
<file path=[Content_Types].xml><?xml version="1.0" encoding="utf-8"?>
<Types xmlns="http://schemas.openxmlformats.org/package/2006/content-types">
  <Default Extension="xml" ContentType="application/xml"/>
  <Default Extension="jpeg" ContentType="image/jpeg"/>
  <Default Extension="JPG" ContentType="image/.jpg"/>
  <Default Extension="vml" ContentType="application/vnd.openxmlformats-officedocument.vmlDrawing"/>
  <Default Extension="bin" ContentType="application/vnd.openxmlformats-officedocument.oleObject"/>
  <Default Extension="emf" ContentType="image/x-emf"/>
  <Default Extension="png" ContentType="image/png"/>
  <Default Extension="rels" ContentType="application/vnd.openxmlformats-package.relationship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media/image5.svg" ContentType="image/svg+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5.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48" r:id="rId1"/>
    <p:sldMasterId id="2147483653" r:id="rId3"/>
    <p:sldMasterId id="2147483659" r:id="rId4"/>
    <p:sldMasterId id="2147483665" r:id="rId5"/>
    <p:sldMasterId id="2147483671" r:id="rId6"/>
  </p:sldMasterIdLst>
  <p:notesMasterIdLst>
    <p:notesMasterId r:id="rId16"/>
  </p:notesMasterIdLst>
  <p:handoutMasterIdLst>
    <p:handoutMasterId r:id="rId17"/>
  </p:handoutMasterIdLst>
  <p:sldIdLst>
    <p:sldId id="335" r:id="rId7"/>
    <p:sldId id="628" r:id="rId8"/>
    <p:sldId id="343" r:id="rId9"/>
    <p:sldId id="655" r:id="rId10"/>
    <p:sldId id="630" r:id="rId11"/>
    <p:sldId id="636" r:id="rId12"/>
    <p:sldId id="652" r:id="rId13"/>
    <p:sldId id="634" r:id="rId14"/>
    <p:sldId id="654" r:id="rId15"/>
  </p:sldIdLst>
  <p:sldSz cx="12192000" cy="6858000"/>
  <p:notesSz cx="6858000" cy="9144000"/>
  <p:custDataLst>
    <p:tags r:id="rId24"/>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75" userDrawn="1">
          <p15:clr>
            <a:srgbClr val="A4A3A4"/>
          </p15:clr>
        </p15:guide>
        <p15:guide id="3" orient="horz" pos="873" userDrawn="1">
          <p15:clr>
            <a:srgbClr val="A4A3A4"/>
          </p15:clr>
        </p15:guide>
        <p15:guide id="4" orient="horz" pos="19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5EB8"/>
    <a:srgbClr val="0F2D79"/>
    <a:srgbClr val="0D0E12"/>
    <a:srgbClr val="3F66E2"/>
    <a:srgbClr val="132C7B"/>
    <a:srgbClr val="0B1A49"/>
    <a:srgbClr val="021C14"/>
    <a:srgbClr val="1025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18" autoAdjust="0"/>
    <p:restoredTop sz="95214" autoAdjust="0"/>
  </p:normalViewPr>
  <p:slideViewPr>
    <p:cSldViewPr snapToGrid="0" showGuides="1">
      <p:cViewPr varScale="1">
        <p:scale>
          <a:sx n="90" d="100"/>
          <a:sy n="90" d="100"/>
        </p:scale>
        <p:origin x="176" y="37"/>
      </p:cViewPr>
      <p:guideLst>
        <p:guide pos="3875"/>
        <p:guide orient="horz" pos="873"/>
        <p:guide orient="horz" pos="1917"/>
      </p:guideLst>
    </p:cSldViewPr>
  </p:slideViewPr>
  <p:notesTextViewPr>
    <p:cViewPr>
      <p:scale>
        <a:sx n="1" d="1"/>
        <a:sy n="1" d="1"/>
      </p:scale>
      <p:origin x="0" y="0"/>
    </p:cViewPr>
  </p:notesTextViewPr>
  <p:sorterViewPr>
    <p:cViewPr varScale="1">
      <p:scale>
        <a:sx n="1" d="1"/>
        <a:sy n="1" d="1"/>
      </p:scale>
      <p:origin x="0" y="-2587"/>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8" Type="http://schemas.openxmlformats.org/officeDocument/2006/relationships/slide" Target="slides/slide2.xml"/><Relationship Id="rId7" Type="http://schemas.openxmlformats.org/officeDocument/2006/relationships/slide" Target="slides/slide1.xml"/><Relationship Id="rId6" Type="http://schemas.openxmlformats.org/officeDocument/2006/relationships/slideMaster" Target="slideMasters/slideMaster5.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4" Type="http://schemas.openxmlformats.org/officeDocument/2006/relationships/tags" Target="tags/tag45.xml"/><Relationship Id="rId23" Type="http://schemas.openxmlformats.org/officeDocument/2006/relationships/customXml" Target="../customXml/item3.xml"/><Relationship Id="rId22" Type="http://schemas.openxmlformats.org/officeDocument/2006/relationships/customXml" Target="../customXml/item2.xml"/><Relationship Id="rId21" Type="http://schemas.openxmlformats.org/officeDocument/2006/relationships/customXml" Target="../customXml/item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handoutMaster" Target="handoutMasters/handoutMaster1.xml"/><Relationship Id="rId16" Type="http://schemas.openxmlformats.org/officeDocument/2006/relationships/notesMaster" Target="notesMasters/notesMaster1.xml"/><Relationship Id="rId15" Type="http://schemas.openxmlformats.org/officeDocument/2006/relationships/slide" Target="slides/slide9.xml"/><Relationship Id="rId14" Type="http://schemas.openxmlformats.org/officeDocument/2006/relationships/slide" Target="slides/slide8.xml"/><Relationship Id="rId13" Type="http://schemas.openxmlformats.org/officeDocument/2006/relationships/slide" Target="slides/slide7.xml"/><Relationship Id="rId12" Type="http://schemas.openxmlformats.org/officeDocument/2006/relationships/slide" Target="slides/slide6.xml"/><Relationship Id="rId11" Type="http://schemas.openxmlformats.org/officeDocument/2006/relationships/slide" Target="slides/slide5.xml"/><Relationship Id="rId10" Type="http://schemas.openxmlformats.org/officeDocument/2006/relationships/slide" Target="slides/slide4.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55CE69-DA16-40F7-8A60-FCC7CAACE2E5}" type="datetimeFigureOut">
              <a:rPr kumimoji="1" lang="ja-JP" altLang="en-US" smtClean="0"/>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endParaRPr kumimoji="1" lang="ja-JP" altLang="en-US"/>
          </a:p>
          <a:p>
            <a:pPr lvl="1"/>
            <a:r>
              <a:rPr kumimoji="1" lang="ja-JP" altLang="en-US"/>
              <a:t>第 </a:t>
            </a:r>
            <a:r>
              <a:rPr kumimoji="1" lang="en-US" altLang="ja-JP"/>
              <a:t>2 </a:t>
            </a:r>
            <a:r>
              <a:rPr kumimoji="1" lang="ja-JP" altLang="en-US"/>
              <a:t>レベル</a:t>
            </a:r>
            <a:endParaRPr kumimoji="1" lang="ja-JP" altLang="en-US"/>
          </a:p>
          <a:p>
            <a:pPr lvl="2"/>
            <a:r>
              <a:rPr kumimoji="1" lang="ja-JP" altLang="en-US"/>
              <a:t>第 </a:t>
            </a:r>
            <a:r>
              <a:rPr kumimoji="1" lang="en-US" altLang="ja-JP"/>
              <a:t>3 </a:t>
            </a:r>
            <a:r>
              <a:rPr kumimoji="1" lang="ja-JP" altLang="en-US"/>
              <a:t>レベル</a:t>
            </a:r>
            <a:endParaRPr kumimoji="1" lang="ja-JP" altLang="en-US"/>
          </a:p>
          <a:p>
            <a:pPr lvl="3"/>
            <a:r>
              <a:rPr kumimoji="1" lang="ja-JP" altLang="en-US"/>
              <a:t>第 </a:t>
            </a:r>
            <a:r>
              <a:rPr kumimoji="1" lang="en-US" altLang="ja-JP"/>
              <a:t>4 </a:t>
            </a:r>
            <a:r>
              <a:rPr kumimoji="1" lang="ja-JP" altLang="en-US"/>
              <a:t>レベル</a:t>
            </a:r>
            <a:endParaRPr kumimoji="1" lang="ja-JP" altLang="en-US"/>
          </a:p>
          <a:p>
            <a:pPr lvl="4"/>
            <a:r>
              <a:rPr kumimoji="1" lang="ja-JP" altLang="en-US"/>
              <a:t>第 </a:t>
            </a:r>
            <a:r>
              <a:rPr kumimoji="1" lang="en-US" altLang="ja-JP"/>
              <a:t>5 </a:t>
            </a:r>
            <a:r>
              <a:rPr kumimoji="1" lang="ja-JP" altLang="en-US"/>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D05457-CAF3-4B08-A8DC-A85CC83BF8BD}" type="slidenum">
              <a:rPr kumimoji="1" lang="ja-JP" altLang="en-US" smtClean="0"/>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7" Type="http://schemas.openxmlformats.org/officeDocument/2006/relationships/vmlDrawing" Target="../drawings/vmlDrawing1.vm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media/image1.emf"/><Relationship Id="rId3" Type="http://schemas.openxmlformats.org/officeDocument/2006/relationships/oleObject" Target="../embeddings/oleObject1.bin"/><Relationship Id="rId2" Type="http://schemas.openxmlformats.org/officeDocument/2006/relationships/tags" Target="../tags/tag1.xm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ternal">
    <p:spTree>
      <p:nvGrpSpPr>
        <p:cNvPr id="1" name=""/>
        <p:cNvGrpSpPr/>
        <p:nvPr/>
      </p:nvGrpSpPr>
      <p:grpSpPr>
        <a:xfrm>
          <a:off x="0" y="0"/>
          <a:ext cx="0" cy="0"/>
          <a:chOff x="0" y="0"/>
          <a:chExt cx="0" cy="0"/>
        </a:xfrm>
      </p:grpSpPr>
      <p:sp>
        <p:nvSpPr>
          <p:cNvPr id="6" name="タイトル 1"/>
          <p:cNvSpPr>
            <a:spLocks noGrp="1"/>
          </p:cNvSpPr>
          <p:nvPr>
            <p:ph type="ctrTitle"/>
          </p:nvPr>
        </p:nvSpPr>
        <p:spPr>
          <a:xfrm>
            <a:off x="931425" y="2948940"/>
            <a:ext cx="10852588" cy="640924"/>
          </a:xfrm>
          <a:prstGeom prst="rect">
            <a:avLst/>
          </a:prstGeom>
        </p:spPr>
        <p:txBody>
          <a:bodyPr anchor="b">
            <a:normAutofit/>
          </a:bodyPr>
          <a:lstStyle>
            <a:lvl1pPr algn="l">
              <a:defRPr sz="3400" b="1">
                <a:latin typeface="+mn-ea"/>
                <a:ea typeface="+mn-ea"/>
              </a:defRPr>
            </a:lvl1pPr>
          </a:lstStyle>
          <a:p>
            <a:r>
              <a:rPr kumimoji="1" lang="zh-CN" altLang="en-US"/>
              <a:t>单击此处编辑母版标题样式</a:t>
            </a:r>
            <a:endParaRPr kumimoji="1" lang="ja-JP" altLang="en-US" dirty="0"/>
          </a:p>
        </p:txBody>
      </p:sp>
      <p:sp>
        <p:nvSpPr>
          <p:cNvPr id="7" name="テキスト プレースホルダー 4"/>
          <p:cNvSpPr>
            <a:spLocks noGrp="1"/>
          </p:cNvSpPr>
          <p:nvPr>
            <p:ph type="body" sz="quarter" idx="12"/>
          </p:nvPr>
        </p:nvSpPr>
        <p:spPr>
          <a:xfrm>
            <a:off x="931422" y="5303838"/>
            <a:ext cx="10852588" cy="523875"/>
          </a:xfrm>
        </p:spPr>
        <p:txBody>
          <a:bodyPr>
            <a:noAutofit/>
          </a:bodyPr>
          <a:lstStyle>
            <a:lvl1pPr>
              <a:lnSpc>
                <a:spcPct val="100000"/>
              </a:lnSpc>
              <a:spcBef>
                <a:spcPts val="0"/>
              </a:spcBef>
              <a:defRPr sz="2800" b="1"/>
            </a:lvl1pPr>
            <a:lvl2pPr>
              <a:defRPr b="1"/>
            </a:lvl2pPr>
            <a:lvl3pPr>
              <a:defRPr b="1"/>
            </a:lvl3pPr>
            <a:lvl4pPr>
              <a:defRPr b="1"/>
            </a:lvl4pPr>
            <a:lvl5pPr>
              <a:defRPr b="1"/>
            </a:lvl5pPr>
          </a:lstStyle>
          <a:p>
            <a:pPr lvl="0"/>
            <a:r>
              <a:rPr kumimoji="1" lang="zh-CN" altLang="en-US"/>
              <a:t>单击此处编辑母版文本样式</a:t>
            </a:r>
            <a:endParaRPr kumimoji="1" lang="zh-CN" altLang="en-US"/>
          </a:p>
        </p:txBody>
      </p:sp>
      <p:sp>
        <p:nvSpPr>
          <p:cNvPr id="8" name="テキスト プレースホルダー 19"/>
          <p:cNvSpPr>
            <a:spLocks noGrp="1"/>
          </p:cNvSpPr>
          <p:nvPr>
            <p:ph type="body" sz="quarter" idx="13"/>
          </p:nvPr>
        </p:nvSpPr>
        <p:spPr>
          <a:xfrm>
            <a:off x="931422" y="4308475"/>
            <a:ext cx="10852588" cy="893763"/>
          </a:xfrm>
        </p:spPr>
        <p:txBody>
          <a:bodyPr>
            <a:noAutofit/>
          </a:bodyPr>
          <a:lstStyle>
            <a:lvl1pPr>
              <a:lnSpc>
                <a:spcPct val="100000"/>
              </a:lnSpc>
              <a:spcBef>
                <a:spcPts val="0"/>
              </a:spcBef>
              <a:defRPr/>
            </a:lvl1pPr>
          </a:lstStyle>
          <a:p>
            <a:pPr lvl="0"/>
            <a:r>
              <a:rPr kumimoji="1" lang="zh-CN" altLang="en-US"/>
              <a:t>单击此处编辑母版文本样式</a:t>
            </a:r>
            <a:endParaRPr kumimoji="1" lang="zh-CN" altLang="en-US"/>
          </a:p>
        </p:txBody>
      </p:sp>
      <p:sp>
        <p:nvSpPr>
          <p:cNvPr id="9" name="テキスト プレースホルダー 21"/>
          <p:cNvSpPr>
            <a:spLocks noGrp="1"/>
          </p:cNvSpPr>
          <p:nvPr>
            <p:ph type="body" sz="quarter" idx="14"/>
          </p:nvPr>
        </p:nvSpPr>
        <p:spPr>
          <a:xfrm>
            <a:off x="931422" y="6030913"/>
            <a:ext cx="5897996" cy="335163"/>
          </a:xfrm>
        </p:spPr>
        <p:txBody>
          <a:bodyPr>
            <a:noAutofit/>
          </a:bodyPr>
          <a:lstStyle>
            <a:lvl1pPr>
              <a:lnSpc>
                <a:spcPct val="100000"/>
              </a:lnSpc>
              <a:spcBef>
                <a:spcPts val="0"/>
              </a:spcBef>
              <a:defRPr sz="1800"/>
            </a:lvl1pPr>
          </a:lstStyle>
          <a:p>
            <a:pPr lvl="0"/>
            <a:r>
              <a:rPr kumimoji="1" lang="zh-CN" altLang="en-US"/>
              <a:t>单击此处编辑母版文本样式</a:t>
            </a:r>
            <a:endParaRPr kumimoji="1" lang="zh-CN" altLang="en-US"/>
          </a:p>
        </p:txBody>
      </p:sp>
      <p:sp>
        <p:nvSpPr>
          <p:cNvPr id="10" name="テキスト ボックス 9"/>
          <p:cNvSpPr txBox="1"/>
          <p:nvPr userDrawn="1"/>
        </p:nvSpPr>
        <p:spPr>
          <a:xfrm>
            <a:off x="407988" y="404813"/>
            <a:ext cx="857393" cy="211203"/>
          </a:xfrm>
          <a:prstGeom prst="rect">
            <a:avLst/>
          </a:prstGeom>
          <a:noFill/>
          <a:ln>
            <a:solidFill>
              <a:schemeClr val="accent6"/>
            </a:solidFill>
          </a:ln>
        </p:spPr>
        <p:txBody>
          <a:bodyPr wrap="square" lIns="0" tIns="36000" rIns="0" bIns="36000" rtlCol="0" anchor="ctr" anchorCtr="0">
            <a:noAutofit/>
          </a:bodyPr>
          <a:lstStyle/>
          <a:p>
            <a:pPr algn="ctr"/>
            <a:r>
              <a:rPr kumimoji="1" lang="en-US" altLang="ja-JP" sz="900" b="0" dirty="0">
                <a:solidFill>
                  <a:schemeClr val="accent6"/>
                </a:solidFill>
                <a:latin typeface="Yu Gothic UI Semibold" panose="020B0700000000000000" pitchFamily="50" charset="-128"/>
                <a:ea typeface="Yu Gothic UI Semibold" panose="020B0700000000000000" pitchFamily="50" charset="-128"/>
              </a:rPr>
              <a:t>INTERNAL</a:t>
            </a:r>
            <a:endParaRPr kumimoji="1" lang="ja-JP" altLang="en-US" sz="900" b="0" dirty="0">
              <a:solidFill>
                <a:schemeClr val="accent6"/>
              </a:solidFill>
              <a:latin typeface="Yu Gothic UI Semibold" panose="020B0700000000000000" pitchFamily="50" charset="-128"/>
              <a:ea typeface="Yu Gothic UI Semibold" panose="020B0700000000000000" pitchFamily="50" charset="-128"/>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title/Title/Sub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988597"/>
            <a:ext cx="11125199" cy="4464591"/>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7" name="正方形/長方形 6"/>
          <p:cNvSpPr/>
          <p:nvPr userDrawn="1"/>
        </p:nvSpPr>
        <p:spPr>
          <a:xfrm>
            <a:off x="416221" y="408577"/>
            <a:ext cx="96000" cy="5355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12" name="正方形/長方形 11"/>
          <p:cNvSpPr/>
          <p:nvPr userDrawn="1"/>
        </p:nvSpPr>
        <p:spPr>
          <a:xfrm>
            <a:off x="416221" y="408587"/>
            <a:ext cx="96000" cy="120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13" name="テキスト プレースホルダー 14"/>
          <p:cNvSpPr>
            <a:spLocks noGrp="1"/>
          </p:cNvSpPr>
          <p:nvPr>
            <p:ph type="body" sz="quarter" idx="10"/>
          </p:nvPr>
        </p:nvSpPr>
        <p:spPr>
          <a:xfrm>
            <a:off x="561247" y="408587"/>
            <a:ext cx="9793148" cy="288000"/>
          </a:xfrm>
          <a:prstGeom prst="rect">
            <a:avLst/>
          </a:prstGeom>
        </p:spPr>
        <p:txBody>
          <a:bodyPr anchor="t" anchorCtr="0">
            <a:spAutoFit/>
          </a:bodyPr>
          <a:lstStyle>
            <a:lvl1pPr marL="0" indent="0">
              <a:buNone/>
              <a:defRPr sz="1400" b="1" i="0">
                <a:solidFill>
                  <a:schemeClr val="accent1"/>
                </a:solidFill>
                <a:latin typeface="Yu Gothic" panose="020B0400000000000000" pitchFamily="50" charset="-128"/>
                <a:ea typeface="Yu Gothic" panose="020B0400000000000000" pitchFamily="50" charset="-128"/>
              </a:defRPr>
            </a:lvl1pPr>
          </a:lstStyle>
          <a:p>
            <a:r>
              <a:rPr kumimoji="1" lang="ja-JP" altLang="en-US" dirty="0"/>
              <a:t>マスター テキストの書式設定</a:t>
            </a:r>
            <a:endParaRPr kumimoji="1" lang="ja-JP" altLang="en-US" dirty="0"/>
          </a:p>
        </p:txBody>
      </p:sp>
      <p:sp>
        <p:nvSpPr>
          <p:cNvPr id="14" name="テキスト プレースホルダー 14"/>
          <p:cNvSpPr>
            <a:spLocks noGrp="1"/>
          </p:cNvSpPr>
          <p:nvPr>
            <p:ph type="body" sz="quarter" idx="11"/>
          </p:nvPr>
        </p:nvSpPr>
        <p:spPr>
          <a:xfrm>
            <a:off x="561246" y="1268725"/>
            <a:ext cx="9793149" cy="371512"/>
          </a:xfrm>
          <a:prstGeom prst="rect">
            <a:avLst/>
          </a:prstGeom>
        </p:spPr>
        <p:txBody>
          <a:bodyPr anchor="t" anchorCtr="0">
            <a:spAutoFit/>
          </a:bodyPr>
          <a:lstStyle>
            <a:lvl1pPr marL="0" indent="0">
              <a:buNone/>
              <a:defRPr sz="2000" b="1" i="0">
                <a:solidFill>
                  <a:schemeClr val="tx1"/>
                </a:solidFill>
                <a:latin typeface="Yu Gothic" panose="020B0400000000000000" pitchFamily="50" charset="-128"/>
                <a:ea typeface="Yu Gothic" panose="020B0400000000000000" pitchFamily="50" charset="-128"/>
              </a:defRPr>
            </a:lvl1pPr>
          </a:lstStyle>
          <a:p>
            <a:r>
              <a:rPr kumimoji="1" lang="ja-JP" altLang="en-US" dirty="0"/>
              <a:t>マスター テキストの書式設定</a:t>
            </a:r>
            <a:endParaRPr kumimoji="1" lang="ja-JP" altLang="en-US" dirty="0"/>
          </a:p>
        </p:txBody>
      </p:sp>
      <p:sp>
        <p:nvSpPr>
          <p:cNvPr id="9" name="タイトル プレースホルダー 1"/>
          <p:cNvSpPr>
            <a:spLocks noGrp="1"/>
          </p:cNvSpPr>
          <p:nvPr>
            <p:ph type="title"/>
          </p:nvPr>
        </p:nvSpPr>
        <p:spPr>
          <a:xfrm>
            <a:off x="532660" y="711406"/>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title/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589102"/>
            <a:ext cx="11125199" cy="4864085"/>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6" name="正方形/長方形 5"/>
          <p:cNvSpPr/>
          <p:nvPr userDrawn="1"/>
        </p:nvSpPr>
        <p:spPr>
          <a:xfrm>
            <a:off x="416221" y="413619"/>
            <a:ext cx="96000" cy="72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7" name="テキスト プレースホルダー 14"/>
          <p:cNvSpPr>
            <a:spLocks noGrp="1"/>
          </p:cNvSpPr>
          <p:nvPr>
            <p:ph type="body" sz="quarter" idx="10"/>
          </p:nvPr>
        </p:nvSpPr>
        <p:spPr>
          <a:xfrm>
            <a:off x="561247" y="408587"/>
            <a:ext cx="9793148" cy="288000"/>
          </a:xfrm>
          <a:prstGeom prst="rect">
            <a:avLst/>
          </a:prstGeom>
        </p:spPr>
        <p:txBody>
          <a:bodyPr anchor="t" anchorCtr="0">
            <a:spAutoFit/>
          </a:bodyPr>
          <a:lstStyle>
            <a:lvl1pPr marL="0" indent="0">
              <a:buNone/>
              <a:defRPr sz="1400" b="1" i="0">
                <a:solidFill>
                  <a:schemeClr val="accent1"/>
                </a:solidFill>
                <a:latin typeface="Yu Gothic" panose="020B0400000000000000" pitchFamily="50" charset="-128"/>
                <a:ea typeface="Yu Gothic" panose="020B0400000000000000" pitchFamily="50" charset="-128"/>
              </a:defRPr>
            </a:lvl1pPr>
          </a:lstStyle>
          <a:p>
            <a:r>
              <a:rPr kumimoji="1" lang="ja-JP" altLang="en-US" dirty="0"/>
              <a:t>マスター テキストの書式設定</a:t>
            </a:r>
            <a:endParaRPr kumimoji="1" lang="ja-JP" altLang="en-US" dirty="0"/>
          </a:p>
        </p:txBody>
      </p:sp>
      <p:sp>
        <p:nvSpPr>
          <p:cNvPr id="9" name="タイトル プレースホルダー 1"/>
          <p:cNvSpPr>
            <a:spLocks noGrp="1"/>
          </p:cNvSpPr>
          <p:nvPr>
            <p:ph type="title"/>
          </p:nvPr>
        </p:nvSpPr>
        <p:spPr>
          <a:xfrm>
            <a:off x="532660" y="696587"/>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Sub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676399"/>
            <a:ext cx="11125199" cy="4776789"/>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6" name="正方形/長方形 5"/>
          <p:cNvSpPr/>
          <p:nvPr userDrawn="1"/>
        </p:nvSpPr>
        <p:spPr>
          <a:xfrm>
            <a:off x="416221" y="405999"/>
            <a:ext cx="96000" cy="91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9" name="テキスト プレースホルダー 14"/>
          <p:cNvSpPr>
            <a:spLocks noGrp="1"/>
          </p:cNvSpPr>
          <p:nvPr>
            <p:ph type="body" sz="quarter" idx="11"/>
          </p:nvPr>
        </p:nvSpPr>
        <p:spPr>
          <a:xfrm>
            <a:off x="561246" y="973801"/>
            <a:ext cx="9790115" cy="371512"/>
          </a:xfrm>
          <a:prstGeom prst="rect">
            <a:avLst/>
          </a:prstGeom>
        </p:spPr>
        <p:txBody>
          <a:bodyPr anchor="t" anchorCtr="0">
            <a:spAutoFit/>
          </a:bodyPr>
          <a:lstStyle>
            <a:lvl1pPr marL="0" indent="0">
              <a:buNone/>
              <a:defRPr sz="2000" b="1" i="0">
                <a:solidFill>
                  <a:schemeClr val="tx1"/>
                </a:solidFill>
                <a:latin typeface="Yu Gothic" panose="020B0400000000000000" pitchFamily="50" charset="-128"/>
                <a:ea typeface="Yu Gothic" panose="020B0400000000000000" pitchFamily="50" charset="-128"/>
              </a:defRPr>
            </a:lvl1pPr>
          </a:lstStyle>
          <a:p>
            <a:r>
              <a:rPr kumimoji="1" lang="ja-JP" altLang="en-US" dirty="0"/>
              <a:t>マスター テキストの書式設定</a:t>
            </a:r>
            <a:endParaRPr kumimoji="1" lang="ja-JP" altLang="en-US" dirty="0"/>
          </a:p>
        </p:txBody>
      </p:sp>
      <p:sp>
        <p:nvSpPr>
          <p:cNvPr id="7" name="タイトル プレースホルダー 1"/>
          <p:cNvSpPr>
            <a:spLocks noGrp="1"/>
          </p:cNvSpPr>
          <p:nvPr>
            <p:ph type="title"/>
          </p:nvPr>
        </p:nvSpPr>
        <p:spPr>
          <a:xfrm>
            <a:off x="532660" y="413690"/>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280160"/>
            <a:ext cx="11125199" cy="5173028"/>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7" name="正方形/長方形 6"/>
          <p:cNvSpPr/>
          <p:nvPr userDrawn="1"/>
        </p:nvSpPr>
        <p:spPr>
          <a:xfrm>
            <a:off x="416221" y="408577"/>
            <a:ext cx="96000" cy="5355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9" name="タイトル プレースホルダー 1"/>
          <p:cNvSpPr>
            <a:spLocks noGrp="1"/>
          </p:cNvSpPr>
          <p:nvPr>
            <p:ph type="title"/>
          </p:nvPr>
        </p:nvSpPr>
        <p:spPr>
          <a:xfrm>
            <a:off x="532660" y="413690"/>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title/Title/Sub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988597"/>
            <a:ext cx="11125199" cy="4464591"/>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7" name="正方形/長方形 6"/>
          <p:cNvSpPr/>
          <p:nvPr userDrawn="1"/>
        </p:nvSpPr>
        <p:spPr>
          <a:xfrm>
            <a:off x="416221" y="408577"/>
            <a:ext cx="96000" cy="5355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12" name="正方形/長方形 11"/>
          <p:cNvSpPr/>
          <p:nvPr userDrawn="1"/>
        </p:nvSpPr>
        <p:spPr>
          <a:xfrm>
            <a:off x="416221" y="408587"/>
            <a:ext cx="96000" cy="120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13" name="テキスト プレースホルダー 14"/>
          <p:cNvSpPr>
            <a:spLocks noGrp="1"/>
          </p:cNvSpPr>
          <p:nvPr>
            <p:ph type="body" sz="quarter" idx="10"/>
          </p:nvPr>
        </p:nvSpPr>
        <p:spPr>
          <a:xfrm>
            <a:off x="561247" y="408587"/>
            <a:ext cx="9793148" cy="288000"/>
          </a:xfrm>
          <a:prstGeom prst="rect">
            <a:avLst/>
          </a:prstGeom>
        </p:spPr>
        <p:txBody>
          <a:bodyPr anchor="t" anchorCtr="0">
            <a:spAutoFit/>
          </a:bodyPr>
          <a:lstStyle>
            <a:lvl1pPr marL="0" indent="0">
              <a:buNone/>
              <a:defRPr sz="1400" b="1" i="0">
                <a:solidFill>
                  <a:schemeClr val="accent1"/>
                </a:solidFill>
                <a:latin typeface="Yu Gothic" panose="020B0400000000000000" pitchFamily="50" charset="-128"/>
                <a:ea typeface="Yu Gothic" panose="020B0400000000000000" pitchFamily="50" charset="-128"/>
              </a:defRPr>
            </a:lvl1pPr>
          </a:lstStyle>
          <a:p>
            <a:r>
              <a:rPr kumimoji="1" lang="ja-JP" altLang="en-US" dirty="0"/>
              <a:t>マスター テキストの書式設定</a:t>
            </a:r>
            <a:endParaRPr kumimoji="1" lang="ja-JP" altLang="en-US" dirty="0"/>
          </a:p>
        </p:txBody>
      </p:sp>
      <p:sp>
        <p:nvSpPr>
          <p:cNvPr id="14" name="テキスト プレースホルダー 14"/>
          <p:cNvSpPr>
            <a:spLocks noGrp="1"/>
          </p:cNvSpPr>
          <p:nvPr>
            <p:ph type="body" sz="quarter" idx="11"/>
          </p:nvPr>
        </p:nvSpPr>
        <p:spPr>
          <a:xfrm>
            <a:off x="561246" y="1268725"/>
            <a:ext cx="9793149" cy="371512"/>
          </a:xfrm>
          <a:prstGeom prst="rect">
            <a:avLst/>
          </a:prstGeom>
        </p:spPr>
        <p:txBody>
          <a:bodyPr anchor="t" anchorCtr="0">
            <a:spAutoFit/>
          </a:bodyPr>
          <a:lstStyle>
            <a:lvl1pPr marL="0" indent="0">
              <a:buNone/>
              <a:defRPr sz="2000" b="1" i="0">
                <a:solidFill>
                  <a:schemeClr val="tx1"/>
                </a:solidFill>
                <a:latin typeface="Yu Gothic" panose="020B0400000000000000" pitchFamily="50" charset="-128"/>
                <a:ea typeface="Yu Gothic" panose="020B0400000000000000" pitchFamily="50" charset="-128"/>
              </a:defRPr>
            </a:lvl1pPr>
          </a:lstStyle>
          <a:p>
            <a:r>
              <a:rPr kumimoji="1" lang="ja-JP" altLang="en-US" dirty="0"/>
              <a:t>マスター テキストの書式設定</a:t>
            </a:r>
            <a:endParaRPr kumimoji="1" lang="ja-JP" altLang="en-US" dirty="0"/>
          </a:p>
        </p:txBody>
      </p:sp>
      <p:sp>
        <p:nvSpPr>
          <p:cNvPr id="9" name="タイトル プレースホルダー 1"/>
          <p:cNvSpPr>
            <a:spLocks noGrp="1"/>
          </p:cNvSpPr>
          <p:nvPr>
            <p:ph type="title"/>
          </p:nvPr>
        </p:nvSpPr>
        <p:spPr>
          <a:xfrm>
            <a:off x="532660" y="711406"/>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title/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589102"/>
            <a:ext cx="11125199" cy="4864085"/>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6" name="正方形/長方形 5"/>
          <p:cNvSpPr/>
          <p:nvPr userDrawn="1"/>
        </p:nvSpPr>
        <p:spPr>
          <a:xfrm>
            <a:off x="416221" y="413619"/>
            <a:ext cx="96000" cy="72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7" name="テキスト プレースホルダー 14"/>
          <p:cNvSpPr>
            <a:spLocks noGrp="1"/>
          </p:cNvSpPr>
          <p:nvPr>
            <p:ph type="body" sz="quarter" idx="10"/>
          </p:nvPr>
        </p:nvSpPr>
        <p:spPr>
          <a:xfrm>
            <a:off x="561247" y="408587"/>
            <a:ext cx="9793148" cy="288000"/>
          </a:xfrm>
          <a:prstGeom prst="rect">
            <a:avLst/>
          </a:prstGeom>
        </p:spPr>
        <p:txBody>
          <a:bodyPr anchor="t" anchorCtr="0">
            <a:spAutoFit/>
          </a:bodyPr>
          <a:lstStyle>
            <a:lvl1pPr marL="0" indent="0">
              <a:buNone/>
              <a:defRPr sz="1400" b="1" i="0">
                <a:solidFill>
                  <a:schemeClr val="accent1"/>
                </a:solidFill>
                <a:latin typeface="Yu Gothic" panose="020B0400000000000000" pitchFamily="50" charset="-128"/>
                <a:ea typeface="Yu Gothic" panose="020B0400000000000000" pitchFamily="50" charset="-128"/>
              </a:defRPr>
            </a:lvl1pPr>
          </a:lstStyle>
          <a:p>
            <a:r>
              <a:rPr kumimoji="1" lang="ja-JP" altLang="en-US" dirty="0"/>
              <a:t>マスター テキストの書式設定</a:t>
            </a:r>
            <a:endParaRPr kumimoji="1" lang="ja-JP" altLang="en-US" dirty="0"/>
          </a:p>
        </p:txBody>
      </p:sp>
      <p:sp>
        <p:nvSpPr>
          <p:cNvPr id="9" name="タイトル プレースホルダー 1"/>
          <p:cNvSpPr>
            <a:spLocks noGrp="1"/>
          </p:cNvSpPr>
          <p:nvPr>
            <p:ph type="title"/>
          </p:nvPr>
        </p:nvSpPr>
        <p:spPr>
          <a:xfrm>
            <a:off x="532660" y="696587"/>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Sub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676399"/>
            <a:ext cx="11125199" cy="4776789"/>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6" name="正方形/長方形 5"/>
          <p:cNvSpPr/>
          <p:nvPr userDrawn="1"/>
        </p:nvSpPr>
        <p:spPr>
          <a:xfrm>
            <a:off x="416221" y="405999"/>
            <a:ext cx="96000" cy="91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9" name="テキスト プレースホルダー 14"/>
          <p:cNvSpPr>
            <a:spLocks noGrp="1"/>
          </p:cNvSpPr>
          <p:nvPr>
            <p:ph type="body" sz="quarter" idx="11"/>
          </p:nvPr>
        </p:nvSpPr>
        <p:spPr>
          <a:xfrm>
            <a:off x="561246" y="973801"/>
            <a:ext cx="9790115" cy="371512"/>
          </a:xfrm>
          <a:prstGeom prst="rect">
            <a:avLst/>
          </a:prstGeom>
        </p:spPr>
        <p:txBody>
          <a:bodyPr anchor="t" anchorCtr="0">
            <a:spAutoFit/>
          </a:bodyPr>
          <a:lstStyle>
            <a:lvl1pPr marL="0" indent="0">
              <a:buNone/>
              <a:defRPr sz="2000" b="1" i="0">
                <a:solidFill>
                  <a:schemeClr val="tx1"/>
                </a:solidFill>
                <a:latin typeface="Yu Gothic" panose="020B0400000000000000" pitchFamily="50" charset="-128"/>
                <a:ea typeface="Yu Gothic" panose="020B0400000000000000" pitchFamily="50" charset="-128"/>
              </a:defRPr>
            </a:lvl1pPr>
          </a:lstStyle>
          <a:p>
            <a:r>
              <a:rPr kumimoji="1" lang="ja-JP" altLang="en-US" dirty="0"/>
              <a:t>マスター テキストの書式設定</a:t>
            </a:r>
            <a:endParaRPr kumimoji="1" lang="ja-JP" altLang="en-US" dirty="0"/>
          </a:p>
        </p:txBody>
      </p:sp>
      <p:sp>
        <p:nvSpPr>
          <p:cNvPr id="7" name="タイトル プレースホルダー 1"/>
          <p:cNvSpPr>
            <a:spLocks noGrp="1"/>
          </p:cNvSpPr>
          <p:nvPr>
            <p:ph type="title"/>
          </p:nvPr>
        </p:nvSpPr>
        <p:spPr>
          <a:xfrm>
            <a:off x="532660" y="413690"/>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280160"/>
            <a:ext cx="11125199" cy="5173028"/>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7" name="正方形/長方形 6"/>
          <p:cNvSpPr/>
          <p:nvPr userDrawn="1"/>
        </p:nvSpPr>
        <p:spPr>
          <a:xfrm>
            <a:off x="416221" y="408577"/>
            <a:ext cx="96000" cy="5355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9" name="タイトル プレースホルダー 1"/>
          <p:cNvSpPr>
            <a:spLocks noGrp="1"/>
          </p:cNvSpPr>
          <p:nvPr>
            <p:ph type="title"/>
          </p:nvPr>
        </p:nvSpPr>
        <p:spPr>
          <a:xfrm>
            <a:off x="532660" y="413690"/>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fidential">
    <p:spTree>
      <p:nvGrpSpPr>
        <p:cNvPr id="1" name=""/>
        <p:cNvGrpSpPr/>
        <p:nvPr/>
      </p:nvGrpSpPr>
      <p:grpSpPr>
        <a:xfrm>
          <a:off x="0" y="0"/>
          <a:ext cx="0" cy="0"/>
          <a:chOff x="0" y="0"/>
          <a:chExt cx="0" cy="0"/>
        </a:xfrm>
      </p:grpSpPr>
      <p:sp>
        <p:nvSpPr>
          <p:cNvPr id="10" name="タイトル 1"/>
          <p:cNvSpPr>
            <a:spLocks noGrp="1"/>
          </p:cNvSpPr>
          <p:nvPr>
            <p:ph type="ctrTitle"/>
          </p:nvPr>
        </p:nvSpPr>
        <p:spPr>
          <a:xfrm>
            <a:off x="931425" y="2948940"/>
            <a:ext cx="10812900" cy="640924"/>
          </a:xfrm>
          <a:prstGeom prst="rect">
            <a:avLst/>
          </a:prstGeom>
        </p:spPr>
        <p:txBody>
          <a:bodyPr anchor="b">
            <a:normAutofit/>
          </a:bodyPr>
          <a:lstStyle>
            <a:lvl1pPr algn="l">
              <a:defRPr sz="3400" b="1">
                <a:latin typeface="+mn-ea"/>
                <a:ea typeface="+mn-ea"/>
              </a:defRPr>
            </a:lvl1pPr>
          </a:lstStyle>
          <a:p>
            <a:r>
              <a:rPr kumimoji="1" lang="zh-CN" altLang="en-US"/>
              <a:t>单击此处编辑母版标题样式</a:t>
            </a:r>
            <a:endParaRPr kumimoji="1" lang="ja-JP" altLang="en-US" dirty="0"/>
          </a:p>
        </p:txBody>
      </p:sp>
      <p:sp>
        <p:nvSpPr>
          <p:cNvPr id="7" name="テキスト プレースホルダー 4"/>
          <p:cNvSpPr>
            <a:spLocks noGrp="1"/>
          </p:cNvSpPr>
          <p:nvPr>
            <p:ph type="body" sz="quarter" idx="12"/>
          </p:nvPr>
        </p:nvSpPr>
        <p:spPr>
          <a:xfrm>
            <a:off x="931422" y="5303838"/>
            <a:ext cx="10812900" cy="523875"/>
          </a:xfrm>
        </p:spPr>
        <p:txBody>
          <a:bodyPr>
            <a:noAutofit/>
          </a:bodyPr>
          <a:lstStyle>
            <a:lvl1pPr>
              <a:lnSpc>
                <a:spcPct val="100000"/>
              </a:lnSpc>
              <a:spcBef>
                <a:spcPts val="0"/>
              </a:spcBef>
              <a:defRPr sz="2800" b="1"/>
            </a:lvl1pPr>
            <a:lvl2pPr>
              <a:defRPr b="1"/>
            </a:lvl2pPr>
            <a:lvl3pPr>
              <a:defRPr b="1"/>
            </a:lvl3pPr>
            <a:lvl4pPr>
              <a:defRPr b="1"/>
            </a:lvl4pPr>
            <a:lvl5pPr>
              <a:defRPr b="1"/>
            </a:lvl5pPr>
          </a:lstStyle>
          <a:p>
            <a:pPr lvl="0"/>
            <a:r>
              <a:rPr kumimoji="1" lang="zh-CN" altLang="en-US"/>
              <a:t>单击此处编辑母版文本样式</a:t>
            </a:r>
            <a:endParaRPr kumimoji="1" lang="zh-CN" altLang="en-US"/>
          </a:p>
        </p:txBody>
      </p:sp>
      <p:sp>
        <p:nvSpPr>
          <p:cNvPr id="8" name="テキスト プレースホルダー 19"/>
          <p:cNvSpPr>
            <a:spLocks noGrp="1"/>
          </p:cNvSpPr>
          <p:nvPr>
            <p:ph type="body" sz="quarter" idx="13"/>
          </p:nvPr>
        </p:nvSpPr>
        <p:spPr>
          <a:xfrm>
            <a:off x="931422" y="4308475"/>
            <a:ext cx="10812900" cy="893763"/>
          </a:xfrm>
        </p:spPr>
        <p:txBody>
          <a:bodyPr>
            <a:noAutofit/>
          </a:bodyPr>
          <a:lstStyle>
            <a:lvl1pPr>
              <a:lnSpc>
                <a:spcPct val="100000"/>
              </a:lnSpc>
              <a:spcBef>
                <a:spcPts val="0"/>
              </a:spcBef>
              <a:defRPr/>
            </a:lvl1pPr>
          </a:lstStyle>
          <a:p>
            <a:pPr lvl="0"/>
            <a:r>
              <a:rPr kumimoji="1" lang="zh-CN" altLang="en-US"/>
              <a:t>单击此处编辑母版文本样式</a:t>
            </a:r>
            <a:endParaRPr kumimoji="1" lang="zh-CN" altLang="en-US"/>
          </a:p>
        </p:txBody>
      </p:sp>
      <p:sp>
        <p:nvSpPr>
          <p:cNvPr id="9" name="テキスト プレースホルダー 21"/>
          <p:cNvSpPr>
            <a:spLocks noGrp="1"/>
          </p:cNvSpPr>
          <p:nvPr>
            <p:ph type="body" sz="quarter" idx="14"/>
          </p:nvPr>
        </p:nvSpPr>
        <p:spPr>
          <a:xfrm>
            <a:off x="931422" y="6030913"/>
            <a:ext cx="5897996" cy="335163"/>
          </a:xfrm>
        </p:spPr>
        <p:txBody>
          <a:bodyPr>
            <a:noAutofit/>
          </a:bodyPr>
          <a:lstStyle>
            <a:lvl1pPr>
              <a:lnSpc>
                <a:spcPct val="100000"/>
              </a:lnSpc>
              <a:spcBef>
                <a:spcPts val="0"/>
              </a:spcBef>
              <a:defRPr sz="1800"/>
            </a:lvl1pPr>
          </a:lstStyle>
          <a:p>
            <a:pPr lvl="0"/>
            <a:r>
              <a:rPr kumimoji="1" lang="zh-CN" altLang="en-US"/>
              <a:t>单击此处编辑母版文本样式</a:t>
            </a:r>
            <a:endParaRPr kumimoji="1" lang="zh-CN" altLang="en-US"/>
          </a:p>
        </p:txBody>
      </p:sp>
      <p:sp>
        <p:nvSpPr>
          <p:cNvPr id="12" name="テキスト ボックス 11"/>
          <p:cNvSpPr txBox="1"/>
          <p:nvPr userDrawn="1"/>
        </p:nvSpPr>
        <p:spPr>
          <a:xfrm>
            <a:off x="407988" y="419513"/>
            <a:ext cx="900000" cy="211203"/>
          </a:xfrm>
          <a:prstGeom prst="rect">
            <a:avLst/>
          </a:prstGeom>
          <a:noFill/>
          <a:ln>
            <a:solidFill>
              <a:schemeClr val="accent6"/>
            </a:solidFill>
          </a:ln>
        </p:spPr>
        <p:txBody>
          <a:bodyPr wrap="square" lIns="0" tIns="36000" rIns="0" bIns="36000" rtlCol="0" anchor="ctr" anchorCtr="0">
            <a:noAutofit/>
          </a:bodyPr>
          <a:lstStyle/>
          <a:p>
            <a:pPr algn="ctr"/>
            <a:r>
              <a:rPr lang="en-US" altLang="ja-JP" sz="900" b="0" dirty="0">
                <a:solidFill>
                  <a:schemeClr val="accent6"/>
                </a:solidFill>
                <a:latin typeface="Yu Gothic UI Semibold" panose="020B0700000000000000" pitchFamily="50" charset="-128"/>
                <a:ea typeface="Yu Gothic UI Semibold" panose="020B0700000000000000" pitchFamily="50" charset="-128"/>
                <a:cs typeface="Calibri" panose="020F0502020204030204" pitchFamily="34" charset="0"/>
              </a:rPr>
              <a:t>CONFIDENTIAL</a:t>
            </a:r>
            <a:endParaRPr kumimoji="1" lang="ja-JP" altLang="en-US" sz="900" b="0" dirty="0">
              <a:solidFill>
                <a:schemeClr val="accent6"/>
              </a:solidFill>
              <a:latin typeface="Yu Gothic UI Semibold" panose="020B0700000000000000" pitchFamily="50" charset="-128"/>
              <a:ea typeface="Yu Gothic UI Semibold" panose="020B0700000000000000" pitchFamily="50" charset="-128"/>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title/Title/Sub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988597"/>
            <a:ext cx="11125199" cy="4464591"/>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7" name="正方形/長方形 6"/>
          <p:cNvSpPr/>
          <p:nvPr userDrawn="1"/>
        </p:nvSpPr>
        <p:spPr>
          <a:xfrm>
            <a:off x="416221" y="408577"/>
            <a:ext cx="96000" cy="5355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12" name="正方形/長方形 11"/>
          <p:cNvSpPr/>
          <p:nvPr userDrawn="1"/>
        </p:nvSpPr>
        <p:spPr>
          <a:xfrm>
            <a:off x="416221" y="408587"/>
            <a:ext cx="96000" cy="120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13" name="テキスト プレースホルダー 14"/>
          <p:cNvSpPr>
            <a:spLocks noGrp="1"/>
          </p:cNvSpPr>
          <p:nvPr>
            <p:ph type="body" sz="quarter" idx="10"/>
          </p:nvPr>
        </p:nvSpPr>
        <p:spPr>
          <a:xfrm>
            <a:off x="561247" y="408587"/>
            <a:ext cx="9793148" cy="288000"/>
          </a:xfrm>
          <a:prstGeom prst="rect">
            <a:avLst/>
          </a:prstGeom>
        </p:spPr>
        <p:txBody>
          <a:bodyPr anchor="t" anchorCtr="0">
            <a:spAutoFit/>
          </a:bodyPr>
          <a:lstStyle>
            <a:lvl1pPr marL="0" indent="0">
              <a:buNone/>
              <a:defRPr sz="1400" b="1" i="0">
                <a:solidFill>
                  <a:schemeClr val="accent1"/>
                </a:solidFill>
                <a:latin typeface="Yu Gothic" panose="020B0400000000000000" pitchFamily="50" charset="-128"/>
                <a:ea typeface="Yu Gothic" panose="020B0400000000000000" pitchFamily="50" charset="-128"/>
              </a:defRPr>
            </a:lvl1pPr>
          </a:lstStyle>
          <a:p>
            <a:r>
              <a:rPr kumimoji="1" lang="ja-JP" altLang="en-US" dirty="0"/>
              <a:t>マスター テキストの書式設定</a:t>
            </a:r>
            <a:endParaRPr kumimoji="1" lang="ja-JP" altLang="en-US" dirty="0"/>
          </a:p>
        </p:txBody>
      </p:sp>
      <p:sp>
        <p:nvSpPr>
          <p:cNvPr id="14" name="テキスト プレースホルダー 14"/>
          <p:cNvSpPr>
            <a:spLocks noGrp="1"/>
          </p:cNvSpPr>
          <p:nvPr>
            <p:ph type="body" sz="quarter" idx="11"/>
          </p:nvPr>
        </p:nvSpPr>
        <p:spPr>
          <a:xfrm>
            <a:off x="561246" y="1268725"/>
            <a:ext cx="9793149" cy="371512"/>
          </a:xfrm>
          <a:prstGeom prst="rect">
            <a:avLst/>
          </a:prstGeom>
        </p:spPr>
        <p:txBody>
          <a:bodyPr anchor="t" anchorCtr="0">
            <a:spAutoFit/>
          </a:bodyPr>
          <a:lstStyle>
            <a:lvl1pPr marL="0" indent="0">
              <a:buNone/>
              <a:defRPr sz="2000" b="1" i="0">
                <a:solidFill>
                  <a:schemeClr val="tx1"/>
                </a:solidFill>
                <a:latin typeface="Yu Gothic" panose="020B0400000000000000" pitchFamily="50" charset="-128"/>
                <a:ea typeface="Yu Gothic" panose="020B0400000000000000" pitchFamily="50" charset="-128"/>
              </a:defRPr>
            </a:lvl1pPr>
          </a:lstStyle>
          <a:p>
            <a:r>
              <a:rPr kumimoji="1" lang="ja-JP" altLang="en-US" dirty="0"/>
              <a:t>マスター テキストの書式設定</a:t>
            </a:r>
            <a:endParaRPr kumimoji="1" lang="ja-JP" altLang="en-US" dirty="0"/>
          </a:p>
        </p:txBody>
      </p:sp>
      <p:sp>
        <p:nvSpPr>
          <p:cNvPr id="9" name="タイトル プレースホルダー 1"/>
          <p:cNvSpPr>
            <a:spLocks noGrp="1"/>
          </p:cNvSpPr>
          <p:nvPr>
            <p:ph type="title"/>
          </p:nvPr>
        </p:nvSpPr>
        <p:spPr>
          <a:xfrm>
            <a:off x="532660" y="711406"/>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title/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589102"/>
            <a:ext cx="11125199" cy="4864085"/>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6" name="正方形/長方形 5"/>
          <p:cNvSpPr/>
          <p:nvPr userDrawn="1"/>
        </p:nvSpPr>
        <p:spPr>
          <a:xfrm>
            <a:off x="416221" y="413619"/>
            <a:ext cx="96000" cy="72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7" name="テキスト プレースホルダー 14"/>
          <p:cNvSpPr>
            <a:spLocks noGrp="1"/>
          </p:cNvSpPr>
          <p:nvPr>
            <p:ph type="body" sz="quarter" idx="10"/>
          </p:nvPr>
        </p:nvSpPr>
        <p:spPr>
          <a:xfrm>
            <a:off x="561247" y="408587"/>
            <a:ext cx="9793148" cy="288000"/>
          </a:xfrm>
          <a:prstGeom prst="rect">
            <a:avLst/>
          </a:prstGeom>
        </p:spPr>
        <p:txBody>
          <a:bodyPr anchor="t" anchorCtr="0">
            <a:spAutoFit/>
          </a:bodyPr>
          <a:lstStyle>
            <a:lvl1pPr marL="0" indent="0">
              <a:buNone/>
              <a:defRPr sz="1400" b="1" i="0">
                <a:solidFill>
                  <a:schemeClr val="accent1"/>
                </a:solidFill>
                <a:latin typeface="Yu Gothic" panose="020B0400000000000000" pitchFamily="50" charset="-128"/>
                <a:ea typeface="Yu Gothic" panose="020B0400000000000000" pitchFamily="50" charset="-128"/>
              </a:defRPr>
            </a:lvl1pPr>
          </a:lstStyle>
          <a:p>
            <a:r>
              <a:rPr kumimoji="1" lang="ja-JP" altLang="en-US" dirty="0"/>
              <a:t>マスター テキストの書式設定</a:t>
            </a:r>
            <a:endParaRPr kumimoji="1" lang="ja-JP" altLang="en-US" dirty="0"/>
          </a:p>
        </p:txBody>
      </p:sp>
      <p:sp>
        <p:nvSpPr>
          <p:cNvPr id="9" name="タイトル プレースホルダー 1"/>
          <p:cNvSpPr>
            <a:spLocks noGrp="1"/>
          </p:cNvSpPr>
          <p:nvPr>
            <p:ph type="title"/>
          </p:nvPr>
        </p:nvSpPr>
        <p:spPr>
          <a:xfrm>
            <a:off x="532660" y="696587"/>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Sub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676399"/>
            <a:ext cx="11125199" cy="4776789"/>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6" name="正方形/長方形 5"/>
          <p:cNvSpPr/>
          <p:nvPr userDrawn="1"/>
        </p:nvSpPr>
        <p:spPr>
          <a:xfrm>
            <a:off x="416221" y="405999"/>
            <a:ext cx="96000" cy="91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9" name="テキスト プレースホルダー 14"/>
          <p:cNvSpPr>
            <a:spLocks noGrp="1"/>
          </p:cNvSpPr>
          <p:nvPr>
            <p:ph type="body" sz="quarter" idx="11"/>
          </p:nvPr>
        </p:nvSpPr>
        <p:spPr>
          <a:xfrm>
            <a:off x="561246" y="973801"/>
            <a:ext cx="9790115" cy="371512"/>
          </a:xfrm>
          <a:prstGeom prst="rect">
            <a:avLst/>
          </a:prstGeom>
        </p:spPr>
        <p:txBody>
          <a:bodyPr anchor="t" anchorCtr="0">
            <a:spAutoFit/>
          </a:bodyPr>
          <a:lstStyle>
            <a:lvl1pPr marL="0" indent="0">
              <a:buNone/>
              <a:defRPr sz="2000" b="1" i="0">
                <a:solidFill>
                  <a:schemeClr val="tx1"/>
                </a:solidFill>
                <a:latin typeface="Yu Gothic" panose="020B0400000000000000" pitchFamily="50" charset="-128"/>
                <a:ea typeface="Yu Gothic" panose="020B0400000000000000" pitchFamily="50" charset="-128"/>
              </a:defRPr>
            </a:lvl1pPr>
          </a:lstStyle>
          <a:p>
            <a:r>
              <a:rPr kumimoji="1" lang="ja-JP" altLang="en-US" dirty="0"/>
              <a:t>マスター テキストの書式設定</a:t>
            </a:r>
            <a:endParaRPr kumimoji="1" lang="ja-JP" altLang="en-US" dirty="0"/>
          </a:p>
        </p:txBody>
      </p:sp>
      <p:sp>
        <p:nvSpPr>
          <p:cNvPr id="7" name="タイトル プレースホルダー 1"/>
          <p:cNvSpPr>
            <a:spLocks noGrp="1"/>
          </p:cNvSpPr>
          <p:nvPr>
            <p:ph type="title"/>
          </p:nvPr>
        </p:nvSpPr>
        <p:spPr>
          <a:xfrm>
            <a:off x="532660" y="413690"/>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8813" y="1280160"/>
            <a:ext cx="11125199" cy="5173028"/>
          </a:xfrm>
        </p:spPr>
        <p:txBody>
          <a:bodyPr/>
          <a:lstStyle>
            <a:lvl1pPr marL="342900" indent="-342900">
              <a:buFont typeface="Arial" panose="020B0604020202020204" pitchFamily="34" charset="0"/>
              <a:buChar char="•"/>
              <a:defRPr sz="2400" b="1">
                <a:latin typeface="Yu Gothic" panose="020B0400000000000000" pitchFamily="50" charset="-128"/>
                <a:ea typeface="Yu Gothic" panose="020B0400000000000000" pitchFamily="50" charset="-128"/>
              </a:defRPr>
            </a:lvl1pPr>
            <a:lvl2pPr>
              <a:defRPr sz="2000">
                <a:latin typeface="Yu Gothic" panose="020B0400000000000000" pitchFamily="50" charset="-128"/>
                <a:ea typeface="Yu Gothic" panose="020B0400000000000000" pitchFamily="50" charset="-128"/>
              </a:defRPr>
            </a:lvl2pPr>
            <a:lvl3pPr>
              <a:defRPr sz="1800">
                <a:latin typeface="Yu Gothic" panose="020B0400000000000000" pitchFamily="50" charset="-128"/>
                <a:ea typeface="Yu Gothic" panose="020B0400000000000000" pitchFamily="50" charset="-128"/>
              </a:defRPr>
            </a:lvl3pPr>
            <a:lvl4pPr>
              <a:defRPr sz="1600">
                <a:latin typeface="Yu Gothic" panose="020B0400000000000000" pitchFamily="50" charset="-128"/>
                <a:ea typeface="Yu Gothic" panose="020B0400000000000000" pitchFamily="50" charset="-128"/>
              </a:defRPr>
            </a:lvl4pPr>
            <a:lvl5pPr>
              <a:defRPr sz="1400">
                <a:latin typeface="Yu Gothic" panose="020B0400000000000000" pitchFamily="50" charset="-128"/>
                <a:ea typeface="Yu Gothic" panose="020B0400000000000000" pitchFamily="50" charset="-128"/>
              </a:defRPr>
            </a:lvl5p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7" name="正方形/長方形 6"/>
          <p:cNvSpPr/>
          <p:nvPr userDrawn="1"/>
        </p:nvSpPr>
        <p:spPr>
          <a:xfrm>
            <a:off x="416221" y="408577"/>
            <a:ext cx="96000" cy="5355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8" name="スライド番号プレースホルダー 5"/>
          <p:cNvSpPr txBox="1"/>
          <p:nvPr userDrawn="1"/>
        </p:nvSpPr>
        <p:spPr>
          <a:xfrm>
            <a:off x="11456276" y="6387590"/>
            <a:ext cx="612227" cy="366183"/>
          </a:xfrm>
          <a:prstGeom prst="rect">
            <a:avLst/>
          </a:prstGeom>
        </p:spPr>
        <p:txBody>
          <a:bodyPr vert="horz" lIns="121920" tIns="60960" rIns="121920" bIns="60960" rtlCol="0" anchor="ctr"/>
          <a:lstStyle>
            <a:defPPr>
              <a:defRPr lang="ja-JP"/>
            </a:defPPr>
            <a:lvl1pPr marL="0" algn="r" defTabSz="685800" rtl="0" eaLnBrk="1" latinLnBrk="0" hangingPunct="1">
              <a:defRPr kumimoji="1" sz="1200" kern="1200">
                <a:solidFill>
                  <a:schemeClr val="tx1">
                    <a:tint val="75000"/>
                  </a:schemeClr>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a:lstStyle>
          <a:p>
            <a:fld id="{8826E1CB-F4AD-354C-97F4-8956C5A278D0}" type="slidenum">
              <a:rPr lang="ja-JP" altLang="en-US" sz="1065" smtClean="0">
                <a:solidFill>
                  <a:schemeClr val="tx1"/>
                </a:solidFill>
                <a:latin typeface="Yu Gothic Light" panose="020B0300000000000000" pitchFamily="34" charset="-128"/>
                <a:ea typeface="Yu Gothic Light" panose="020B0300000000000000" pitchFamily="34" charset="-128"/>
              </a:rPr>
            </a:fld>
            <a:endParaRPr lang="ja-JP" altLang="en-US" sz="1065" dirty="0">
              <a:solidFill>
                <a:schemeClr val="tx1"/>
              </a:solidFill>
              <a:latin typeface="Yu Gothic Light" panose="020B0300000000000000" pitchFamily="34" charset="-128"/>
              <a:ea typeface="Yu Gothic Light" panose="020B0300000000000000" pitchFamily="34" charset="-128"/>
            </a:endParaRPr>
          </a:p>
        </p:txBody>
      </p:sp>
      <p:sp>
        <p:nvSpPr>
          <p:cNvPr id="9" name="タイトル プレースホルダー 1"/>
          <p:cNvSpPr>
            <a:spLocks noGrp="1"/>
          </p:cNvSpPr>
          <p:nvPr>
            <p:ph type="title"/>
          </p:nvPr>
        </p:nvSpPr>
        <p:spPr>
          <a:xfrm>
            <a:off x="532660" y="413690"/>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rictly Confidential">
    <p:spTree>
      <p:nvGrpSpPr>
        <p:cNvPr id="1" name=""/>
        <p:cNvGrpSpPr/>
        <p:nvPr/>
      </p:nvGrpSpPr>
      <p:grpSpPr>
        <a:xfrm>
          <a:off x="0" y="0"/>
          <a:ext cx="0" cy="0"/>
          <a:chOff x="0" y="0"/>
          <a:chExt cx="0" cy="0"/>
        </a:xfrm>
      </p:grpSpPr>
      <p:sp>
        <p:nvSpPr>
          <p:cNvPr id="6" name="タイトル 1"/>
          <p:cNvSpPr>
            <a:spLocks noGrp="1"/>
          </p:cNvSpPr>
          <p:nvPr>
            <p:ph type="ctrTitle"/>
          </p:nvPr>
        </p:nvSpPr>
        <p:spPr>
          <a:xfrm>
            <a:off x="931425" y="2948940"/>
            <a:ext cx="10852588" cy="640924"/>
          </a:xfrm>
          <a:prstGeom prst="rect">
            <a:avLst/>
          </a:prstGeom>
        </p:spPr>
        <p:txBody>
          <a:bodyPr anchor="b">
            <a:normAutofit/>
          </a:bodyPr>
          <a:lstStyle>
            <a:lvl1pPr algn="l">
              <a:defRPr sz="3400" b="1">
                <a:latin typeface="+mn-ea"/>
                <a:ea typeface="+mn-ea"/>
              </a:defRPr>
            </a:lvl1pPr>
          </a:lstStyle>
          <a:p>
            <a:r>
              <a:rPr kumimoji="1" lang="zh-CN" altLang="en-US"/>
              <a:t>单击此处编辑母版标题样式</a:t>
            </a:r>
            <a:endParaRPr kumimoji="1" lang="ja-JP" altLang="en-US" dirty="0"/>
          </a:p>
        </p:txBody>
      </p:sp>
      <p:sp>
        <p:nvSpPr>
          <p:cNvPr id="7" name="テキスト プレースホルダー 4"/>
          <p:cNvSpPr>
            <a:spLocks noGrp="1"/>
          </p:cNvSpPr>
          <p:nvPr>
            <p:ph type="body" sz="quarter" idx="12"/>
          </p:nvPr>
        </p:nvSpPr>
        <p:spPr>
          <a:xfrm>
            <a:off x="931422" y="5303838"/>
            <a:ext cx="10852588" cy="523875"/>
          </a:xfrm>
        </p:spPr>
        <p:txBody>
          <a:bodyPr>
            <a:noAutofit/>
          </a:bodyPr>
          <a:lstStyle>
            <a:lvl1pPr>
              <a:lnSpc>
                <a:spcPct val="100000"/>
              </a:lnSpc>
              <a:spcBef>
                <a:spcPts val="0"/>
              </a:spcBef>
              <a:defRPr sz="2800" b="1"/>
            </a:lvl1pPr>
            <a:lvl2pPr>
              <a:defRPr b="1"/>
            </a:lvl2pPr>
            <a:lvl3pPr>
              <a:defRPr b="1"/>
            </a:lvl3pPr>
            <a:lvl4pPr>
              <a:defRPr b="1"/>
            </a:lvl4pPr>
            <a:lvl5pPr>
              <a:defRPr b="1"/>
            </a:lvl5pPr>
          </a:lstStyle>
          <a:p>
            <a:pPr lvl="0"/>
            <a:r>
              <a:rPr kumimoji="1" lang="zh-CN" altLang="en-US"/>
              <a:t>单击此处编辑母版文本样式</a:t>
            </a:r>
            <a:endParaRPr kumimoji="1" lang="zh-CN" altLang="en-US"/>
          </a:p>
        </p:txBody>
      </p:sp>
      <p:sp>
        <p:nvSpPr>
          <p:cNvPr id="8" name="テキスト プレースホルダー 19"/>
          <p:cNvSpPr>
            <a:spLocks noGrp="1"/>
          </p:cNvSpPr>
          <p:nvPr>
            <p:ph type="body" sz="quarter" idx="13"/>
          </p:nvPr>
        </p:nvSpPr>
        <p:spPr>
          <a:xfrm>
            <a:off x="931422" y="4308475"/>
            <a:ext cx="10852588" cy="893763"/>
          </a:xfrm>
        </p:spPr>
        <p:txBody>
          <a:bodyPr>
            <a:noAutofit/>
          </a:bodyPr>
          <a:lstStyle>
            <a:lvl1pPr>
              <a:lnSpc>
                <a:spcPct val="100000"/>
              </a:lnSpc>
              <a:spcBef>
                <a:spcPts val="0"/>
              </a:spcBef>
              <a:defRPr/>
            </a:lvl1pPr>
          </a:lstStyle>
          <a:p>
            <a:pPr lvl="0"/>
            <a:r>
              <a:rPr kumimoji="1" lang="zh-CN" altLang="en-US"/>
              <a:t>单击此处编辑母版文本样式</a:t>
            </a:r>
            <a:endParaRPr kumimoji="1" lang="zh-CN" altLang="en-US"/>
          </a:p>
        </p:txBody>
      </p:sp>
      <p:sp>
        <p:nvSpPr>
          <p:cNvPr id="9" name="テキスト プレースホルダー 21"/>
          <p:cNvSpPr>
            <a:spLocks noGrp="1"/>
          </p:cNvSpPr>
          <p:nvPr>
            <p:ph type="body" sz="quarter" idx="14"/>
          </p:nvPr>
        </p:nvSpPr>
        <p:spPr>
          <a:xfrm>
            <a:off x="931422" y="6030913"/>
            <a:ext cx="5897996" cy="335163"/>
          </a:xfrm>
        </p:spPr>
        <p:txBody>
          <a:bodyPr>
            <a:noAutofit/>
          </a:bodyPr>
          <a:lstStyle>
            <a:lvl1pPr>
              <a:lnSpc>
                <a:spcPct val="100000"/>
              </a:lnSpc>
              <a:spcBef>
                <a:spcPts val="0"/>
              </a:spcBef>
              <a:defRPr sz="1800"/>
            </a:lvl1pPr>
          </a:lstStyle>
          <a:p>
            <a:pPr lvl="0"/>
            <a:r>
              <a:rPr kumimoji="1" lang="zh-CN" altLang="en-US"/>
              <a:t>单击此处编辑母版文本样式</a:t>
            </a:r>
            <a:endParaRPr kumimoji="1" lang="zh-CN" altLang="en-US"/>
          </a:p>
        </p:txBody>
      </p:sp>
      <p:sp>
        <p:nvSpPr>
          <p:cNvPr id="10" name="テキスト ボックス 9"/>
          <p:cNvSpPr txBox="1"/>
          <p:nvPr userDrawn="1"/>
        </p:nvSpPr>
        <p:spPr>
          <a:xfrm>
            <a:off x="407988" y="406684"/>
            <a:ext cx="857393" cy="349702"/>
          </a:xfrm>
          <a:prstGeom prst="rect">
            <a:avLst/>
          </a:prstGeom>
          <a:noFill/>
          <a:ln>
            <a:solidFill>
              <a:schemeClr val="accent6"/>
            </a:solidFill>
          </a:ln>
        </p:spPr>
        <p:txBody>
          <a:bodyPr wrap="square" lIns="0" tIns="36000" rIns="0" bIns="36000" rtlCol="0" anchor="ctr" anchorCtr="0">
            <a:spAutoFit/>
          </a:bodyPr>
          <a:lstStyle/>
          <a:p>
            <a:pPr algn="ctr"/>
            <a:r>
              <a:rPr lang="en-US" altLang="ja-JP" sz="900" b="0" dirty="0">
                <a:solidFill>
                  <a:schemeClr val="accent6"/>
                </a:solidFill>
                <a:latin typeface="Yu Gothic UI Semibold" panose="020B0700000000000000" pitchFamily="50" charset="-128"/>
                <a:ea typeface="Yu Gothic UI Semibold" panose="020B0700000000000000" pitchFamily="50" charset="-128"/>
                <a:cs typeface="Calibri" panose="020F0502020204030204" pitchFamily="34" charset="0"/>
              </a:rPr>
              <a:t>STRICTLY CONFIDENTIAL</a:t>
            </a:r>
            <a:endParaRPr kumimoji="1" lang="ja-JP" altLang="en-US" sz="900" b="0" dirty="0">
              <a:solidFill>
                <a:schemeClr val="accent6"/>
              </a:solidFill>
              <a:latin typeface="Yu Gothic UI Semibold" panose="020B0700000000000000" pitchFamily="50" charset="-128"/>
              <a:ea typeface="Yu Gothic UI Semibold" panose="020B0700000000000000" pitchFamily="50" charset="-128"/>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ublic">
    <p:spTree>
      <p:nvGrpSpPr>
        <p:cNvPr id="1" name=""/>
        <p:cNvGrpSpPr/>
        <p:nvPr/>
      </p:nvGrpSpPr>
      <p:grpSpPr>
        <a:xfrm>
          <a:off x="0" y="0"/>
          <a:ext cx="0" cy="0"/>
          <a:chOff x="0" y="0"/>
          <a:chExt cx="0" cy="0"/>
        </a:xfrm>
      </p:grpSpPr>
      <p:sp>
        <p:nvSpPr>
          <p:cNvPr id="6" name="タイトル 1"/>
          <p:cNvSpPr>
            <a:spLocks noGrp="1"/>
          </p:cNvSpPr>
          <p:nvPr>
            <p:ph type="ctrTitle"/>
          </p:nvPr>
        </p:nvSpPr>
        <p:spPr>
          <a:xfrm>
            <a:off x="931425" y="2948940"/>
            <a:ext cx="10852588" cy="640924"/>
          </a:xfrm>
          <a:prstGeom prst="rect">
            <a:avLst/>
          </a:prstGeom>
        </p:spPr>
        <p:txBody>
          <a:bodyPr anchor="b">
            <a:normAutofit/>
          </a:bodyPr>
          <a:lstStyle>
            <a:lvl1pPr algn="l">
              <a:defRPr sz="3400" b="1">
                <a:latin typeface="+mn-ea"/>
                <a:ea typeface="+mn-ea"/>
              </a:defRPr>
            </a:lvl1pPr>
          </a:lstStyle>
          <a:p>
            <a:r>
              <a:rPr kumimoji="1" lang="zh-CN" altLang="en-US"/>
              <a:t>单击此处编辑母版标题样式</a:t>
            </a:r>
            <a:endParaRPr kumimoji="1" lang="ja-JP" altLang="en-US" dirty="0"/>
          </a:p>
        </p:txBody>
      </p:sp>
      <p:sp>
        <p:nvSpPr>
          <p:cNvPr id="7" name="テキスト プレースホルダー 4"/>
          <p:cNvSpPr>
            <a:spLocks noGrp="1"/>
          </p:cNvSpPr>
          <p:nvPr>
            <p:ph type="body" sz="quarter" idx="12"/>
          </p:nvPr>
        </p:nvSpPr>
        <p:spPr>
          <a:xfrm>
            <a:off x="931422" y="5303838"/>
            <a:ext cx="10852588" cy="523875"/>
          </a:xfrm>
        </p:spPr>
        <p:txBody>
          <a:bodyPr>
            <a:noAutofit/>
          </a:bodyPr>
          <a:lstStyle>
            <a:lvl1pPr>
              <a:lnSpc>
                <a:spcPct val="100000"/>
              </a:lnSpc>
              <a:spcBef>
                <a:spcPts val="0"/>
              </a:spcBef>
              <a:defRPr sz="2800" b="1"/>
            </a:lvl1pPr>
            <a:lvl2pPr>
              <a:defRPr b="1"/>
            </a:lvl2pPr>
            <a:lvl3pPr>
              <a:defRPr b="1"/>
            </a:lvl3pPr>
            <a:lvl4pPr>
              <a:defRPr b="1"/>
            </a:lvl4pPr>
            <a:lvl5pPr>
              <a:defRPr b="1"/>
            </a:lvl5pPr>
          </a:lstStyle>
          <a:p>
            <a:pPr lvl="0"/>
            <a:r>
              <a:rPr kumimoji="1" lang="zh-CN" altLang="en-US"/>
              <a:t>单击此处编辑母版文本样式</a:t>
            </a:r>
            <a:endParaRPr kumimoji="1" lang="zh-CN" altLang="en-US"/>
          </a:p>
        </p:txBody>
      </p:sp>
      <p:sp>
        <p:nvSpPr>
          <p:cNvPr id="8" name="テキスト プレースホルダー 19"/>
          <p:cNvSpPr>
            <a:spLocks noGrp="1"/>
          </p:cNvSpPr>
          <p:nvPr>
            <p:ph type="body" sz="quarter" idx="13"/>
          </p:nvPr>
        </p:nvSpPr>
        <p:spPr>
          <a:xfrm>
            <a:off x="931422" y="4308475"/>
            <a:ext cx="10852588" cy="893763"/>
          </a:xfrm>
        </p:spPr>
        <p:txBody>
          <a:bodyPr>
            <a:noAutofit/>
          </a:bodyPr>
          <a:lstStyle>
            <a:lvl1pPr>
              <a:lnSpc>
                <a:spcPct val="100000"/>
              </a:lnSpc>
              <a:spcBef>
                <a:spcPts val="0"/>
              </a:spcBef>
              <a:defRPr/>
            </a:lvl1pPr>
          </a:lstStyle>
          <a:p>
            <a:pPr lvl="0"/>
            <a:r>
              <a:rPr kumimoji="1" lang="zh-CN" altLang="en-US"/>
              <a:t>单击此处编辑母版文本样式</a:t>
            </a:r>
            <a:endParaRPr kumimoji="1" lang="zh-CN" altLang="en-US"/>
          </a:p>
        </p:txBody>
      </p:sp>
      <p:sp>
        <p:nvSpPr>
          <p:cNvPr id="9" name="テキスト プレースホルダー 21"/>
          <p:cNvSpPr>
            <a:spLocks noGrp="1"/>
          </p:cNvSpPr>
          <p:nvPr>
            <p:ph type="body" sz="quarter" idx="14"/>
          </p:nvPr>
        </p:nvSpPr>
        <p:spPr>
          <a:xfrm>
            <a:off x="931422" y="6030913"/>
            <a:ext cx="5897996" cy="335163"/>
          </a:xfrm>
        </p:spPr>
        <p:txBody>
          <a:bodyPr>
            <a:noAutofit/>
          </a:bodyPr>
          <a:lstStyle>
            <a:lvl1pPr>
              <a:lnSpc>
                <a:spcPct val="100000"/>
              </a:lnSpc>
              <a:spcBef>
                <a:spcPts val="0"/>
              </a:spcBef>
              <a:defRPr sz="1800"/>
            </a:lvl1pPr>
          </a:lstStyle>
          <a:p>
            <a:pPr lvl="0"/>
            <a:r>
              <a:rPr kumimoji="1" lang="zh-CN" altLang="en-US"/>
              <a:t>单击此处编辑母版文本样式</a:t>
            </a:r>
            <a:endParaRPr kumimoji="1"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ernal">
    <p:spTree>
      <p:nvGrpSpPr>
        <p:cNvPr id="1" name=""/>
        <p:cNvGrpSpPr/>
        <p:nvPr/>
      </p:nvGrpSpPr>
      <p:grpSpPr>
        <a:xfrm>
          <a:off x="0" y="0"/>
          <a:ext cx="0" cy="0"/>
          <a:chOff x="0" y="0"/>
          <a:chExt cx="0" cy="0"/>
        </a:xfrm>
      </p:grpSpPr>
      <p:sp>
        <p:nvSpPr>
          <p:cNvPr id="6" name="タイトル 1"/>
          <p:cNvSpPr>
            <a:spLocks noGrp="1"/>
          </p:cNvSpPr>
          <p:nvPr>
            <p:ph type="ctrTitle"/>
          </p:nvPr>
        </p:nvSpPr>
        <p:spPr>
          <a:xfrm>
            <a:off x="578012" y="2788076"/>
            <a:ext cx="7679868" cy="640924"/>
          </a:xfrm>
          <a:prstGeom prst="rect">
            <a:avLst/>
          </a:prstGeom>
        </p:spPr>
        <p:txBody>
          <a:bodyPr anchor="b">
            <a:normAutofit/>
          </a:bodyPr>
          <a:lstStyle>
            <a:lvl1pPr algn="l">
              <a:defRPr sz="3400" b="1">
                <a:latin typeface="+mn-ea"/>
                <a:ea typeface="+mn-ea"/>
              </a:defRPr>
            </a:lvl1pPr>
          </a:lstStyle>
          <a:p>
            <a:r>
              <a:rPr kumimoji="1" lang="ja-JP" altLang="en-US" dirty="0"/>
              <a:t>マスター タイトルの書式設定</a:t>
            </a:r>
            <a:endParaRPr kumimoji="1" lang="ja-JP" altLang="en-US" dirty="0"/>
          </a:p>
        </p:txBody>
      </p:sp>
      <p:sp>
        <p:nvSpPr>
          <p:cNvPr id="7" name="テキスト プレースホルダー 4"/>
          <p:cNvSpPr>
            <a:spLocks noGrp="1"/>
          </p:cNvSpPr>
          <p:nvPr>
            <p:ph type="body" sz="quarter" idx="12"/>
          </p:nvPr>
        </p:nvSpPr>
        <p:spPr>
          <a:xfrm>
            <a:off x="578012" y="5303838"/>
            <a:ext cx="7679868" cy="523875"/>
          </a:xfrm>
        </p:spPr>
        <p:txBody>
          <a:bodyPr>
            <a:noAutofit/>
          </a:bodyPr>
          <a:lstStyle>
            <a:lvl1pPr>
              <a:lnSpc>
                <a:spcPct val="100000"/>
              </a:lnSpc>
              <a:spcBef>
                <a:spcPts val="0"/>
              </a:spcBef>
              <a:defRPr sz="2800" b="1"/>
            </a:lvl1pPr>
            <a:lvl2pPr>
              <a:defRPr b="1"/>
            </a:lvl2pPr>
            <a:lvl3pPr>
              <a:defRPr b="1"/>
            </a:lvl3pPr>
            <a:lvl4pPr>
              <a:defRPr b="1"/>
            </a:lvl4pPr>
            <a:lvl5pPr>
              <a:defRPr b="1"/>
            </a:lvl5pPr>
          </a:lstStyle>
          <a:p>
            <a:pPr lvl="0"/>
            <a:r>
              <a:rPr kumimoji="1" lang="ja-JP" altLang="en-US" dirty="0"/>
              <a:t>マスター テキストの書式設定</a:t>
            </a:r>
            <a:endParaRPr kumimoji="1" lang="ja-JP" altLang="en-US" dirty="0"/>
          </a:p>
        </p:txBody>
      </p:sp>
      <p:sp>
        <p:nvSpPr>
          <p:cNvPr id="8" name="テキスト プレースホルダー 19"/>
          <p:cNvSpPr>
            <a:spLocks noGrp="1"/>
          </p:cNvSpPr>
          <p:nvPr>
            <p:ph type="body" sz="quarter" idx="13"/>
          </p:nvPr>
        </p:nvSpPr>
        <p:spPr>
          <a:xfrm>
            <a:off x="578012" y="4308475"/>
            <a:ext cx="7679868" cy="893763"/>
          </a:xfrm>
        </p:spPr>
        <p:txBody>
          <a:bodyPr>
            <a:noAutofit/>
          </a:bodyPr>
          <a:lstStyle>
            <a:lvl1pPr>
              <a:lnSpc>
                <a:spcPct val="100000"/>
              </a:lnSpc>
              <a:spcBef>
                <a:spcPts val="0"/>
              </a:spcBef>
              <a:defRPr/>
            </a:lvl1pPr>
          </a:lstStyle>
          <a:p>
            <a:pPr lvl="0"/>
            <a:r>
              <a:rPr kumimoji="1" lang="ja-JP" altLang="en-US" dirty="0"/>
              <a:t>マスター テキストの書式設定</a:t>
            </a:r>
            <a:endParaRPr kumimoji="1" lang="ja-JP" altLang="en-US" dirty="0"/>
          </a:p>
        </p:txBody>
      </p:sp>
      <p:sp>
        <p:nvSpPr>
          <p:cNvPr id="9" name="テキスト プレースホルダー 21"/>
          <p:cNvSpPr>
            <a:spLocks noGrp="1"/>
          </p:cNvSpPr>
          <p:nvPr>
            <p:ph type="body" sz="quarter" idx="14"/>
          </p:nvPr>
        </p:nvSpPr>
        <p:spPr>
          <a:xfrm>
            <a:off x="578012" y="6030913"/>
            <a:ext cx="5897996" cy="335163"/>
          </a:xfrm>
        </p:spPr>
        <p:txBody>
          <a:bodyPr>
            <a:noAutofit/>
          </a:bodyPr>
          <a:lstStyle>
            <a:lvl1pPr>
              <a:lnSpc>
                <a:spcPct val="100000"/>
              </a:lnSpc>
              <a:spcBef>
                <a:spcPts val="0"/>
              </a:spcBef>
              <a:defRPr sz="1800"/>
            </a:lvl1pPr>
          </a:lstStyle>
          <a:p>
            <a:pPr lvl="0"/>
            <a:r>
              <a:rPr kumimoji="1" lang="ja-JP" altLang="en-US" dirty="0"/>
              <a:t>マスター テキストの書式設定</a:t>
            </a:r>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fidential">
    <p:spTree>
      <p:nvGrpSpPr>
        <p:cNvPr id="1" name=""/>
        <p:cNvGrpSpPr/>
        <p:nvPr/>
      </p:nvGrpSpPr>
      <p:grpSpPr>
        <a:xfrm>
          <a:off x="0" y="0"/>
          <a:ext cx="0" cy="0"/>
          <a:chOff x="0" y="0"/>
          <a:chExt cx="0" cy="0"/>
        </a:xfrm>
      </p:grpSpPr>
      <p:sp>
        <p:nvSpPr>
          <p:cNvPr id="12" name="タイトル 1"/>
          <p:cNvSpPr>
            <a:spLocks noGrp="1"/>
          </p:cNvSpPr>
          <p:nvPr>
            <p:ph type="ctrTitle"/>
          </p:nvPr>
        </p:nvSpPr>
        <p:spPr>
          <a:xfrm>
            <a:off x="578012" y="2788076"/>
            <a:ext cx="7689295" cy="640924"/>
          </a:xfrm>
          <a:prstGeom prst="rect">
            <a:avLst/>
          </a:prstGeom>
        </p:spPr>
        <p:txBody>
          <a:bodyPr anchor="b">
            <a:normAutofit/>
          </a:bodyPr>
          <a:lstStyle>
            <a:lvl1pPr algn="l">
              <a:defRPr sz="3400" b="1">
                <a:latin typeface="+mn-ea"/>
                <a:ea typeface="+mn-ea"/>
              </a:defRPr>
            </a:lvl1pPr>
          </a:lstStyle>
          <a:p>
            <a:r>
              <a:rPr kumimoji="1" lang="ja-JP" altLang="en-US" dirty="0"/>
              <a:t>マスター タイトルの書式設定</a:t>
            </a:r>
            <a:endParaRPr kumimoji="1" lang="ja-JP" altLang="en-US" dirty="0"/>
          </a:p>
        </p:txBody>
      </p:sp>
      <p:sp>
        <p:nvSpPr>
          <p:cNvPr id="8" name="テキスト プレースホルダー 4"/>
          <p:cNvSpPr>
            <a:spLocks noGrp="1"/>
          </p:cNvSpPr>
          <p:nvPr>
            <p:ph type="body" sz="quarter" idx="12"/>
          </p:nvPr>
        </p:nvSpPr>
        <p:spPr>
          <a:xfrm>
            <a:off x="578012" y="5303838"/>
            <a:ext cx="7689295" cy="523875"/>
          </a:xfrm>
        </p:spPr>
        <p:txBody>
          <a:bodyPr>
            <a:noAutofit/>
          </a:bodyPr>
          <a:lstStyle>
            <a:lvl1pPr>
              <a:lnSpc>
                <a:spcPct val="100000"/>
              </a:lnSpc>
              <a:spcBef>
                <a:spcPts val="0"/>
              </a:spcBef>
              <a:defRPr sz="2800" b="1"/>
            </a:lvl1pPr>
            <a:lvl2pPr>
              <a:defRPr b="1"/>
            </a:lvl2pPr>
            <a:lvl3pPr>
              <a:defRPr b="1"/>
            </a:lvl3pPr>
            <a:lvl4pPr>
              <a:defRPr b="1"/>
            </a:lvl4pPr>
            <a:lvl5pPr>
              <a:defRPr b="1"/>
            </a:lvl5pPr>
          </a:lstStyle>
          <a:p>
            <a:pPr lvl="0"/>
            <a:r>
              <a:rPr kumimoji="1" lang="ja-JP" altLang="en-US" dirty="0"/>
              <a:t>マスター テキストの書式設定</a:t>
            </a:r>
            <a:endParaRPr kumimoji="1" lang="ja-JP" altLang="en-US" dirty="0"/>
          </a:p>
        </p:txBody>
      </p:sp>
      <p:sp>
        <p:nvSpPr>
          <p:cNvPr id="9" name="テキスト プレースホルダー 19"/>
          <p:cNvSpPr>
            <a:spLocks noGrp="1"/>
          </p:cNvSpPr>
          <p:nvPr>
            <p:ph type="body" sz="quarter" idx="13"/>
          </p:nvPr>
        </p:nvSpPr>
        <p:spPr>
          <a:xfrm>
            <a:off x="578012" y="4308475"/>
            <a:ext cx="7689295" cy="893763"/>
          </a:xfrm>
        </p:spPr>
        <p:txBody>
          <a:bodyPr>
            <a:noAutofit/>
          </a:bodyPr>
          <a:lstStyle>
            <a:lvl1pPr>
              <a:lnSpc>
                <a:spcPct val="100000"/>
              </a:lnSpc>
              <a:spcBef>
                <a:spcPts val="0"/>
              </a:spcBef>
              <a:defRPr/>
            </a:lvl1pPr>
          </a:lstStyle>
          <a:p>
            <a:pPr lvl="0"/>
            <a:r>
              <a:rPr kumimoji="1" lang="ja-JP" altLang="en-US" dirty="0"/>
              <a:t>マスター テキストの書式設定</a:t>
            </a:r>
            <a:endParaRPr kumimoji="1" lang="ja-JP" altLang="en-US" dirty="0"/>
          </a:p>
        </p:txBody>
      </p:sp>
      <p:sp>
        <p:nvSpPr>
          <p:cNvPr id="10" name="テキスト プレースホルダー 21"/>
          <p:cNvSpPr>
            <a:spLocks noGrp="1"/>
          </p:cNvSpPr>
          <p:nvPr>
            <p:ph type="body" sz="quarter" idx="14"/>
          </p:nvPr>
        </p:nvSpPr>
        <p:spPr>
          <a:xfrm>
            <a:off x="578012" y="6030913"/>
            <a:ext cx="5897996" cy="335163"/>
          </a:xfrm>
        </p:spPr>
        <p:txBody>
          <a:bodyPr>
            <a:noAutofit/>
          </a:bodyPr>
          <a:lstStyle>
            <a:lvl1pPr>
              <a:lnSpc>
                <a:spcPct val="100000"/>
              </a:lnSpc>
              <a:spcBef>
                <a:spcPts val="0"/>
              </a:spcBef>
              <a:defRPr sz="1800"/>
            </a:lvl1pPr>
          </a:lstStyle>
          <a:p>
            <a:pPr lvl="0"/>
            <a:r>
              <a:rPr kumimoji="1" lang="ja-JP" altLang="en-US" dirty="0"/>
              <a:t>マスター テキストの書式設定</a:t>
            </a:r>
            <a:endParaRPr kumimoji="1" lang="ja-JP" altLang="en-US" dirty="0"/>
          </a:p>
        </p:txBody>
      </p:sp>
      <p:sp>
        <p:nvSpPr>
          <p:cNvPr id="13" name="テキスト ボックス 12"/>
          <p:cNvSpPr txBox="1"/>
          <p:nvPr userDrawn="1"/>
        </p:nvSpPr>
        <p:spPr>
          <a:xfrm>
            <a:off x="357188" y="1032365"/>
            <a:ext cx="900000" cy="211203"/>
          </a:xfrm>
          <a:prstGeom prst="rect">
            <a:avLst/>
          </a:prstGeom>
          <a:noFill/>
          <a:ln>
            <a:solidFill>
              <a:schemeClr val="accent6"/>
            </a:solidFill>
          </a:ln>
        </p:spPr>
        <p:txBody>
          <a:bodyPr wrap="square" lIns="0" tIns="36000" rIns="0" bIns="36000" rtlCol="0" anchor="ctr" anchorCtr="0">
            <a:noAutofit/>
          </a:bodyPr>
          <a:lstStyle/>
          <a:p>
            <a:pPr algn="ctr"/>
            <a:r>
              <a:rPr lang="en-US" altLang="ja-JP" sz="900" b="0" dirty="0">
                <a:solidFill>
                  <a:schemeClr val="accent6"/>
                </a:solidFill>
                <a:latin typeface="Yu Gothic UI Semibold" panose="020B0700000000000000" pitchFamily="50" charset="-128"/>
                <a:ea typeface="Yu Gothic UI Semibold" panose="020B0700000000000000" pitchFamily="50" charset="-128"/>
                <a:cs typeface="Calibri" panose="020F0502020204030204" pitchFamily="34" charset="0"/>
              </a:rPr>
              <a:t>CONFIDENTIAL</a:t>
            </a:r>
            <a:endParaRPr kumimoji="1" lang="ja-JP" altLang="en-US" sz="900" b="0" dirty="0">
              <a:solidFill>
                <a:schemeClr val="accent6"/>
              </a:solidFill>
              <a:latin typeface="Yu Gothic UI Semibold" panose="020B0700000000000000" pitchFamily="50" charset="-128"/>
              <a:ea typeface="Yu Gothic UI Semibold" panose="020B0700000000000000" pitchFamily="50" charset="-128"/>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rictly Confidential">
    <p:spTree>
      <p:nvGrpSpPr>
        <p:cNvPr id="1" name=""/>
        <p:cNvGrpSpPr/>
        <p:nvPr/>
      </p:nvGrpSpPr>
      <p:grpSpPr>
        <a:xfrm>
          <a:off x="0" y="0"/>
          <a:ext cx="0" cy="0"/>
          <a:chOff x="0" y="0"/>
          <a:chExt cx="0" cy="0"/>
        </a:xfrm>
      </p:grpSpPr>
      <p:sp>
        <p:nvSpPr>
          <p:cNvPr id="6" name="タイトル 1"/>
          <p:cNvSpPr>
            <a:spLocks noGrp="1"/>
          </p:cNvSpPr>
          <p:nvPr>
            <p:ph type="ctrTitle"/>
          </p:nvPr>
        </p:nvSpPr>
        <p:spPr>
          <a:xfrm>
            <a:off x="578012" y="2788076"/>
            <a:ext cx="7679868" cy="640924"/>
          </a:xfrm>
          <a:prstGeom prst="rect">
            <a:avLst/>
          </a:prstGeom>
        </p:spPr>
        <p:txBody>
          <a:bodyPr anchor="b">
            <a:normAutofit/>
          </a:bodyPr>
          <a:lstStyle>
            <a:lvl1pPr algn="l">
              <a:defRPr sz="3400" b="1">
                <a:latin typeface="+mn-ea"/>
                <a:ea typeface="+mn-ea"/>
              </a:defRPr>
            </a:lvl1pPr>
          </a:lstStyle>
          <a:p>
            <a:r>
              <a:rPr kumimoji="1" lang="ja-JP" altLang="en-US" dirty="0"/>
              <a:t>マスター タイトルの書式設定</a:t>
            </a:r>
            <a:endParaRPr kumimoji="1" lang="ja-JP" altLang="en-US" dirty="0"/>
          </a:p>
        </p:txBody>
      </p:sp>
      <p:sp>
        <p:nvSpPr>
          <p:cNvPr id="7" name="テキスト プレースホルダー 4"/>
          <p:cNvSpPr>
            <a:spLocks noGrp="1"/>
          </p:cNvSpPr>
          <p:nvPr>
            <p:ph type="body" sz="quarter" idx="12"/>
          </p:nvPr>
        </p:nvSpPr>
        <p:spPr>
          <a:xfrm>
            <a:off x="578012" y="5303838"/>
            <a:ext cx="7679868" cy="523875"/>
          </a:xfrm>
        </p:spPr>
        <p:txBody>
          <a:bodyPr>
            <a:noAutofit/>
          </a:bodyPr>
          <a:lstStyle>
            <a:lvl1pPr>
              <a:lnSpc>
                <a:spcPct val="100000"/>
              </a:lnSpc>
              <a:spcBef>
                <a:spcPts val="0"/>
              </a:spcBef>
              <a:defRPr sz="2800" b="1"/>
            </a:lvl1pPr>
            <a:lvl2pPr>
              <a:defRPr b="1"/>
            </a:lvl2pPr>
            <a:lvl3pPr>
              <a:defRPr b="1"/>
            </a:lvl3pPr>
            <a:lvl4pPr>
              <a:defRPr b="1"/>
            </a:lvl4pPr>
            <a:lvl5pPr>
              <a:defRPr b="1"/>
            </a:lvl5pPr>
          </a:lstStyle>
          <a:p>
            <a:pPr lvl="0"/>
            <a:r>
              <a:rPr kumimoji="1" lang="ja-JP" altLang="en-US" dirty="0"/>
              <a:t>マスター テキストの書式設定</a:t>
            </a:r>
            <a:endParaRPr kumimoji="1" lang="ja-JP" altLang="en-US" dirty="0"/>
          </a:p>
        </p:txBody>
      </p:sp>
      <p:sp>
        <p:nvSpPr>
          <p:cNvPr id="8" name="テキスト プレースホルダー 19"/>
          <p:cNvSpPr>
            <a:spLocks noGrp="1"/>
          </p:cNvSpPr>
          <p:nvPr>
            <p:ph type="body" sz="quarter" idx="13"/>
          </p:nvPr>
        </p:nvSpPr>
        <p:spPr>
          <a:xfrm>
            <a:off x="578012" y="4308475"/>
            <a:ext cx="7679868" cy="893763"/>
          </a:xfrm>
        </p:spPr>
        <p:txBody>
          <a:bodyPr>
            <a:noAutofit/>
          </a:bodyPr>
          <a:lstStyle>
            <a:lvl1pPr>
              <a:lnSpc>
                <a:spcPct val="100000"/>
              </a:lnSpc>
              <a:spcBef>
                <a:spcPts val="0"/>
              </a:spcBef>
              <a:defRPr/>
            </a:lvl1pPr>
          </a:lstStyle>
          <a:p>
            <a:pPr lvl="0"/>
            <a:r>
              <a:rPr kumimoji="1" lang="ja-JP" altLang="en-US" dirty="0"/>
              <a:t>マスター テキストの書式設定</a:t>
            </a:r>
            <a:endParaRPr kumimoji="1" lang="ja-JP" altLang="en-US" dirty="0"/>
          </a:p>
        </p:txBody>
      </p:sp>
      <p:sp>
        <p:nvSpPr>
          <p:cNvPr id="9" name="テキスト プレースホルダー 21"/>
          <p:cNvSpPr>
            <a:spLocks noGrp="1"/>
          </p:cNvSpPr>
          <p:nvPr>
            <p:ph type="body" sz="quarter" idx="14"/>
          </p:nvPr>
        </p:nvSpPr>
        <p:spPr>
          <a:xfrm>
            <a:off x="578012" y="6030913"/>
            <a:ext cx="5897996" cy="335163"/>
          </a:xfrm>
        </p:spPr>
        <p:txBody>
          <a:bodyPr>
            <a:noAutofit/>
          </a:bodyPr>
          <a:lstStyle>
            <a:lvl1pPr>
              <a:lnSpc>
                <a:spcPct val="100000"/>
              </a:lnSpc>
              <a:spcBef>
                <a:spcPts val="0"/>
              </a:spcBef>
              <a:defRPr sz="1800"/>
            </a:lvl1pPr>
          </a:lstStyle>
          <a:p>
            <a:pPr lvl="0"/>
            <a:r>
              <a:rPr kumimoji="1" lang="ja-JP" altLang="en-US" dirty="0"/>
              <a:t>マスター テキストの書式設定</a:t>
            </a:r>
            <a:endParaRPr kumimoji="1" lang="ja-JP" altLang="en-US" dirty="0"/>
          </a:p>
        </p:txBody>
      </p:sp>
      <p:sp>
        <p:nvSpPr>
          <p:cNvPr id="10" name="テキスト ボックス 9"/>
          <p:cNvSpPr txBox="1"/>
          <p:nvPr userDrawn="1"/>
        </p:nvSpPr>
        <p:spPr>
          <a:xfrm>
            <a:off x="407988" y="1030287"/>
            <a:ext cx="857393" cy="349702"/>
          </a:xfrm>
          <a:prstGeom prst="rect">
            <a:avLst/>
          </a:prstGeom>
          <a:noFill/>
          <a:ln>
            <a:solidFill>
              <a:schemeClr val="accent6"/>
            </a:solidFill>
          </a:ln>
        </p:spPr>
        <p:txBody>
          <a:bodyPr wrap="square" lIns="0" tIns="36000" rIns="0" bIns="36000" rtlCol="0" anchor="ctr" anchorCtr="0">
            <a:spAutoFit/>
          </a:bodyPr>
          <a:lstStyle/>
          <a:p>
            <a:pPr algn="ctr"/>
            <a:r>
              <a:rPr lang="en-US" altLang="ja-JP" sz="900" b="0" dirty="0">
                <a:solidFill>
                  <a:schemeClr val="accent6"/>
                </a:solidFill>
                <a:latin typeface="Yu Gothic UI Semibold" panose="020B0700000000000000" pitchFamily="50" charset="-128"/>
                <a:ea typeface="Yu Gothic UI Semibold" panose="020B0700000000000000" pitchFamily="50" charset="-128"/>
                <a:cs typeface="Calibri" panose="020F0502020204030204" pitchFamily="34" charset="0"/>
              </a:rPr>
              <a:t>STRICTLY CONFIDENTIAL</a:t>
            </a:r>
            <a:endParaRPr kumimoji="1" lang="ja-JP" altLang="en-US" sz="900" b="0" dirty="0">
              <a:solidFill>
                <a:schemeClr val="accent6"/>
              </a:solidFill>
              <a:latin typeface="Yu Gothic UI Semibold" panose="020B0700000000000000" pitchFamily="50" charset="-128"/>
              <a:ea typeface="Yu Gothic UI Semibold" panose="020B0700000000000000" pitchFamily="50" charset="-128"/>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ublic">
    <p:spTree>
      <p:nvGrpSpPr>
        <p:cNvPr id="1" name=""/>
        <p:cNvGrpSpPr/>
        <p:nvPr/>
      </p:nvGrpSpPr>
      <p:grpSpPr>
        <a:xfrm>
          <a:off x="0" y="0"/>
          <a:ext cx="0" cy="0"/>
          <a:chOff x="0" y="0"/>
          <a:chExt cx="0" cy="0"/>
        </a:xfrm>
      </p:grpSpPr>
      <p:sp>
        <p:nvSpPr>
          <p:cNvPr id="6" name="タイトル 1"/>
          <p:cNvSpPr>
            <a:spLocks noGrp="1"/>
          </p:cNvSpPr>
          <p:nvPr>
            <p:ph type="ctrTitle"/>
          </p:nvPr>
        </p:nvSpPr>
        <p:spPr>
          <a:xfrm>
            <a:off x="578012" y="2788076"/>
            <a:ext cx="7679868" cy="640924"/>
          </a:xfrm>
          <a:prstGeom prst="rect">
            <a:avLst/>
          </a:prstGeom>
        </p:spPr>
        <p:txBody>
          <a:bodyPr anchor="b">
            <a:normAutofit/>
          </a:bodyPr>
          <a:lstStyle>
            <a:lvl1pPr algn="l">
              <a:defRPr sz="3400" b="1">
                <a:latin typeface="+mn-ea"/>
                <a:ea typeface="+mn-ea"/>
              </a:defRPr>
            </a:lvl1pPr>
          </a:lstStyle>
          <a:p>
            <a:r>
              <a:rPr kumimoji="1" lang="ja-JP" altLang="en-US" dirty="0"/>
              <a:t>マスター タイトルの書式設定</a:t>
            </a:r>
            <a:endParaRPr kumimoji="1" lang="ja-JP" altLang="en-US" dirty="0"/>
          </a:p>
        </p:txBody>
      </p:sp>
      <p:sp>
        <p:nvSpPr>
          <p:cNvPr id="7" name="テキスト プレースホルダー 4"/>
          <p:cNvSpPr>
            <a:spLocks noGrp="1"/>
          </p:cNvSpPr>
          <p:nvPr>
            <p:ph type="body" sz="quarter" idx="12"/>
          </p:nvPr>
        </p:nvSpPr>
        <p:spPr>
          <a:xfrm>
            <a:off x="578012" y="5303838"/>
            <a:ext cx="7679868" cy="523875"/>
          </a:xfrm>
        </p:spPr>
        <p:txBody>
          <a:bodyPr>
            <a:noAutofit/>
          </a:bodyPr>
          <a:lstStyle>
            <a:lvl1pPr>
              <a:lnSpc>
                <a:spcPct val="100000"/>
              </a:lnSpc>
              <a:spcBef>
                <a:spcPts val="0"/>
              </a:spcBef>
              <a:defRPr sz="2800" b="1"/>
            </a:lvl1pPr>
            <a:lvl2pPr>
              <a:defRPr b="1"/>
            </a:lvl2pPr>
            <a:lvl3pPr>
              <a:defRPr b="1"/>
            </a:lvl3pPr>
            <a:lvl4pPr>
              <a:defRPr b="1"/>
            </a:lvl4pPr>
            <a:lvl5pPr>
              <a:defRPr b="1"/>
            </a:lvl5pPr>
          </a:lstStyle>
          <a:p>
            <a:pPr lvl="0"/>
            <a:r>
              <a:rPr kumimoji="1" lang="ja-JP" altLang="en-US" dirty="0"/>
              <a:t>マスター テキストの書式設定</a:t>
            </a:r>
            <a:endParaRPr kumimoji="1" lang="ja-JP" altLang="en-US" dirty="0"/>
          </a:p>
        </p:txBody>
      </p:sp>
      <p:sp>
        <p:nvSpPr>
          <p:cNvPr id="8" name="テキスト プレースホルダー 19"/>
          <p:cNvSpPr>
            <a:spLocks noGrp="1"/>
          </p:cNvSpPr>
          <p:nvPr>
            <p:ph type="body" sz="quarter" idx="13"/>
          </p:nvPr>
        </p:nvSpPr>
        <p:spPr>
          <a:xfrm>
            <a:off x="578012" y="4308475"/>
            <a:ext cx="7679868" cy="893763"/>
          </a:xfrm>
        </p:spPr>
        <p:txBody>
          <a:bodyPr>
            <a:noAutofit/>
          </a:bodyPr>
          <a:lstStyle>
            <a:lvl1pPr>
              <a:lnSpc>
                <a:spcPct val="100000"/>
              </a:lnSpc>
              <a:spcBef>
                <a:spcPts val="0"/>
              </a:spcBef>
              <a:defRPr/>
            </a:lvl1pPr>
          </a:lstStyle>
          <a:p>
            <a:pPr lvl="0"/>
            <a:r>
              <a:rPr kumimoji="1" lang="ja-JP" altLang="en-US" dirty="0"/>
              <a:t>マスター テキストの書式設定</a:t>
            </a:r>
            <a:endParaRPr kumimoji="1" lang="ja-JP" altLang="en-US" dirty="0"/>
          </a:p>
        </p:txBody>
      </p:sp>
      <p:sp>
        <p:nvSpPr>
          <p:cNvPr id="9" name="テキスト プレースホルダー 21"/>
          <p:cNvSpPr>
            <a:spLocks noGrp="1"/>
          </p:cNvSpPr>
          <p:nvPr>
            <p:ph type="body" sz="quarter" idx="14"/>
          </p:nvPr>
        </p:nvSpPr>
        <p:spPr>
          <a:xfrm>
            <a:off x="578012" y="6030913"/>
            <a:ext cx="5897996" cy="335163"/>
          </a:xfrm>
        </p:spPr>
        <p:txBody>
          <a:bodyPr>
            <a:noAutofit/>
          </a:bodyPr>
          <a:lstStyle>
            <a:lvl1pPr>
              <a:lnSpc>
                <a:spcPct val="100000"/>
              </a:lnSpc>
              <a:spcBef>
                <a:spcPts val="0"/>
              </a:spcBef>
              <a:defRPr sz="1800"/>
            </a:lvl1pPr>
          </a:lstStyle>
          <a:p>
            <a:pPr lvl="0"/>
            <a:r>
              <a:rPr kumimoji="1" lang="ja-JP" altLang="en-US" dirty="0"/>
              <a:t>マスター テキストの書式設定</a:t>
            </a:r>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Subtitle-2">
    <p:bg>
      <p:bgPr>
        <a:solidFill>
          <a:schemeClr val="bg1"/>
        </a:solidFill>
        <a:effectLst/>
      </p:bgPr>
    </p:bg>
    <p:spTree>
      <p:nvGrpSpPr>
        <p:cNvPr id="1" name=""/>
        <p:cNvGrpSpPr/>
        <p:nvPr/>
      </p:nvGrpSpPr>
      <p:grpSpPr>
        <a:xfrm>
          <a:off x="0" y="0"/>
          <a:ext cx="0" cy="0"/>
          <a:chOff x="0" y="0"/>
          <a:chExt cx="0" cy="0"/>
        </a:xfrm>
      </p:grpSpPr>
      <p:graphicFrame>
        <p:nvGraphicFramePr>
          <p:cNvPr id="6" name="对象 5"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3" imgW="5715" imgH="5715" progId="TCLayout.ActiveDocument.1">
                  <p:embed/>
                </p:oleObj>
              </mc:Choice>
              <mc:Fallback>
                <p:oleObj name="think-cell Slide" r:id="rId3" imgW="5715" imgH="5715" progId="TCLayout.ActiveDocument.1">
                  <p:embed/>
                  <p:pic>
                    <p:nvPicPr>
                      <p:cNvPr id="0" name="对象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矩形 3" hidden="1"/>
          <p:cNvSpPr/>
          <p:nvPr userDrawn="1">
            <p:custDataLst>
              <p:tags r:id="rId5"/>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altLang="zh-CN" sz="4400" b="1" i="0" baseline="0" dirty="0">
              <a:latin typeface="Graphik" panose="020B0503030202060203"/>
              <a:ea typeface="+mj-ea"/>
              <a:cs typeface="+mj-cs"/>
              <a:sym typeface="Graphik" panose="020B0503030202060203"/>
            </a:endParaRPr>
          </a:p>
        </p:txBody>
      </p:sp>
      <p:pic>
        <p:nvPicPr>
          <p:cNvPr id="5" name="Picture 4"/>
          <p:cNvPicPr>
            <a:picLocks noChangeAspect="1"/>
          </p:cNvPicPr>
          <p:nvPr userDrawn="1"/>
        </p:nvPicPr>
        <p:blipFill>
          <a:blip r:embed="rId6" cstate="screen"/>
          <a:stretch>
            <a:fillRect/>
          </a:stretch>
        </p:blipFill>
        <p:spPr>
          <a:xfrm>
            <a:off x="9550400" y="5803900"/>
            <a:ext cx="2641600" cy="1054100"/>
          </a:xfrm>
          <a:prstGeom prst="rect">
            <a:avLst/>
          </a:prstGeom>
        </p:spPr>
      </p:pic>
      <p:sp>
        <p:nvSpPr>
          <p:cNvPr id="8" name="Title 7"/>
          <p:cNvSpPr>
            <a:spLocks noGrp="1"/>
          </p:cNvSpPr>
          <p:nvPr>
            <p:ph type="title"/>
          </p:nvPr>
        </p:nvSpPr>
        <p:spPr>
          <a:xfrm>
            <a:off x="4999576" y="1931621"/>
            <a:ext cx="6354224" cy="1325563"/>
          </a:xfrm>
        </p:spPr>
        <p:txBody>
          <a:bodyPr vert="horz"/>
          <a:lstStyle/>
          <a:p>
            <a:r>
              <a:rPr lang="en-US" dirty="0"/>
              <a:t>Click to edit Master title style</a:t>
            </a:r>
            <a:endParaRPr lang="en-US" dirty="0"/>
          </a:p>
        </p:txBody>
      </p:sp>
      <p:sp>
        <p:nvSpPr>
          <p:cNvPr id="9" name="Subtitle 2"/>
          <p:cNvSpPr>
            <a:spLocks noGrp="1"/>
          </p:cNvSpPr>
          <p:nvPr>
            <p:ph type="subTitle" idx="1"/>
          </p:nvPr>
        </p:nvSpPr>
        <p:spPr>
          <a:xfrm>
            <a:off x="4999576" y="3509963"/>
            <a:ext cx="6354224" cy="1655762"/>
          </a:xfrm>
        </p:spPr>
        <p:txBody>
          <a:bodyPr>
            <a:normAutofit/>
          </a:bodyPr>
          <a:lstStyle>
            <a:lvl1pPr marL="0" indent="0" algn="l">
              <a:buNone/>
              <a:defRPr sz="2400">
                <a:latin typeface="Graphik" panose="020B0503030202060203"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US" dirty="0"/>
          </a:p>
        </p:txBody>
      </p:sp>
      <p:sp>
        <p:nvSpPr>
          <p:cNvPr id="13" name="Slide Number Placeholder 3"/>
          <p:cNvSpPr>
            <a:spLocks noGrp="1"/>
          </p:cNvSpPr>
          <p:nvPr>
            <p:ph type="sldNum" sz="quarter" idx="12"/>
          </p:nvPr>
        </p:nvSpPr>
        <p:spPr>
          <a:xfrm>
            <a:off x="11372117" y="6414233"/>
            <a:ext cx="621323" cy="365125"/>
          </a:xfrm>
          <a:prstGeom prst="rect">
            <a:avLst/>
          </a:prstGeom>
        </p:spPr>
        <p:txBody>
          <a:bodyPr/>
          <a:lstStyle>
            <a:lvl1pPr algn="ctr">
              <a:defRPr sz="1400">
                <a:solidFill>
                  <a:srgbClr val="0F3188"/>
                </a:solidFill>
                <a:latin typeface="Arial" panose="020B0604020202020204" pitchFamily="34" charset="0"/>
                <a:cs typeface="Arial" panose="020B0604020202020204" pitchFamily="34" charset="0"/>
              </a:defRPr>
            </a:lvl1pPr>
          </a:lstStyle>
          <a:p>
            <a:fld id="{353539E6-E6EB-DC4D-96A6-E7C06E4E0F52}" type="slidenum">
              <a:rPr lang="en-US" smtClean="0"/>
            </a:fld>
            <a:endParaRPr lang="en-US" dirty="0"/>
          </a:p>
        </p:txBody>
      </p:sp>
      <p:sp>
        <p:nvSpPr>
          <p:cNvPr id="19" name="Rectangle 18" hidden="1"/>
          <p:cNvSpPr/>
          <p:nvPr userDrawn="1"/>
        </p:nvSpPr>
        <p:spPr>
          <a:xfrm>
            <a:off x="0" y="0"/>
            <a:ext cx="158750" cy="158750"/>
          </a:xfrm>
          <a:prstGeom prst="rect">
            <a:avLst/>
          </a:prstGeom>
          <a:noFill/>
          <a:ln w="19050" cap="rnd" cmpd="sng" algn="ctr">
            <a:gradFill>
              <a:gsLst>
                <a:gs pos="59000">
                  <a:schemeClr val="tx2">
                    <a:lumMod val="50000"/>
                  </a:schemeClr>
                </a:gs>
                <a:gs pos="95000">
                  <a:srgbClr val="0070C0"/>
                </a:gs>
              </a:gsLst>
              <a:lin ang="5400000" scaled="1"/>
            </a:gradFill>
            <a:prstDash val="solid"/>
            <a:round/>
            <a:tailEnd type="triangle" w="lg" len="lg"/>
          </a:ln>
          <a:effectLst/>
        </p:spPr>
        <p:txBody>
          <a:bodyPr wrap="none" lIns="0" tIns="0" rIns="0" bIns="0" numCol="1" spcCol="0" rtlCol="0" anchor="ctr" anchorCtr="0">
            <a:noAutofit/>
          </a:bodyPr>
          <a:lstStyle/>
          <a:p>
            <a:pPr marL="0" lvl="0" indent="0" algn="l" defTabSz="914400" rtl="0"/>
            <a:endParaRPr kumimoji="0" lang="en-US" sz="4400" b="1" i="0" u="none" kern="0" cap="none" baseline="0" dirty="0">
              <a:solidFill>
                <a:srgbClr val="2B3A42"/>
              </a:solidFill>
              <a:latin typeface="Graphik" panose="020B0503030202060203"/>
              <a:ea typeface="华文楷体" panose="02010600040101010101" pitchFamily="2" charset="-122"/>
              <a:cs typeface="+mj-cs"/>
              <a:sym typeface="Garamond" panose="02020404030301010803"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6" Type="http://schemas.openxmlformats.org/officeDocument/2006/relationships/theme" Target="../theme/theme3.xml"/><Relationship Id="rId5" Type="http://schemas.openxmlformats.org/officeDocument/2006/relationships/slideLayout" Target="../slideLayouts/slideLayout14.xml"/><Relationship Id="rId4" Type="http://schemas.openxmlformats.org/officeDocument/2006/relationships/slideLayout" Target="../slideLayouts/slideLayout13.xml"/><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s>
</file>

<file path=ppt/slideMasters/_rels/slideMaster4.xml.rels><?xml version="1.0" encoding="UTF-8" standalone="yes"?>
<Relationships xmlns="http://schemas.openxmlformats.org/package/2006/relationships"><Relationship Id="rId7" Type="http://schemas.openxmlformats.org/officeDocument/2006/relationships/theme" Target="../theme/theme4.xml"/><Relationship Id="rId6" Type="http://schemas.openxmlformats.org/officeDocument/2006/relationships/image" Target="../media/image3.jpeg"/><Relationship Id="rId5" Type="http://schemas.openxmlformats.org/officeDocument/2006/relationships/slideLayout" Target="../slideLayouts/slideLayout19.xml"/><Relationship Id="rId4" Type="http://schemas.openxmlformats.org/officeDocument/2006/relationships/slideLayout" Target="../slideLayouts/slideLayout18.xml"/><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s>
</file>

<file path=ppt/slideMasters/_rels/slideMaster5.xml.rels><?xml version="1.0" encoding="UTF-8" standalone="yes"?>
<Relationships xmlns="http://schemas.openxmlformats.org/package/2006/relationships"><Relationship Id="rId7" Type="http://schemas.openxmlformats.org/officeDocument/2006/relationships/theme" Target="../theme/theme5.xml"/><Relationship Id="rId6" Type="http://schemas.openxmlformats.org/officeDocument/2006/relationships/image" Target="../media/image3.jpeg"/><Relationship Id="rId5" Type="http://schemas.openxmlformats.org/officeDocument/2006/relationships/slideLayout" Target="../slideLayouts/slideLayout24.xml"/><Relationship Id="rId4" Type="http://schemas.openxmlformats.org/officeDocument/2006/relationships/slideLayout" Target="../slideLayouts/slideLayout23.xml"/><Relationship Id="rId3" Type="http://schemas.openxmlformats.org/officeDocument/2006/relationships/slideLayout" Target="../slideLayouts/slideLayout22.xml"/><Relationship Id="rId2" Type="http://schemas.openxmlformats.org/officeDocument/2006/relationships/slideLayout" Target="../slideLayouts/slideLayout21.xml"/><Relationship Id="rId1"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F03D4D-AED6-4E72-8962-7FFB519D351A}" type="datetimeFigureOut">
              <a:rPr kumimoji="1" lang="ja-JP" altLang="en-US" smtClean="0"/>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506D2E-807F-4C87-B57D-75C799769D48}" type="slidenum">
              <a:rPr kumimoji="1" lang="ja-JP" altLang="en-US" smtClean="0"/>
            </a:fld>
            <a:endParaRPr kumimoji="1" lang="ja-JP" altLang="en-US"/>
          </a:p>
        </p:txBody>
      </p:sp>
      <p:sp>
        <p:nvSpPr>
          <p:cNvPr id="8" name="正方形/長方形 7"/>
          <p:cNvSpPr/>
          <p:nvPr userDrawn="1"/>
        </p:nvSpPr>
        <p:spPr>
          <a:xfrm>
            <a:off x="1" y="1"/>
            <a:ext cx="160271" cy="68552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endParaRPr kumimoji="1" lang="ja-JP" altLang="en-US" dirty="0"/>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Lst>
  <p:txStyles>
    <p:titleStyle>
      <a:lvl1pPr algn="l" defTabSz="914400" rtl="0" eaLnBrk="1" latinLnBrk="0" hangingPunct="1">
        <a:lnSpc>
          <a:spcPct val="90000"/>
        </a:lnSpc>
        <a:spcBef>
          <a:spcPct val="0"/>
        </a:spcBef>
        <a:buNone/>
        <a:defRPr kumimoji="1" sz="4400" kern="1200">
          <a:solidFill>
            <a:schemeClr val="tx1"/>
          </a:solidFill>
          <a:latin typeface="Yu Gothic" panose="020B0400000000000000" pitchFamily="50" charset="-128"/>
          <a:ea typeface="Yu Gothic" panose="020B0400000000000000" pitchFamily="50" charset="-128"/>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Yu Gothic" panose="020B0400000000000000" pitchFamily="50" charset="-128"/>
          <a:ea typeface="Yu Gothic" panose="020B0400000000000000" pitchFamily="50" charset="-128"/>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400" kern="1200">
          <a:solidFill>
            <a:schemeClr val="tx1"/>
          </a:solidFill>
          <a:latin typeface="Yu Gothic" panose="020B0400000000000000" pitchFamily="50" charset="-128"/>
          <a:ea typeface="Yu Gothic" panose="020B0400000000000000" pitchFamily="50" charset="-128"/>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Yu Gothic" panose="020B0400000000000000" pitchFamily="50" charset="-128"/>
          <a:ea typeface="Yu Gothic" panose="020B0400000000000000" pitchFamily="50" charset="-128"/>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Yu Gothic" panose="020B0400000000000000" pitchFamily="50" charset="-128"/>
          <a:ea typeface="Yu Gothic" panose="020B0400000000000000" pitchFamily="50"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Yu Gothic" panose="020B0400000000000000" pitchFamily="50" charset="-128"/>
          <a:ea typeface="Yu Gothic"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2660" y="413690"/>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
        <p:nvSpPr>
          <p:cNvPr id="3" name="テキスト プレースホルダー 2"/>
          <p:cNvSpPr>
            <a:spLocks noGrp="1"/>
          </p:cNvSpPr>
          <p:nvPr>
            <p:ph type="body" idx="1"/>
          </p:nvPr>
        </p:nvSpPr>
        <p:spPr>
          <a:xfrm>
            <a:off x="658812" y="1269506"/>
            <a:ext cx="11125201" cy="5183682"/>
          </a:xfrm>
          <a:prstGeom prst="rect">
            <a:avLst/>
          </a:prstGeom>
        </p:spPr>
        <p:txBody>
          <a:bodyPr vert="horz" lIns="91440" tIns="45720" rIns="91440" bIns="45720" rtlCol="0">
            <a:normAutofit/>
          </a:body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Lst>
  <p:hf sldNum="0" hdr="0" dt="0"/>
  <p:txStyles>
    <p:titleStyle>
      <a:lvl1pPr algn="l" defTabSz="914400" rtl="0" eaLnBrk="1" latinLnBrk="0" hangingPunct="1">
        <a:lnSpc>
          <a:spcPct val="100000"/>
        </a:lnSpc>
        <a:spcBef>
          <a:spcPct val="0"/>
        </a:spcBef>
        <a:buNone/>
        <a:defRPr kumimoji="1" sz="3200" b="1" kern="1200">
          <a:solidFill>
            <a:schemeClr val="tx1"/>
          </a:solidFill>
          <a:latin typeface="Yu Gothic" panose="020B0400000000000000" pitchFamily="50" charset="-128"/>
          <a:ea typeface="Yu Gothic" panose="020B0400000000000000" pitchFamily="50" charset="-128"/>
          <a:cs typeface="+mj-cs"/>
        </a:defRPr>
      </a:lvl1pPr>
    </p:titleStyle>
    <p:bodyStyle>
      <a:lvl1pPr marL="342900" indent="-342900" algn="l" defTabSz="914400" rtl="0" eaLnBrk="1" latinLnBrk="0" hangingPunct="1">
        <a:lnSpc>
          <a:spcPct val="100000"/>
        </a:lnSpc>
        <a:spcBef>
          <a:spcPts val="1000"/>
        </a:spcBef>
        <a:buFont typeface="Arial" panose="020B0604020202020204" pitchFamily="34" charset="0"/>
        <a:buChar char="•"/>
        <a:defRPr kumimoji="1" sz="2400" b="1" kern="1200">
          <a:solidFill>
            <a:schemeClr val="tx1"/>
          </a:solidFill>
          <a:latin typeface="Yu Gothic" panose="020B0400000000000000" pitchFamily="50" charset="-128"/>
          <a:ea typeface="Yu Gothic" panose="020B0400000000000000" pitchFamily="50" charset="-128"/>
          <a:cs typeface="+mn-cs"/>
        </a:defRPr>
      </a:lvl1pPr>
      <a:lvl2pPr marL="685800" indent="-228600" algn="l" defTabSz="914400" rtl="0" eaLnBrk="1" latinLnBrk="0" hangingPunct="1">
        <a:lnSpc>
          <a:spcPct val="100000"/>
        </a:lnSpc>
        <a:spcBef>
          <a:spcPts val="1200"/>
        </a:spcBef>
        <a:buFont typeface="Meiryo UI" panose="020B0604030504040204" pitchFamily="50" charset="-128"/>
        <a:buChar char="-"/>
        <a:defRPr kumimoji="1" sz="2000" kern="1200">
          <a:solidFill>
            <a:schemeClr val="tx1"/>
          </a:solidFill>
          <a:latin typeface="Yu Gothic" panose="020B0400000000000000" pitchFamily="50" charset="-128"/>
          <a:ea typeface="Yu Gothic" panose="020B0400000000000000" pitchFamily="50" charset="-128"/>
          <a:cs typeface="+mn-cs"/>
        </a:defRPr>
      </a:lvl2pPr>
      <a:lvl3pPr marL="1143000" indent="-228600" algn="l" defTabSz="914400" rtl="0" eaLnBrk="1" latinLnBrk="0" hangingPunct="1">
        <a:lnSpc>
          <a:spcPct val="100000"/>
        </a:lnSpc>
        <a:spcBef>
          <a:spcPts val="1200"/>
        </a:spcBef>
        <a:buFont typeface="Meiryo UI" panose="020B0604030504040204" pitchFamily="50" charset="-128"/>
        <a:buChar char="-"/>
        <a:defRPr kumimoji="1" sz="1800" kern="1200">
          <a:solidFill>
            <a:schemeClr val="tx1"/>
          </a:solidFill>
          <a:latin typeface="Yu Gothic" panose="020B0400000000000000" pitchFamily="50" charset="-128"/>
          <a:ea typeface="Yu Gothic" panose="020B0400000000000000" pitchFamily="50" charset="-128"/>
          <a:cs typeface="+mn-cs"/>
        </a:defRPr>
      </a:lvl3pPr>
      <a:lvl4pPr marL="1600200" indent="-228600" algn="l" defTabSz="914400" rtl="0" eaLnBrk="1" latinLnBrk="0" hangingPunct="1">
        <a:lnSpc>
          <a:spcPct val="100000"/>
        </a:lnSpc>
        <a:spcBef>
          <a:spcPts val="1200"/>
        </a:spcBef>
        <a:buFont typeface="Meiryo UI" panose="020B0604030504040204" pitchFamily="50" charset="-128"/>
        <a:buChar char="-"/>
        <a:defRPr kumimoji="1" sz="1600" kern="1200">
          <a:solidFill>
            <a:schemeClr val="tx1"/>
          </a:solidFill>
          <a:latin typeface="Yu Gothic" panose="020B0400000000000000" pitchFamily="50" charset="-128"/>
          <a:ea typeface="Yu Gothic" panose="020B0400000000000000" pitchFamily="50" charset="-128"/>
          <a:cs typeface="+mn-cs"/>
        </a:defRPr>
      </a:lvl4pPr>
      <a:lvl5pPr marL="2057400" indent="-228600" algn="l" defTabSz="914400" rtl="0" eaLnBrk="1" latinLnBrk="0" hangingPunct="1">
        <a:lnSpc>
          <a:spcPct val="100000"/>
        </a:lnSpc>
        <a:spcBef>
          <a:spcPts val="1200"/>
        </a:spcBef>
        <a:buFont typeface="Meiryo UI" panose="020B0604030504040204" pitchFamily="50" charset="-128"/>
        <a:buChar char="-"/>
        <a:defRPr kumimoji="1" sz="1400" kern="1200">
          <a:solidFill>
            <a:schemeClr val="tx1"/>
          </a:solidFill>
          <a:latin typeface="Yu Gothic" panose="020B0400000000000000" pitchFamily="50" charset="-128"/>
          <a:ea typeface="Yu Gothic"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2660" y="413690"/>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
        <p:nvSpPr>
          <p:cNvPr id="3" name="テキスト プレースホルダー 2"/>
          <p:cNvSpPr>
            <a:spLocks noGrp="1"/>
          </p:cNvSpPr>
          <p:nvPr>
            <p:ph type="body" idx="1"/>
          </p:nvPr>
        </p:nvSpPr>
        <p:spPr>
          <a:xfrm>
            <a:off x="658812" y="1269506"/>
            <a:ext cx="11125201" cy="5183682"/>
          </a:xfrm>
          <a:prstGeom prst="rect">
            <a:avLst/>
          </a:prstGeom>
        </p:spPr>
        <p:txBody>
          <a:bodyPr vert="horz" lIns="91440" tIns="45720" rIns="91440" bIns="45720" rtlCol="0">
            <a:normAutofit/>
          </a:body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pic>
        <p:nvPicPr>
          <p:cNvPr id="7" name="図 6"/>
          <p:cNvPicPr>
            <a:picLocks noChangeAspect="1"/>
          </p:cNvPicPr>
          <p:nvPr userDrawn="1"/>
        </p:nvPicPr>
        <p:blipFill rotWithShape="1">
          <a:blip r:embed="rId6"/>
          <a:srcRect/>
          <a:stretch>
            <a:fillRect/>
          </a:stretch>
        </p:blipFill>
        <p:spPr>
          <a:xfrm>
            <a:off x="10991533" y="405062"/>
            <a:ext cx="792480" cy="409222"/>
          </a:xfrm>
          <a:prstGeom prst="rect">
            <a:avLst/>
          </a:prstGeom>
        </p:spPr>
      </p:pic>
      <p:sp>
        <p:nvSpPr>
          <p:cNvPr id="9" name="テキスト ボックス 8"/>
          <p:cNvSpPr txBox="1"/>
          <p:nvPr userDrawn="1"/>
        </p:nvSpPr>
        <p:spPr>
          <a:xfrm>
            <a:off x="10991850" y="1034540"/>
            <a:ext cx="792163" cy="208477"/>
          </a:xfrm>
          <a:prstGeom prst="rect">
            <a:avLst/>
          </a:prstGeom>
          <a:noFill/>
          <a:ln>
            <a:solidFill>
              <a:schemeClr val="accent6"/>
            </a:solidFill>
          </a:ln>
        </p:spPr>
        <p:txBody>
          <a:bodyPr wrap="square" lIns="0" tIns="36000" rIns="0" bIns="36000" rtlCol="0" anchor="ctr" anchorCtr="0">
            <a:noAutofit/>
          </a:bodyPr>
          <a:lstStyle/>
          <a:p>
            <a:pPr algn="ctr"/>
            <a:r>
              <a:rPr lang="en-US" altLang="ja-JP" sz="800" b="0" dirty="0">
                <a:solidFill>
                  <a:schemeClr val="accent6"/>
                </a:solidFill>
                <a:latin typeface="Yu Gothic UI Semibold" panose="020B0700000000000000" pitchFamily="50" charset="-128"/>
                <a:ea typeface="Yu Gothic UI Semibold" panose="020B0700000000000000" pitchFamily="50" charset="-128"/>
                <a:cs typeface="Calibri" panose="020F0502020204030204" pitchFamily="34" charset="0"/>
              </a:rPr>
              <a:t>CONFIDENTIAL</a:t>
            </a:r>
            <a:endParaRPr kumimoji="1" lang="ja-JP" altLang="en-US" sz="800" b="0" dirty="0">
              <a:solidFill>
                <a:schemeClr val="accent6"/>
              </a:solidFill>
              <a:latin typeface="Yu Gothic UI Semibold" panose="020B0700000000000000" pitchFamily="50" charset="-128"/>
              <a:ea typeface="Yu Gothic UI Semibold" panose="020B0700000000000000" pitchFamily="50" charset="-128"/>
            </a:endParaRP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Lst>
  <p:hf sldNum="0" hdr="0" dt="0"/>
  <p:txStyles>
    <p:titleStyle>
      <a:lvl1pPr algn="l" defTabSz="914400" rtl="0" eaLnBrk="1" latinLnBrk="0" hangingPunct="1">
        <a:lnSpc>
          <a:spcPct val="100000"/>
        </a:lnSpc>
        <a:spcBef>
          <a:spcPct val="0"/>
        </a:spcBef>
        <a:buNone/>
        <a:defRPr kumimoji="1" sz="3200" b="1" kern="1200">
          <a:solidFill>
            <a:schemeClr val="tx1"/>
          </a:solidFill>
          <a:latin typeface="Yu Gothic" panose="020B0400000000000000" pitchFamily="50" charset="-128"/>
          <a:ea typeface="Yu Gothic" panose="020B0400000000000000" pitchFamily="50" charset="-128"/>
          <a:cs typeface="+mj-cs"/>
        </a:defRPr>
      </a:lvl1pPr>
    </p:titleStyle>
    <p:bodyStyle>
      <a:lvl1pPr marL="342900" indent="-342900" algn="l" defTabSz="914400" rtl="0" eaLnBrk="1" latinLnBrk="0" hangingPunct="1">
        <a:lnSpc>
          <a:spcPct val="100000"/>
        </a:lnSpc>
        <a:spcBef>
          <a:spcPts val="1000"/>
        </a:spcBef>
        <a:buFont typeface="Arial" panose="020B0604020202020204" pitchFamily="34" charset="0"/>
        <a:buChar char="•"/>
        <a:defRPr kumimoji="1" sz="2400" b="1" kern="1200">
          <a:solidFill>
            <a:schemeClr val="tx1"/>
          </a:solidFill>
          <a:latin typeface="Yu Gothic" panose="020B0400000000000000" pitchFamily="50" charset="-128"/>
          <a:ea typeface="Yu Gothic" panose="020B0400000000000000" pitchFamily="50" charset="-128"/>
          <a:cs typeface="+mn-cs"/>
        </a:defRPr>
      </a:lvl1pPr>
      <a:lvl2pPr marL="685800" indent="-228600" algn="l" defTabSz="914400" rtl="0" eaLnBrk="1" latinLnBrk="0" hangingPunct="1">
        <a:lnSpc>
          <a:spcPct val="100000"/>
        </a:lnSpc>
        <a:spcBef>
          <a:spcPts val="1200"/>
        </a:spcBef>
        <a:buFont typeface="Meiryo UI" panose="020B0604030504040204" pitchFamily="50" charset="-128"/>
        <a:buChar char="-"/>
        <a:defRPr kumimoji="1" sz="2000" kern="1200">
          <a:solidFill>
            <a:schemeClr val="tx1"/>
          </a:solidFill>
          <a:latin typeface="Yu Gothic" panose="020B0400000000000000" pitchFamily="50" charset="-128"/>
          <a:ea typeface="Yu Gothic" panose="020B0400000000000000" pitchFamily="50" charset="-128"/>
          <a:cs typeface="+mn-cs"/>
        </a:defRPr>
      </a:lvl2pPr>
      <a:lvl3pPr marL="1143000" indent="-228600" algn="l" defTabSz="914400" rtl="0" eaLnBrk="1" latinLnBrk="0" hangingPunct="1">
        <a:lnSpc>
          <a:spcPct val="100000"/>
        </a:lnSpc>
        <a:spcBef>
          <a:spcPts val="1200"/>
        </a:spcBef>
        <a:buFont typeface="Meiryo UI" panose="020B0604030504040204" pitchFamily="50" charset="-128"/>
        <a:buChar char="-"/>
        <a:defRPr kumimoji="1" sz="1800" kern="1200">
          <a:solidFill>
            <a:schemeClr val="tx1"/>
          </a:solidFill>
          <a:latin typeface="Yu Gothic" panose="020B0400000000000000" pitchFamily="50" charset="-128"/>
          <a:ea typeface="Yu Gothic" panose="020B0400000000000000" pitchFamily="50" charset="-128"/>
          <a:cs typeface="+mn-cs"/>
        </a:defRPr>
      </a:lvl3pPr>
      <a:lvl4pPr marL="1600200" indent="-228600" algn="l" defTabSz="914400" rtl="0" eaLnBrk="1" latinLnBrk="0" hangingPunct="1">
        <a:lnSpc>
          <a:spcPct val="100000"/>
        </a:lnSpc>
        <a:spcBef>
          <a:spcPts val="1200"/>
        </a:spcBef>
        <a:buFont typeface="Meiryo UI" panose="020B0604030504040204" pitchFamily="50" charset="-128"/>
        <a:buChar char="-"/>
        <a:defRPr kumimoji="1" sz="1600" kern="1200">
          <a:solidFill>
            <a:schemeClr val="tx1"/>
          </a:solidFill>
          <a:latin typeface="Yu Gothic" panose="020B0400000000000000" pitchFamily="50" charset="-128"/>
          <a:ea typeface="Yu Gothic" panose="020B0400000000000000" pitchFamily="50" charset="-128"/>
          <a:cs typeface="+mn-cs"/>
        </a:defRPr>
      </a:lvl4pPr>
      <a:lvl5pPr marL="2057400" indent="-228600" algn="l" defTabSz="914400" rtl="0" eaLnBrk="1" latinLnBrk="0" hangingPunct="1">
        <a:lnSpc>
          <a:spcPct val="100000"/>
        </a:lnSpc>
        <a:spcBef>
          <a:spcPts val="1200"/>
        </a:spcBef>
        <a:buFont typeface="Meiryo UI" panose="020B0604030504040204" pitchFamily="50" charset="-128"/>
        <a:buChar char="-"/>
        <a:defRPr kumimoji="1" sz="1400" kern="1200">
          <a:solidFill>
            <a:schemeClr val="tx1"/>
          </a:solidFill>
          <a:latin typeface="Yu Gothic" panose="020B0400000000000000" pitchFamily="50" charset="-128"/>
          <a:ea typeface="Yu Gothic"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2660" y="413690"/>
            <a:ext cx="9871969" cy="594361"/>
          </a:xfrm>
          <a:prstGeom prst="rect">
            <a:avLst/>
          </a:prstGeom>
        </p:spPr>
        <p:txBody>
          <a:bodyPr vert="horz" lIns="91440" tIns="45720" rIns="91440" bIns="45720" rtlCol="0" anchor="t">
            <a:noAutofit/>
          </a:bodyPr>
          <a:lstStyle/>
          <a:p>
            <a:r>
              <a:rPr kumimoji="1" lang="ja-JP" altLang="en-US" dirty="0"/>
              <a:t>マスター タイトルの書式設定</a:t>
            </a:r>
            <a:endParaRPr kumimoji="1" lang="ja-JP" altLang="en-US" dirty="0"/>
          </a:p>
        </p:txBody>
      </p:sp>
      <p:sp>
        <p:nvSpPr>
          <p:cNvPr id="3" name="テキスト プレースホルダー 2"/>
          <p:cNvSpPr>
            <a:spLocks noGrp="1"/>
          </p:cNvSpPr>
          <p:nvPr>
            <p:ph type="body" idx="1"/>
          </p:nvPr>
        </p:nvSpPr>
        <p:spPr>
          <a:xfrm>
            <a:off x="658812" y="1269506"/>
            <a:ext cx="11125201" cy="5183682"/>
          </a:xfrm>
          <a:prstGeom prst="rect">
            <a:avLst/>
          </a:prstGeom>
        </p:spPr>
        <p:txBody>
          <a:bodyPr vert="horz" lIns="91440" tIns="45720" rIns="91440" bIns="45720" rtlCol="0">
            <a:normAutofit/>
          </a:bodyPr>
          <a:lstStyle/>
          <a:p>
            <a:pPr lvl="0"/>
            <a:r>
              <a:rPr kumimoji="1" lang="ja-JP" altLang="en-US" dirty="0"/>
              <a:t>マスター テキストの書式設定</a:t>
            </a:r>
            <a:endParaRPr kumimoji="1" lang="ja-JP" altLang="en-US" dirty="0"/>
          </a:p>
          <a:p>
            <a:pPr lvl="1"/>
            <a:r>
              <a:rPr kumimoji="1" lang="ja-JP" altLang="en-US" dirty="0"/>
              <a:t>第 </a:t>
            </a:r>
            <a:r>
              <a:rPr kumimoji="1" lang="en-US" altLang="ja-JP" dirty="0"/>
              <a:t>2 </a:t>
            </a:r>
            <a:r>
              <a:rPr kumimoji="1" lang="ja-JP" altLang="en-US" dirty="0"/>
              <a:t>レベル</a:t>
            </a:r>
            <a:endParaRPr kumimoji="1" lang="ja-JP" altLang="en-US" dirty="0"/>
          </a:p>
          <a:p>
            <a:pPr lvl="2"/>
            <a:r>
              <a:rPr kumimoji="1" lang="ja-JP" altLang="en-US" dirty="0"/>
              <a:t>第 </a:t>
            </a:r>
            <a:r>
              <a:rPr kumimoji="1" lang="en-US" altLang="ja-JP" dirty="0"/>
              <a:t>3 </a:t>
            </a:r>
            <a:r>
              <a:rPr kumimoji="1" lang="ja-JP" altLang="en-US" dirty="0"/>
              <a:t>レベル</a:t>
            </a:r>
            <a:endParaRPr kumimoji="1" lang="ja-JP" altLang="en-US" dirty="0"/>
          </a:p>
          <a:p>
            <a:pPr lvl="3"/>
            <a:r>
              <a:rPr kumimoji="1" lang="ja-JP" altLang="en-US" dirty="0"/>
              <a:t>第 </a:t>
            </a:r>
            <a:r>
              <a:rPr kumimoji="1" lang="en-US" altLang="ja-JP" dirty="0"/>
              <a:t>4 </a:t>
            </a:r>
            <a:r>
              <a:rPr kumimoji="1" lang="ja-JP" altLang="en-US" dirty="0"/>
              <a:t>レベル</a:t>
            </a:r>
            <a:endParaRPr kumimoji="1" lang="ja-JP" altLang="en-US" dirty="0"/>
          </a:p>
          <a:p>
            <a:pPr lvl="4"/>
            <a:r>
              <a:rPr kumimoji="1" lang="ja-JP" altLang="en-US" dirty="0"/>
              <a:t>第 </a:t>
            </a:r>
            <a:r>
              <a:rPr kumimoji="1" lang="en-US" altLang="ja-JP" dirty="0"/>
              <a:t>5 </a:t>
            </a:r>
            <a:r>
              <a:rPr kumimoji="1" lang="ja-JP" altLang="en-US" dirty="0"/>
              <a:t>レベル</a:t>
            </a:r>
            <a:endParaRPr kumimoji="1" lang="ja-JP" altLang="en-US" dirty="0"/>
          </a:p>
        </p:txBody>
      </p:sp>
      <p:pic>
        <p:nvPicPr>
          <p:cNvPr id="7" name="図 6"/>
          <p:cNvPicPr>
            <a:picLocks noChangeAspect="1"/>
          </p:cNvPicPr>
          <p:nvPr userDrawn="1"/>
        </p:nvPicPr>
        <p:blipFill rotWithShape="1">
          <a:blip r:embed="rId6"/>
          <a:srcRect/>
          <a:stretch>
            <a:fillRect/>
          </a:stretch>
        </p:blipFill>
        <p:spPr>
          <a:xfrm>
            <a:off x="10991533" y="405062"/>
            <a:ext cx="792480" cy="409222"/>
          </a:xfrm>
          <a:prstGeom prst="rect">
            <a:avLst/>
          </a:prstGeom>
        </p:spPr>
      </p:pic>
      <p:sp>
        <p:nvSpPr>
          <p:cNvPr id="6" name="テキスト ボックス 5"/>
          <p:cNvSpPr txBox="1"/>
          <p:nvPr userDrawn="1"/>
        </p:nvSpPr>
        <p:spPr>
          <a:xfrm>
            <a:off x="10971530" y="984458"/>
            <a:ext cx="857393" cy="349702"/>
          </a:xfrm>
          <a:prstGeom prst="rect">
            <a:avLst/>
          </a:prstGeom>
          <a:noFill/>
          <a:ln>
            <a:solidFill>
              <a:schemeClr val="accent6"/>
            </a:solidFill>
          </a:ln>
        </p:spPr>
        <p:txBody>
          <a:bodyPr wrap="square" lIns="0" tIns="36000" rIns="0" bIns="36000" rtlCol="0" anchor="ctr" anchorCtr="0">
            <a:spAutoFit/>
          </a:bodyPr>
          <a:lstStyle/>
          <a:p>
            <a:pPr algn="ctr"/>
            <a:r>
              <a:rPr lang="en-US" altLang="ja-JP" sz="900" b="0" dirty="0">
                <a:solidFill>
                  <a:schemeClr val="accent6"/>
                </a:solidFill>
                <a:latin typeface="Yu Gothic UI Semibold" panose="020B0700000000000000" pitchFamily="50" charset="-128"/>
                <a:ea typeface="Yu Gothic UI Semibold" panose="020B0700000000000000" pitchFamily="50" charset="-128"/>
                <a:cs typeface="Calibri" panose="020F0502020204030204" pitchFamily="34" charset="0"/>
              </a:rPr>
              <a:t>STRICTLY CONFIDENTIAL</a:t>
            </a:r>
            <a:endParaRPr kumimoji="1" lang="ja-JP" altLang="en-US" sz="900" b="0" dirty="0">
              <a:solidFill>
                <a:schemeClr val="accent6"/>
              </a:solidFill>
              <a:latin typeface="Yu Gothic UI Semibold" panose="020B0700000000000000" pitchFamily="50" charset="-128"/>
              <a:ea typeface="Yu Gothic UI Semibold" panose="020B0700000000000000" pitchFamily="50" charset="-128"/>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Lst>
  <p:hf sldNum="0" hdr="0" dt="0"/>
  <p:txStyles>
    <p:titleStyle>
      <a:lvl1pPr algn="l" defTabSz="914400" rtl="0" eaLnBrk="1" latinLnBrk="0" hangingPunct="1">
        <a:lnSpc>
          <a:spcPct val="100000"/>
        </a:lnSpc>
        <a:spcBef>
          <a:spcPct val="0"/>
        </a:spcBef>
        <a:buNone/>
        <a:defRPr kumimoji="1" sz="3200" b="1" kern="1200">
          <a:solidFill>
            <a:schemeClr val="tx1"/>
          </a:solidFill>
          <a:latin typeface="Yu Gothic" panose="020B0400000000000000" pitchFamily="50" charset="-128"/>
          <a:ea typeface="Yu Gothic" panose="020B0400000000000000" pitchFamily="50" charset="-128"/>
          <a:cs typeface="+mj-cs"/>
        </a:defRPr>
      </a:lvl1pPr>
    </p:titleStyle>
    <p:bodyStyle>
      <a:lvl1pPr marL="342900" indent="-342900" algn="l" defTabSz="914400" rtl="0" eaLnBrk="1" latinLnBrk="0" hangingPunct="1">
        <a:lnSpc>
          <a:spcPct val="100000"/>
        </a:lnSpc>
        <a:spcBef>
          <a:spcPts val="1000"/>
        </a:spcBef>
        <a:buFont typeface="Arial" panose="020B0604020202020204" pitchFamily="34" charset="0"/>
        <a:buChar char="•"/>
        <a:defRPr kumimoji="1" sz="2400" b="1" kern="1200">
          <a:solidFill>
            <a:schemeClr val="tx1"/>
          </a:solidFill>
          <a:latin typeface="Yu Gothic" panose="020B0400000000000000" pitchFamily="50" charset="-128"/>
          <a:ea typeface="Yu Gothic" panose="020B0400000000000000" pitchFamily="50" charset="-128"/>
          <a:cs typeface="+mn-cs"/>
        </a:defRPr>
      </a:lvl1pPr>
      <a:lvl2pPr marL="685800" indent="-228600" algn="l" defTabSz="914400" rtl="0" eaLnBrk="1" latinLnBrk="0" hangingPunct="1">
        <a:lnSpc>
          <a:spcPct val="100000"/>
        </a:lnSpc>
        <a:spcBef>
          <a:spcPts val="1200"/>
        </a:spcBef>
        <a:buFont typeface="Meiryo UI" panose="020B0604030504040204" pitchFamily="50" charset="-128"/>
        <a:buChar char="-"/>
        <a:defRPr kumimoji="1" sz="2000" kern="1200">
          <a:solidFill>
            <a:schemeClr val="tx1"/>
          </a:solidFill>
          <a:latin typeface="Yu Gothic" panose="020B0400000000000000" pitchFamily="50" charset="-128"/>
          <a:ea typeface="Yu Gothic" panose="020B0400000000000000" pitchFamily="50" charset="-128"/>
          <a:cs typeface="+mn-cs"/>
        </a:defRPr>
      </a:lvl2pPr>
      <a:lvl3pPr marL="1143000" indent="-228600" algn="l" defTabSz="914400" rtl="0" eaLnBrk="1" latinLnBrk="0" hangingPunct="1">
        <a:lnSpc>
          <a:spcPct val="100000"/>
        </a:lnSpc>
        <a:spcBef>
          <a:spcPts val="1200"/>
        </a:spcBef>
        <a:buFont typeface="Meiryo UI" panose="020B0604030504040204" pitchFamily="50" charset="-128"/>
        <a:buChar char="-"/>
        <a:defRPr kumimoji="1" sz="1800" kern="1200">
          <a:solidFill>
            <a:schemeClr val="tx1"/>
          </a:solidFill>
          <a:latin typeface="Yu Gothic" panose="020B0400000000000000" pitchFamily="50" charset="-128"/>
          <a:ea typeface="Yu Gothic" panose="020B0400000000000000" pitchFamily="50" charset="-128"/>
          <a:cs typeface="+mn-cs"/>
        </a:defRPr>
      </a:lvl3pPr>
      <a:lvl4pPr marL="1600200" indent="-228600" algn="l" defTabSz="914400" rtl="0" eaLnBrk="1" latinLnBrk="0" hangingPunct="1">
        <a:lnSpc>
          <a:spcPct val="100000"/>
        </a:lnSpc>
        <a:spcBef>
          <a:spcPts val="1200"/>
        </a:spcBef>
        <a:buFont typeface="Meiryo UI" panose="020B0604030504040204" pitchFamily="50" charset="-128"/>
        <a:buChar char="-"/>
        <a:defRPr kumimoji="1" sz="1600" kern="1200">
          <a:solidFill>
            <a:schemeClr val="tx1"/>
          </a:solidFill>
          <a:latin typeface="Yu Gothic" panose="020B0400000000000000" pitchFamily="50" charset="-128"/>
          <a:ea typeface="Yu Gothic" panose="020B0400000000000000" pitchFamily="50" charset="-128"/>
          <a:cs typeface="+mn-cs"/>
        </a:defRPr>
      </a:lvl4pPr>
      <a:lvl5pPr marL="2057400" indent="-228600" algn="l" defTabSz="914400" rtl="0" eaLnBrk="1" latinLnBrk="0" hangingPunct="1">
        <a:lnSpc>
          <a:spcPct val="100000"/>
        </a:lnSpc>
        <a:spcBef>
          <a:spcPts val="1200"/>
        </a:spcBef>
        <a:buFont typeface="Meiryo UI" panose="020B0604030504040204" pitchFamily="50" charset="-128"/>
        <a:buChar char="-"/>
        <a:defRPr kumimoji="1" sz="1400" kern="1200">
          <a:solidFill>
            <a:schemeClr val="tx1"/>
          </a:solidFill>
          <a:latin typeface="Yu Gothic" panose="020B0400000000000000" pitchFamily="50" charset="-128"/>
          <a:ea typeface="Yu Gothic"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image" Target="../media/image1.emf"/><Relationship Id="rId2" Type="http://schemas.openxmlformats.org/officeDocument/2006/relationships/oleObject" Target="../embeddings/oleObject2.bin"/><Relationship Id="rId18" Type="http://schemas.openxmlformats.org/officeDocument/2006/relationships/vmlDrawing" Target="../drawings/vmlDrawing2.vml"/><Relationship Id="rId17" Type="http://schemas.openxmlformats.org/officeDocument/2006/relationships/slideLayout" Target="../slideLayouts/slideLayout9.xml"/><Relationship Id="rId16" Type="http://schemas.openxmlformats.org/officeDocument/2006/relationships/tags" Target="../tags/tag16.xml"/><Relationship Id="rId15" Type="http://schemas.openxmlformats.org/officeDocument/2006/relationships/tags" Target="../tags/tag15.xml"/><Relationship Id="rId14" Type="http://schemas.openxmlformats.org/officeDocument/2006/relationships/tags" Target="../tags/tag14.xml"/><Relationship Id="rId13" Type="http://schemas.openxmlformats.org/officeDocument/2006/relationships/tags" Target="../tags/tag13.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8.xml"/><Relationship Id="rId1" Type="http://schemas.openxmlformats.org/officeDocument/2006/relationships/tags" Target="../tags/tag17.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13.xml"/><Relationship Id="rId4" Type="http://schemas.openxmlformats.org/officeDocument/2006/relationships/tags" Target="../tags/tag22.xml"/><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13.xml"/><Relationship Id="rId4" Type="http://schemas.openxmlformats.org/officeDocument/2006/relationships/tags" Target="../tags/tag26.xml"/><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6" Type="http://schemas.openxmlformats.org/officeDocument/2006/relationships/slideLayout" Target="../slideLayouts/slideLayout13.xml"/><Relationship Id="rId5" Type="http://schemas.openxmlformats.org/officeDocument/2006/relationships/tags" Target="../tags/tag31.xml"/><Relationship Id="rId4" Type="http://schemas.openxmlformats.org/officeDocument/2006/relationships/tags" Target="../tags/tag30.xml"/><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s>
</file>

<file path=ppt/slides/_rels/slide8.xml.rels><?xml version="1.0" encoding="UTF-8" standalone="yes"?>
<Relationships xmlns="http://schemas.openxmlformats.org/package/2006/relationships"><Relationship Id="rId9" Type="http://schemas.openxmlformats.org/officeDocument/2006/relationships/tags" Target="../tags/tag38.xml"/><Relationship Id="rId8" Type="http://schemas.openxmlformats.org/officeDocument/2006/relationships/tags" Target="../tags/tag37.xml"/><Relationship Id="rId7" Type="http://schemas.openxmlformats.org/officeDocument/2006/relationships/tags" Target="../tags/tag36.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image" Target="../media/image5.svg"/><Relationship Id="rId13" Type="http://schemas.openxmlformats.org/officeDocument/2006/relationships/slideLayout" Target="../slideLayouts/slideLayout13.xml"/><Relationship Id="rId12" Type="http://schemas.openxmlformats.org/officeDocument/2006/relationships/tags" Target="../tags/tag41.xml"/><Relationship Id="rId11" Type="http://schemas.openxmlformats.org/officeDocument/2006/relationships/tags" Target="../tags/tag40.xml"/><Relationship Id="rId10" Type="http://schemas.openxmlformats.org/officeDocument/2006/relationships/tags" Target="../tags/tag39.xml"/><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542592" y="2044700"/>
            <a:ext cx="7987004" cy="1678305"/>
          </a:xfrm>
        </p:spPr>
        <p:txBody>
          <a:bodyPr>
            <a:noAutofit/>
          </a:bodyPr>
          <a:lstStyle/>
          <a:p>
            <a:pPr algn="ctr">
              <a:lnSpc>
                <a:spcPct val="150000"/>
              </a:lnSpc>
            </a:pPr>
            <a:r>
              <a:rPr lang="zh-CN" altLang="en-US" sz="3600" dirty="0"/>
              <a:t>氟哌啶醇</a:t>
            </a:r>
            <a:r>
              <a:rPr lang="zh-CN" sz="3600" dirty="0">
                <a:solidFill>
                  <a:srgbClr val="FF0000"/>
                </a:solidFill>
              </a:rPr>
              <a:t>口服溶液</a:t>
            </a:r>
            <a:r>
              <a:rPr lang="zh-CN" altLang="en-US" sz="3600" dirty="0"/>
              <a:t>（</a:t>
            </a:r>
            <a:r>
              <a:rPr sz="3600" dirty="0"/>
              <a:t>10</a:t>
            </a:r>
            <a:r>
              <a:rPr lang="en-US" sz="3600" dirty="0"/>
              <a:t>0</a:t>
            </a:r>
            <a:r>
              <a:rPr sz="3600" dirty="0"/>
              <a:t>ml:</a:t>
            </a:r>
            <a:r>
              <a:rPr lang="en-US" sz="3600" dirty="0"/>
              <a:t>20</a:t>
            </a:r>
            <a:r>
              <a:rPr sz="3600" dirty="0"/>
              <a:t>0</a:t>
            </a:r>
            <a:r>
              <a:rPr lang="en-US" altLang="zh-CN" sz="3600" dirty="0"/>
              <a:t>m</a:t>
            </a:r>
            <a:r>
              <a:rPr sz="3600" dirty="0"/>
              <a:t>g </a:t>
            </a:r>
            <a:r>
              <a:rPr lang="zh-CN" altLang="en-US" sz="3600" dirty="0"/>
              <a:t>）</a:t>
            </a:r>
            <a:br>
              <a:rPr lang="zh-CN" altLang="en-US" sz="3600" dirty="0"/>
            </a:br>
            <a:r>
              <a:rPr lang="zh-CN" altLang="en-US" sz="3600" dirty="0"/>
              <a:t>医保申报资料</a:t>
            </a:r>
            <a:endParaRPr kumimoji="1" lang="zh-CN" altLang="en-US" sz="3600" dirty="0"/>
          </a:p>
        </p:txBody>
      </p:sp>
      <p:sp>
        <p:nvSpPr>
          <p:cNvPr id="3" name="テキスト プレースホルダー 2"/>
          <p:cNvSpPr>
            <a:spLocks noGrp="1"/>
          </p:cNvSpPr>
          <p:nvPr>
            <p:ph type="body" sz="quarter" idx="12"/>
          </p:nvPr>
        </p:nvSpPr>
        <p:spPr>
          <a:xfrm>
            <a:off x="4509770" y="5657215"/>
            <a:ext cx="4017645" cy="523875"/>
          </a:xfrm>
        </p:spPr>
        <p:txBody>
          <a:bodyPr anchor="ctr" anchorCtr="0"/>
          <a:lstStyle/>
          <a:p>
            <a:pPr>
              <a:spcBef>
                <a:spcPts val="1200"/>
              </a:spcBef>
            </a:pPr>
            <a:r>
              <a:rPr lang="zh-CN" altLang="en-US" sz="2400" dirty="0">
                <a:latin typeface="微软雅黑" panose="020B0503020204020204" pitchFamily="34" charset="-122"/>
                <a:ea typeface="微软雅黑" panose="020B0503020204020204" pitchFamily="34" charset="-122"/>
              </a:rPr>
              <a:t>新疆</a:t>
            </a:r>
            <a:r>
              <a:rPr lang="zh-CN" altLang="en-US" sz="2400" dirty="0">
                <a:solidFill>
                  <a:srgbClr val="FF0000"/>
                </a:solidFill>
                <a:latin typeface="微软雅黑" panose="020B0503020204020204" pitchFamily="34" charset="-122"/>
                <a:ea typeface="微软雅黑" panose="020B0503020204020204" pitchFamily="34" charset="-122"/>
              </a:rPr>
              <a:t>特丰药业</a:t>
            </a:r>
            <a:r>
              <a:rPr lang="zh-CN" altLang="en-US" sz="2400" dirty="0">
                <a:latin typeface="微软雅黑" panose="020B0503020204020204" pitchFamily="34" charset="-122"/>
                <a:ea typeface="微软雅黑" panose="020B0503020204020204" pitchFamily="34" charset="-122"/>
              </a:rPr>
              <a:t>股份有限公司</a:t>
            </a:r>
            <a:endParaRPr lang="zh-CN" altLang="en-US" sz="2400" dirty="0">
              <a:latin typeface="微软雅黑" panose="020B0503020204020204" pitchFamily="34" charset="-122"/>
              <a:ea typeface="微软雅黑" panose="020B0503020204020204" pitchFamily="34" charset="-122"/>
            </a:endParaRPr>
          </a:p>
        </p:txBody>
      </p:sp>
      <p:sp>
        <p:nvSpPr>
          <p:cNvPr id="5" name="テキスト プレースホルダー 4"/>
          <p:cNvSpPr>
            <a:spLocks noGrp="1"/>
          </p:cNvSpPr>
          <p:nvPr>
            <p:ph type="body" sz="quarter" idx="14"/>
          </p:nvPr>
        </p:nvSpPr>
        <p:spPr>
          <a:xfrm>
            <a:off x="5816600" y="6181090"/>
            <a:ext cx="1403985" cy="335280"/>
          </a:xfrm>
        </p:spPr>
        <p:txBody>
          <a:bodyPr anchor="ctr" anchorCtr="0"/>
          <a:lstStyle/>
          <a:p>
            <a:r>
              <a:rPr lang="en-US" altLang="ja-JP" dirty="0"/>
              <a:t>2024</a:t>
            </a:r>
            <a:r>
              <a:rPr lang="zh-CN" altLang="en-US" dirty="0"/>
              <a:t>年</a:t>
            </a:r>
            <a:r>
              <a:rPr lang="en-US" altLang="zh-CN" dirty="0"/>
              <a:t>7</a:t>
            </a:r>
            <a:r>
              <a:rPr lang="zh-CN" altLang="en-US" dirty="0"/>
              <a:t>月</a:t>
            </a:r>
            <a:endParaRPr lang="en-US" altLang="ja-JP" dirty="0"/>
          </a:p>
        </p:txBody>
      </p:sp>
      <p:sp>
        <p:nvSpPr>
          <p:cNvPr id="6" name="文本框 5"/>
          <p:cNvSpPr txBox="1"/>
          <p:nvPr/>
        </p:nvSpPr>
        <p:spPr>
          <a:xfrm>
            <a:off x="243840" y="201930"/>
            <a:ext cx="2096135" cy="985520"/>
          </a:xfrm>
          <a:prstGeom prst="rect">
            <a:avLst/>
          </a:prstGeom>
          <a:noFill/>
        </p:spPr>
        <p:txBody>
          <a:bodyPr wrap="square" rtlCol="0">
            <a:noAutofit/>
          </a:bodyPr>
          <a:lstStyle/>
          <a:p>
            <a:r>
              <a:rPr lang="zh-CN" altLang="en-US" sz="2800" b="1"/>
              <a:t>佳加</a:t>
            </a:r>
            <a:r>
              <a:rPr lang="en-US" altLang="zh-CN" sz="2800" b="1"/>
              <a:t>®</a:t>
            </a:r>
            <a:endParaRPr lang="en-US" altLang="zh-CN" sz="2800" b="1"/>
          </a:p>
        </p:txBody>
      </p:sp>
      <p:sp>
        <p:nvSpPr>
          <p:cNvPr id="7" name="文本框 6"/>
          <p:cNvSpPr txBox="1"/>
          <p:nvPr/>
        </p:nvSpPr>
        <p:spPr>
          <a:xfrm>
            <a:off x="2496185" y="3913505"/>
            <a:ext cx="7863840" cy="368300"/>
          </a:xfrm>
          <a:prstGeom prst="rect">
            <a:avLst/>
          </a:prstGeom>
          <a:noFill/>
        </p:spPr>
        <p:txBody>
          <a:bodyPr wrap="square" rtlCol="0">
            <a:spAutoFit/>
          </a:bodyPr>
          <a:lstStyle/>
          <a:p>
            <a:pPr algn="ctr"/>
            <a:r>
              <a:rPr lang="en-US" altLang="zh-CN" b="1" dirty="0">
                <a:latin typeface="微软雅黑" panose="020B0503020204020204" pitchFamily="34" charset="-122"/>
                <a:ea typeface="微软雅黑" panose="020B0503020204020204" pitchFamily="34" charset="-122"/>
              </a:rPr>
              <a:t>—  </a:t>
            </a:r>
            <a:r>
              <a:rPr lang="zh-CN" altLang="en-US" b="1" dirty="0">
                <a:solidFill>
                  <a:srgbClr val="FF0000"/>
                </a:solidFill>
                <a:latin typeface="微软雅黑" panose="020B0503020204020204" pitchFamily="34" charset="-122"/>
                <a:ea typeface="微软雅黑" panose="020B0503020204020204" pitchFamily="34" charset="-122"/>
              </a:rPr>
              <a:t>首批国家鼓励研发申报儿童药品清单药物</a:t>
            </a:r>
            <a:r>
              <a:rPr lang="en-US" altLang="zh-CN" b="1" dirty="0">
                <a:latin typeface="微软雅黑" panose="020B0503020204020204" pitchFamily="34" charset="-122"/>
                <a:ea typeface="微软雅黑" panose="020B0503020204020204" pitchFamily="34" charset="-122"/>
              </a:rPr>
              <a:t>  —</a:t>
            </a:r>
            <a:endParaRPr lang="en-US" altLang="zh-CN" b="1" dirty="0">
              <a:latin typeface="微软雅黑" panose="020B0503020204020204" pitchFamily="34" charset="-122"/>
              <a:ea typeface="微软雅黑" panose="020B0503020204020204" pitchFamily="3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对象 4"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 name="think-cell Slide" r:id="rId2" imgW="5715" imgH="5715" progId="TCLayout.ActiveDocument.1">
                  <p:embed/>
                </p:oleObj>
              </mc:Choice>
              <mc:Fallback>
                <p:oleObj name="think-cell Slide" r:id="rId2" imgW="5715" imgH="5715" progId="TCLayout.ActiveDocument.1">
                  <p:embed/>
                  <p:pic>
                    <p:nvPicPr>
                      <p:cNvPr id="0" name="对象 4" hidden="1"/>
                      <p:cNvPicPr/>
                      <p:nvPr/>
                    </p:nvPicPr>
                    <p:blipFill>
                      <a:blip r:embed="rId3"/>
                      <a:stretch>
                        <a:fillRect/>
                      </a:stretch>
                    </p:blipFill>
                    <p:spPr>
                      <a:xfrm>
                        <a:off x="1588" y="1588"/>
                        <a:ext cx="1588" cy="1588"/>
                      </a:xfrm>
                      <a:prstGeom prst="rect">
                        <a:avLst/>
                      </a:prstGeom>
                    </p:spPr>
                  </p:pic>
                </p:oleObj>
              </mc:Fallback>
            </mc:AlternateContent>
          </a:graphicData>
        </a:graphic>
      </p:graphicFrame>
      <p:sp>
        <p:nvSpPr>
          <p:cNvPr id="12" name="文本框 11"/>
          <p:cNvSpPr txBox="1"/>
          <p:nvPr/>
        </p:nvSpPr>
        <p:spPr>
          <a:xfrm>
            <a:off x="508635" y="2705735"/>
            <a:ext cx="2921635" cy="1249045"/>
          </a:xfrm>
          <a:prstGeom prst="rect">
            <a:avLst/>
          </a:prstGeom>
          <a:noFill/>
          <a:effectLst>
            <a:glow rad="63500">
              <a:schemeClr val="accent4">
                <a:satMod val="175000"/>
                <a:alpha val="40000"/>
              </a:schemeClr>
            </a:glow>
            <a:outerShdw blurRad="50800" dist="38100" dir="2700000" algn="tl" rotWithShape="0">
              <a:prstClr val="black">
                <a:alpha val="40000"/>
              </a:prstClr>
            </a:outerShdw>
          </a:effectLst>
        </p:spPr>
        <p:txBody>
          <a:bodyPr wrap="square" rtlCol="0">
            <a:noAutofit/>
          </a:bodyPr>
          <a:lstStyle/>
          <a:p>
            <a:pPr algn="ctr"/>
            <a:r>
              <a:rPr lang="zh-CN" altLang="en-US" sz="6000" b="1" dirty="0">
                <a:solidFill>
                  <a:srgbClr val="0F2D79"/>
                </a:solidFill>
                <a:effectLst>
                  <a:outerShdw blurRad="38100" dist="38100" dir="2700000" algn="tl">
                    <a:srgbClr val="000000">
                      <a:alpha val="43137"/>
                    </a:srgbClr>
                  </a:outerShdw>
                </a:effectLst>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rPr>
              <a:t>目录</a:t>
            </a:r>
            <a:endParaRPr lang="zh-CN" altLang="en-US" sz="6000" b="1" dirty="0">
              <a:solidFill>
                <a:srgbClr val="0F2D79"/>
              </a:solidFill>
              <a:effectLst>
                <a:outerShdw blurRad="38100" dist="38100" dir="2700000" algn="tl">
                  <a:srgbClr val="000000">
                    <a:alpha val="43137"/>
                  </a:srgbClr>
                </a:outerShdw>
              </a:effectLst>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endParaRPr>
          </a:p>
        </p:txBody>
      </p:sp>
      <p:sp>
        <p:nvSpPr>
          <p:cNvPr id="3" name="灯片编号占位符 2"/>
          <p:cNvSpPr>
            <a:spLocks noGrp="1"/>
          </p:cNvSpPr>
          <p:nvPr>
            <p:ph type="sldNum" sz="quarter" idx="12"/>
          </p:nvPr>
        </p:nvSpPr>
        <p:spPr/>
        <p:txBody>
          <a:bodyPr/>
          <a:lstStyle/>
          <a:p>
            <a:fld id="{353539E6-E6EB-DC4D-96A6-E7C06E4E0F52}" type="slidenum">
              <a:rPr lang="en-US" smtClean="0">
                <a:latin typeface="Garamond" panose="02020404030301010803" pitchFamily="18" charset="0"/>
                <a:ea typeface="华文楷体" panose="02010600040101010101" pitchFamily="2" charset="-122"/>
                <a:sym typeface="Garamond" panose="02020404030301010803" pitchFamily="18" charset="0"/>
              </a:rPr>
            </a:fld>
            <a:endParaRPr lang="en-US" dirty="0">
              <a:latin typeface="Garamond" panose="02020404030301010803" pitchFamily="18" charset="0"/>
              <a:ea typeface="华文楷体" panose="02010600040101010101" pitchFamily="2" charset="-122"/>
              <a:sym typeface="Garamond" panose="02020404030301010803" pitchFamily="18" charset="0"/>
            </a:endParaRPr>
          </a:p>
        </p:txBody>
      </p:sp>
      <p:grpSp>
        <p:nvGrpSpPr>
          <p:cNvPr id="4" name="组合 3"/>
          <p:cNvGrpSpPr/>
          <p:nvPr>
            <p:custDataLst>
              <p:tags r:id="rId4"/>
            </p:custDataLst>
          </p:nvPr>
        </p:nvGrpSpPr>
        <p:grpSpPr>
          <a:xfrm>
            <a:off x="4455339" y="2006927"/>
            <a:ext cx="6589384" cy="2486471"/>
            <a:chOff x="4491283" y="1333499"/>
            <a:chExt cx="6589384" cy="2486471"/>
          </a:xfrm>
        </p:grpSpPr>
        <p:grpSp>
          <p:nvGrpSpPr>
            <p:cNvPr id="6" name="组合 5"/>
            <p:cNvGrpSpPr/>
            <p:nvPr/>
          </p:nvGrpSpPr>
          <p:grpSpPr>
            <a:xfrm>
              <a:off x="6935903" y="1345189"/>
              <a:ext cx="1837550" cy="688070"/>
              <a:chOff x="5042825" y="1801086"/>
              <a:chExt cx="1837550" cy="688070"/>
            </a:xfrm>
          </p:grpSpPr>
          <p:sp>
            <p:nvSpPr>
              <p:cNvPr id="7" name="矩形 6"/>
              <p:cNvSpPr/>
              <p:nvPr>
                <p:custDataLst>
                  <p:tags r:id="rId5"/>
                </p:custDataLst>
              </p:nvPr>
            </p:nvSpPr>
            <p:spPr>
              <a:xfrm>
                <a:off x="5042825" y="1878342"/>
                <a:ext cx="533559" cy="533559"/>
              </a:xfrm>
              <a:prstGeom prst="rect">
                <a:avLst/>
              </a:prstGeom>
              <a:gradFill>
                <a:gsLst>
                  <a:gs pos="0">
                    <a:srgbClr val="0F3188"/>
                  </a:gs>
                  <a:gs pos="87000">
                    <a:schemeClr val="tx1">
                      <a:lumMod val="95000"/>
                      <a:lumOff val="5000"/>
                    </a:schemeClr>
                  </a:gs>
                </a:gsLst>
                <a:lin ang="12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rPr>
                  <a:t>02</a:t>
                </a:r>
                <a:endParaRPr lang="zh-CN" altLang="en-US" sz="2000" b="1" dirty="0">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endParaRPr>
              </a:p>
            </p:txBody>
          </p:sp>
          <p:sp>
            <p:nvSpPr>
              <p:cNvPr id="9" name="矩形 8"/>
              <p:cNvSpPr/>
              <p:nvPr>
                <p:custDataLst>
                  <p:tags r:id="rId6"/>
                </p:custDataLst>
              </p:nvPr>
            </p:nvSpPr>
            <p:spPr>
              <a:xfrm>
                <a:off x="5580979" y="1801086"/>
                <a:ext cx="1299396" cy="6880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ct val="0"/>
                  </a:spcBef>
                </a:pPr>
                <a:r>
                  <a:rPr lang="zh-CN" altLang="en-US" b="1" dirty="0">
                    <a:solidFill>
                      <a:schemeClr val="accent1">
                        <a:lumMod val="50000"/>
                      </a:schemeClr>
                    </a:solidFill>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rPr>
                  <a:t>安全性</a:t>
                </a:r>
                <a:endParaRPr lang="en-US" altLang="zh-CN" b="1" dirty="0">
                  <a:solidFill>
                    <a:schemeClr val="accent1">
                      <a:lumMod val="50000"/>
                    </a:schemeClr>
                  </a:solidFill>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endParaRPr>
              </a:p>
            </p:txBody>
          </p:sp>
        </p:grpSp>
        <p:cxnSp>
          <p:nvCxnSpPr>
            <p:cNvPr id="10" name="直接连接符 9"/>
            <p:cNvCxnSpPr/>
            <p:nvPr>
              <p:custDataLst>
                <p:tags r:id="rId7"/>
              </p:custDataLst>
            </p:nvPr>
          </p:nvCxnSpPr>
          <p:spPr>
            <a:xfrm>
              <a:off x="4494227" y="2920769"/>
              <a:ext cx="6586440"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3" name="组合 12"/>
            <p:cNvGrpSpPr/>
            <p:nvPr/>
          </p:nvGrpSpPr>
          <p:grpSpPr>
            <a:xfrm>
              <a:off x="4491283" y="2191938"/>
              <a:ext cx="6545528" cy="688070"/>
              <a:chOff x="5042825" y="1801086"/>
              <a:chExt cx="6545528" cy="688070"/>
            </a:xfrm>
          </p:grpSpPr>
          <p:sp>
            <p:nvSpPr>
              <p:cNvPr id="14" name="矩形 13"/>
              <p:cNvSpPr/>
              <p:nvPr>
                <p:custDataLst>
                  <p:tags r:id="rId8"/>
                </p:custDataLst>
              </p:nvPr>
            </p:nvSpPr>
            <p:spPr>
              <a:xfrm>
                <a:off x="5042825" y="1878342"/>
                <a:ext cx="533559" cy="533559"/>
              </a:xfrm>
              <a:prstGeom prst="rect">
                <a:avLst/>
              </a:prstGeom>
              <a:gradFill>
                <a:gsLst>
                  <a:gs pos="0">
                    <a:srgbClr val="0F3188"/>
                  </a:gs>
                  <a:gs pos="87000">
                    <a:schemeClr val="tx1">
                      <a:lumMod val="95000"/>
                      <a:lumOff val="5000"/>
                    </a:schemeClr>
                  </a:gs>
                </a:gsLst>
                <a:lin ang="12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rPr>
                  <a:t>03</a:t>
                </a:r>
                <a:endParaRPr lang="zh-CN" altLang="en-US" sz="2000" b="1" dirty="0">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endParaRPr>
              </a:p>
            </p:txBody>
          </p:sp>
          <p:sp>
            <p:nvSpPr>
              <p:cNvPr id="16" name="矩形 15"/>
              <p:cNvSpPr/>
              <p:nvPr>
                <p:custDataLst>
                  <p:tags r:id="rId9"/>
                </p:custDataLst>
              </p:nvPr>
            </p:nvSpPr>
            <p:spPr>
              <a:xfrm>
                <a:off x="5580979" y="1801086"/>
                <a:ext cx="6007374" cy="6880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ct val="0"/>
                  </a:spcBef>
                </a:pPr>
                <a:r>
                  <a:rPr lang="zh-CN" altLang="en-US" b="1" dirty="0">
                    <a:solidFill>
                      <a:schemeClr val="accent1">
                        <a:lumMod val="50000"/>
                      </a:schemeClr>
                    </a:solidFill>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rPr>
                  <a:t>有效性</a:t>
                </a:r>
                <a:endParaRPr lang="en-US" altLang="zh-CN" b="1" dirty="0">
                  <a:solidFill>
                    <a:schemeClr val="accent1">
                      <a:lumMod val="50000"/>
                    </a:schemeClr>
                  </a:solidFill>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endParaRPr>
              </a:p>
            </p:txBody>
          </p:sp>
        </p:grpSp>
        <p:cxnSp>
          <p:nvCxnSpPr>
            <p:cNvPr id="21" name="直接连接符 20"/>
            <p:cNvCxnSpPr/>
            <p:nvPr/>
          </p:nvCxnSpPr>
          <p:spPr>
            <a:xfrm>
              <a:off x="4494227" y="3819970"/>
              <a:ext cx="6586440"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7" name="组合 5"/>
            <p:cNvGrpSpPr/>
            <p:nvPr/>
          </p:nvGrpSpPr>
          <p:grpSpPr>
            <a:xfrm>
              <a:off x="4491283" y="1333499"/>
              <a:ext cx="3657961" cy="688070"/>
              <a:chOff x="5042825" y="1801086"/>
              <a:chExt cx="3657961" cy="688070"/>
            </a:xfrm>
          </p:grpSpPr>
          <p:sp>
            <p:nvSpPr>
              <p:cNvPr id="18" name="矩形 6"/>
              <p:cNvSpPr/>
              <p:nvPr>
                <p:custDataLst>
                  <p:tags r:id="rId10"/>
                </p:custDataLst>
              </p:nvPr>
            </p:nvSpPr>
            <p:spPr>
              <a:xfrm>
                <a:off x="5042825" y="1878342"/>
                <a:ext cx="533559" cy="533559"/>
              </a:xfrm>
              <a:prstGeom prst="rect">
                <a:avLst/>
              </a:prstGeom>
              <a:gradFill>
                <a:gsLst>
                  <a:gs pos="0">
                    <a:srgbClr val="0F3188"/>
                  </a:gs>
                  <a:gs pos="98315">
                    <a:schemeClr val="tx1">
                      <a:lumMod val="95000"/>
                      <a:lumOff val="5000"/>
                    </a:schemeClr>
                  </a:gs>
                  <a:gs pos="87000">
                    <a:schemeClr val="tx1">
                      <a:lumMod val="95000"/>
                      <a:lumOff val="5000"/>
                    </a:schemeClr>
                  </a:gs>
                </a:gsLst>
                <a:lin ang="12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rPr>
                  <a:t>01</a:t>
                </a:r>
                <a:endParaRPr lang="zh-CN" altLang="en-US" sz="2000" b="1" dirty="0">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endParaRPr>
              </a:p>
            </p:txBody>
          </p:sp>
          <p:sp>
            <p:nvSpPr>
              <p:cNvPr id="20" name="矩形 8"/>
              <p:cNvSpPr/>
              <p:nvPr>
                <p:custDataLst>
                  <p:tags r:id="rId11"/>
                </p:custDataLst>
              </p:nvPr>
            </p:nvSpPr>
            <p:spPr>
              <a:xfrm>
                <a:off x="5580979" y="1801086"/>
                <a:ext cx="3119807" cy="6880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ct val="0"/>
                  </a:spcBef>
                </a:pPr>
                <a:r>
                  <a:rPr lang="zh-CN" altLang="en-US" b="1" dirty="0">
                    <a:gradFill flip="none" rotWithShape="1">
                      <a:gsLst>
                        <a:gs pos="0">
                          <a:srgbClr val="0F3188"/>
                        </a:gs>
                        <a:gs pos="87000">
                          <a:schemeClr val="tx1">
                            <a:lumMod val="95000"/>
                            <a:lumOff val="5000"/>
                          </a:schemeClr>
                        </a:gs>
                      </a:gsLst>
                      <a:lin ang="2700000" scaled="1"/>
                      <a:tileRect/>
                    </a:gradFill>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rPr>
                  <a:t>药品基本信息</a:t>
                </a:r>
                <a:endParaRPr lang="en-US" altLang="zh-CN" b="1" dirty="0">
                  <a:gradFill flip="none" rotWithShape="1">
                    <a:gsLst>
                      <a:gs pos="0">
                        <a:srgbClr val="0F3188"/>
                      </a:gs>
                      <a:gs pos="87000">
                        <a:schemeClr val="tx1">
                          <a:lumMod val="95000"/>
                          <a:lumOff val="5000"/>
                        </a:schemeClr>
                      </a:gs>
                    </a:gsLst>
                    <a:lin ang="2700000" scaled="1"/>
                    <a:tileRect/>
                  </a:gradFill>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endParaRPr>
              </a:p>
            </p:txBody>
          </p:sp>
        </p:grpSp>
        <p:cxnSp>
          <p:nvCxnSpPr>
            <p:cNvPr id="22" name="直接连接符 9"/>
            <p:cNvCxnSpPr/>
            <p:nvPr>
              <p:custDataLst>
                <p:tags r:id="rId12"/>
              </p:custDataLst>
            </p:nvPr>
          </p:nvCxnSpPr>
          <p:spPr>
            <a:xfrm>
              <a:off x="4494227" y="2122204"/>
              <a:ext cx="6586440"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50" name="组合 49"/>
            <p:cNvGrpSpPr/>
            <p:nvPr/>
          </p:nvGrpSpPr>
          <p:grpSpPr>
            <a:xfrm>
              <a:off x="4491283" y="3078479"/>
              <a:ext cx="1837550" cy="688070"/>
              <a:chOff x="5042825" y="1801086"/>
              <a:chExt cx="1837550" cy="688070"/>
            </a:xfrm>
          </p:grpSpPr>
          <p:sp>
            <p:nvSpPr>
              <p:cNvPr id="51" name="矩形 50"/>
              <p:cNvSpPr/>
              <p:nvPr>
                <p:custDataLst>
                  <p:tags r:id="rId13"/>
                </p:custDataLst>
              </p:nvPr>
            </p:nvSpPr>
            <p:spPr>
              <a:xfrm>
                <a:off x="5042825" y="1878342"/>
                <a:ext cx="533559" cy="533559"/>
              </a:xfrm>
              <a:prstGeom prst="rect">
                <a:avLst/>
              </a:prstGeom>
              <a:gradFill>
                <a:gsLst>
                  <a:gs pos="0">
                    <a:srgbClr val="0F3188"/>
                  </a:gs>
                  <a:gs pos="87000">
                    <a:schemeClr val="tx1">
                      <a:lumMod val="95000"/>
                      <a:lumOff val="5000"/>
                    </a:schemeClr>
                  </a:gs>
                </a:gsLst>
                <a:lin ang="12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rPr>
                  <a:t>05</a:t>
                </a:r>
                <a:endParaRPr lang="zh-CN" altLang="en-US" sz="2000" b="1" dirty="0">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endParaRPr>
              </a:p>
            </p:txBody>
          </p:sp>
          <p:sp>
            <p:nvSpPr>
              <p:cNvPr id="53" name="矩形 52"/>
              <p:cNvSpPr/>
              <p:nvPr>
                <p:custDataLst>
                  <p:tags r:id="rId14"/>
                </p:custDataLst>
              </p:nvPr>
            </p:nvSpPr>
            <p:spPr>
              <a:xfrm>
                <a:off x="5580979" y="1801086"/>
                <a:ext cx="1299396" cy="6880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ct val="0"/>
                  </a:spcBef>
                </a:pPr>
                <a:r>
                  <a:rPr lang="zh-CN" altLang="en-US" b="1" dirty="0">
                    <a:solidFill>
                      <a:schemeClr val="accent1">
                        <a:lumMod val="50000"/>
                      </a:schemeClr>
                    </a:solidFill>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rPr>
                  <a:t>公平性</a:t>
                </a:r>
                <a:endParaRPr lang="en-US" altLang="zh-CN" b="1" dirty="0">
                  <a:solidFill>
                    <a:schemeClr val="accent1">
                      <a:lumMod val="50000"/>
                    </a:schemeClr>
                  </a:solidFill>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endParaRPr>
              </a:p>
            </p:txBody>
          </p:sp>
        </p:grpSp>
        <p:grpSp>
          <p:nvGrpSpPr>
            <p:cNvPr id="58" name="组合 5"/>
            <p:cNvGrpSpPr/>
            <p:nvPr/>
          </p:nvGrpSpPr>
          <p:grpSpPr>
            <a:xfrm>
              <a:off x="6935903" y="2236661"/>
              <a:ext cx="3657961" cy="688070"/>
              <a:chOff x="5042825" y="1801086"/>
              <a:chExt cx="3657961" cy="688070"/>
            </a:xfrm>
          </p:grpSpPr>
          <p:sp>
            <p:nvSpPr>
              <p:cNvPr id="59" name="矩形 6"/>
              <p:cNvSpPr/>
              <p:nvPr>
                <p:custDataLst>
                  <p:tags r:id="rId15"/>
                </p:custDataLst>
              </p:nvPr>
            </p:nvSpPr>
            <p:spPr>
              <a:xfrm>
                <a:off x="5042825" y="1838972"/>
                <a:ext cx="533559" cy="533559"/>
              </a:xfrm>
              <a:prstGeom prst="rect">
                <a:avLst/>
              </a:prstGeom>
              <a:gradFill>
                <a:gsLst>
                  <a:gs pos="0">
                    <a:srgbClr val="0F3188"/>
                  </a:gs>
                  <a:gs pos="87000">
                    <a:schemeClr val="tx1">
                      <a:lumMod val="95000"/>
                      <a:lumOff val="5000"/>
                    </a:schemeClr>
                  </a:gs>
                </a:gsLst>
                <a:lin ang="12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rPr>
                  <a:t>04</a:t>
                </a:r>
                <a:endParaRPr lang="zh-CN" altLang="en-US" sz="2000" b="1" dirty="0">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endParaRPr>
              </a:p>
            </p:txBody>
          </p:sp>
          <p:sp>
            <p:nvSpPr>
              <p:cNvPr id="61" name="矩形 8"/>
              <p:cNvSpPr/>
              <p:nvPr>
                <p:custDataLst>
                  <p:tags r:id="rId16"/>
                </p:custDataLst>
              </p:nvPr>
            </p:nvSpPr>
            <p:spPr>
              <a:xfrm>
                <a:off x="5580979" y="1801086"/>
                <a:ext cx="3119807" cy="6880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ct val="0"/>
                  </a:spcBef>
                </a:pPr>
                <a:r>
                  <a:rPr lang="zh-CN" altLang="en-US" b="1" dirty="0">
                    <a:gradFill flip="none" rotWithShape="1">
                      <a:gsLst>
                        <a:gs pos="0">
                          <a:srgbClr val="0F3188"/>
                        </a:gs>
                        <a:gs pos="87000">
                          <a:schemeClr val="tx1">
                            <a:lumMod val="95000"/>
                            <a:lumOff val="5000"/>
                          </a:schemeClr>
                        </a:gs>
                      </a:gsLst>
                      <a:lin ang="2700000" scaled="1"/>
                      <a:tileRect/>
                    </a:gradFill>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rPr>
                  <a:t>创新性</a:t>
                </a:r>
                <a:endParaRPr lang="en-US" altLang="zh-CN" b="1" dirty="0">
                  <a:gradFill flip="none" rotWithShape="1">
                    <a:gsLst>
                      <a:gs pos="0">
                        <a:srgbClr val="0F3188"/>
                      </a:gs>
                      <a:gs pos="87000">
                        <a:schemeClr val="tx1">
                          <a:lumMod val="95000"/>
                          <a:lumOff val="5000"/>
                        </a:schemeClr>
                      </a:gs>
                    </a:gsLst>
                    <a:lin ang="2700000" scaled="1"/>
                    <a:tileRect/>
                  </a:gradFill>
                  <a:latin typeface="Garamond" panose="02020404030301010803" pitchFamily="18" charset="0"/>
                  <a:ea typeface="华文楷体" panose="02010600040101010101" pitchFamily="2" charset="-122"/>
                  <a:cs typeface="Arial" panose="020B0604020202020204" pitchFamily="34" charset="0"/>
                  <a:sym typeface="Garamond" panose="02020404030301010803" pitchFamily="18" charset="0"/>
                </a:endParaRPr>
              </a:p>
            </p:txBody>
          </p:sp>
        </p:gr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532660" y="376366"/>
            <a:ext cx="9871969" cy="594361"/>
          </a:xfrm>
        </p:spPr>
        <p:txBody>
          <a:bodyPr/>
          <a:lstStyle/>
          <a:p>
            <a:r>
              <a:rPr lang="zh-CN" altLang="en-US" dirty="0">
                <a:latin typeface="微软雅黑" panose="020B0503020204020204" pitchFamily="34" charset="-122"/>
                <a:ea typeface="微软雅黑" panose="020B0503020204020204" pitchFamily="34" charset="-122"/>
              </a:rPr>
              <a:t>药品基本信息</a:t>
            </a:r>
            <a:endParaRPr kumimoji="1" lang="zh-CN" altLang="en-US" dirty="0">
              <a:latin typeface="微软雅黑" panose="020B0503020204020204" pitchFamily="34" charset="-122"/>
              <a:ea typeface="微软雅黑" panose="020B0503020204020204" pitchFamily="34" charset="-122"/>
            </a:endParaRPr>
          </a:p>
        </p:txBody>
      </p:sp>
      <p:sp>
        <p:nvSpPr>
          <p:cNvPr id="13" name="Rectangle 34"/>
          <p:cNvSpPr/>
          <p:nvPr/>
        </p:nvSpPr>
        <p:spPr>
          <a:xfrm>
            <a:off x="426650" y="1056787"/>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kern="0"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rPr>
              <a:t>通用名</a:t>
            </a:r>
            <a:endParaRPr lang="zh-CN" altLang="en-US" sz="1200" b="1" kern="0"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endParaRPr>
          </a:p>
        </p:txBody>
      </p:sp>
      <p:sp>
        <p:nvSpPr>
          <p:cNvPr id="14" name="Rectangle 35"/>
          <p:cNvSpPr/>
          <p:nvPr/>
        </p:nvSpPr>
        <p:spPr>
          <a:xfrm>
            <a:off x="6282620" y="1052184"/>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kern="0"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rPr>
              <a:t>注册规格</a:t>
            </a:r>
            <a:endParaRPr lang="zh-CN" altLang="en-US" sz="1200" b="1" kern="0"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endParaRPr>
          </a:p>
        </p:txBody>
      </p:sp>
      <p:sp>
        <p:nvSpPr>
          <p:cNvPr id="20" name="Rectangle 34"/>
          <p:cNvSpPr/>
          <p:nvPr/>
        </p:nvSpPr>
        <p:spPr>
          <a:xfrm>
            <a:off x="6282620" y="5061669"/>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dirty="0">
                <a:latin typeface="微软雅黑" panose="020B0503020204020204" pitchFamily="34" charset="-122"/>
                <a:ea typeface="微软雅黑" panose="020B0503020204020204" pitchFamily="34" charset="-122"/>
                <a:sym typeface="+mn-ea"/>
              </a:rPr>
              <a:t>目前大陆地区同通用名药品的上市情况</a:t>
            </a:r>
            <a:endParaRPr lang="zh-CN" altLang="en-US" sz="1200" b="1" kern="0"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endParaRPr>
          </a:p>
        </p:txBody>
      </p:sp>
      <p:sp>
        <p:nvSpPr>
          <p:cNvPr id="24" name="Rectangle 34"/>
          <p:cNvSpPr/>
          <p:nvPr/>
        </p:nvSpPr>
        <p:spPr>
          <a:xfrm>
            <a:off x="426650" y="5074004"/>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kern="0"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rPr>
              <a:t>中国首次上市时间</a:t>
            </a:r>
            <a:endParaRPr lang="zh-CN" altLang="en-US" sz="1200" b="1" kern="0"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endParaRPr>
          </a:p>
        </p:txBody>
      </p:sp>
      <p:sp>
        <p:nvSpPr>
          <p:cNvPr id="25" name="Rectangle 34"/>
          <p:cNvSpPr/>
          <p:nvPr/>
        </p:nvSpPr>
        <p:spPr>
          <a:xfrm>
            <a:off x="426650" y="6113054"/>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kern="0"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rPr>
              <a:t>参照药品建议</a:t>
            </a:r>
            <a:endParaRPr lang="zh-CN" altLang="en-US" sz="1200" b="1" kern="0"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endParaRPr>
          </a:p>
        </p:txBody>
      </p:sp>
      <p:sp>
        <p:nvSpPr>
          <p:cNvPr id="26" name="Rectangle 34"/>
          <p:cNvSpPr/>
          <p:nvPr/>
        </p:nvSpPr>
        <p:spPr>
          <a:xfrm>
            <a:off x="426650" y="5589719"/>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全球首个上市国家</a:t>
            </a:r>
            <a:r>
              <a:rPr lang="en-US" altLang="zh-CN"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地区</a:t>
            </a:r>
            <a:endParaRPr lang="zh-CN" altLang="en-US"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algn="ctr" defTabSz="914400"/>
            <a:r>
              <a:rPr lang="zh-CN" altLang="en-US"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及上市时间</a:t>
            </a:r>
            <a:endParaRPr lang="zh-CN" altLang="en-US" sz="1200" b="1" kern="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Garamond" panose="02020404030301010803" pitchFamily="18" charset="0"/>
            </a:endParaRPr>
          </a:p>
        </p:txBody>
      </p:sp>
      <p:sp>
        <p:nvSpPr>
          <p:cNvPr id="27" name="Rectangle 34"/>
          <p:cNvSpPr/>
          <p:nvPr/>
        </p:nvSpPr>
        <p:spPr>
          <a:xfrm>
            <a:off x="6282620" y="5564049"/>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kern="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Garamond" panose="02020404030301010803" pitchFamily="18" charset="0"/>
              </a:rPr>
              <a:t>是否为</a:t>
            </a:r>
            <a:r>
              <a:rPr lang="en-US" altLang="zh-CN" sz="1200" b="1" kern="0" dirty="0" err="1">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Garamond" panose="02020404030301010803" pitchFamily="18" charset="0"/>
              </a:rPr>
              <a:t>otc</a:t>
            </a:r>
            <a:r>
              <a:rPr lang="zh-CN" altLang="en-US" sz="1200" b="1" kern="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Garamond" panose="02020404030301010803" pitchFamily="18" charset="0"/>
              </a:rPr>
              <a:t>药</a:t>
            </a:r>
            <a:endParaRPr lang="zh-CN" altLang="en-US" sz="1200" b="1" kern="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Garamond" panose="02020404030301010803" pitchFamily="18" charset="0"/>
            </a:endParaRPr>
          </a:p>
        </p:txBody>
      </p:sp>
      <p:sp>
        <p:nvSpPr>
          <p:cNvPr id="28" name="Rectangle 34"/>
          <p:cNvSpPr/>
          <p:nvPr/>
        </p:nvSpPr>
        <p:spPr>
          <a:xfrm>
            <a:off x="2701290" y="1052195"/>
            <a:ext cx="2978150" cy="39624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r>
              <a:rPr lang="zh-CN" altLang="en-US" sz="1200" b="1" dirty="0">
                <a:solidFill>
                  <a:srgbClr val="FF0000"/>
                </a:solidFill>
                <a:latin typeface="微软雅黑" panose="020B0503020204020204" pitchFamily="34" charset="-122"/>
                <a:ea typeface="微软雅黑" panose="020B0503020204020204" pitchFamily="34" charset="-122"/>
              </a:rPr>
              <a:t>氟哌啶醇口服溶液</a:t>
            </a:r>
            <a:endParaRPr lang="zh-CN" altLang="en-US" sz="1200" b="1" dirty="0">
              <a:solidFill>
                <a:srgbClr val="FF0000"/>
              </a:solidFill>
              <a:latin typeface="微软雅黑" panose="020B0503020204020204" pitchFamily="34" charset="-122"/>
              <a:ea typeface="微软雅黑" panose="020B0503020204020204" pitchFamily="34" charset="-122"/>
            </a:endParaRPr>
          </a:p>
        </p:txBody>
      </p:sp>
      <p:sp>
        <p:nvSpPr>
          <p:cNvPr id="29" name="Rectangle 34"/>
          <p:cNvSpPr/>
          <p:nvPr/>
        </p:nvSpPr>
        <p:spPr>
          <a:xfrm>
            <a:off x="8606155" y="1088390"/>
            <a:ext cx="2978150" cy="39624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r>
              <a:rPr 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100ml:200mg </a:t>
            </a:r>
            <a:endParaRPr lang="en-US" altLang="zh-CN"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0" name="Rectangle 34"/>
          <p:cNvSpPr/>
          <p:nvPr/>
        </p:nvSpPr>
        <p:spPr>
          <a:xfrm>
            <a:off x="2701290" y="5080000"/>
            <a:ext cx="2978150" cy="39624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r>
              <a:rPr lang="en-US" altLang="zh-CN" sz="1200" b="1" dirty="0">
                <a:solidFill>
                  <a:schemeClr val="tx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2023</a:t>
            </a:r>
            <a:r>
              <a:rPr lang="zh-CN" altLang="en-US" sz="1200" b="1" dirty="0">
                <a:solidFill>
                  <a:schemeClr val="tx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1200" b="1" dirty="0">
                <a:solidFill>
                  <a:schemeClr val="tx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08</a:t>
            </a:r>
            <a:r>
              <a:rPr lang="zh-CN" altLang="en-US" sz="1200" b="1" dirty="0">
                <a:solidFill>
                  <a:schemeClr val="tx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月</a:t>
            </a:r>
            <a:endParaRPr lang="en-GB" altLang="zh-CN" sz="1200" b="1" dirty="0">
              <a:solidFill>
                <a:schemeClr val="tx2">
                  <a:lumMod val="50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1" name="Rectangle 34"/>
          <p:cNvSpPr/>
          <p:nvPr/>
        </p:nvSpPr>
        <p:spPr>
          <a:xfrm>
            <a:off x="8606155" y="5061585"/>
            <a:ext cx="2978150" cy="39624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r>
              <a:rPr lang="zh-CN" altLang="en-US" sz="1200" b="1" dirty="0">
                <a:solidFill>
                  <a:schemeClr val="tx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共</a:t>
            </a:r>
            <a:r>
              <a:rPr lang="en-US" altLang="zh-CN" sz="1200" b="1" dirty="0">
                <a:solidFill>
                  <a:schemeClr val="tx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200" b="1" dirty="0">
                <a:solidFill>
                  <a:schemeClr val="tx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家</a:t>
            </a:r>
            <a:endParaRPr lang="zh-CN" altLang="en-US" sz="1200" b="1" dirty="0">
              <a:solidFill>
                <a:schemeClr val="tx2">
                  <a:lumMod val="50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2" name="Rectangle 34"/>
          <p:cNvSpPr/>
          <p:nvPr/>
        </p:nvSpPr>
        <p:spPr>
          <a:xfrm>
            <a:off x="2701290" y="5601335"/>
            <a:ext cx="2978150" cy="39624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r>
              <a:rPr lang="en-US" altLang="zh-CN" sz="1200" b="1" dirty="0">
                <a:solidFill>
                  <a:schemeClr val="tx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1961</a:t>
            </a:r>
            <a:r>
              <a:rPr lang="zh-CN" altLang="en-US" sz="1200" b="1" dirty="0">
                <a:solidFill>
                  <a:schemeClr val="tx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年，比利时</a:t>
            </a:r>
            <a:endParaRPr lang="en-GB" altLang="zh-CN" sz="1200" b="1" dirty="0">
              <a:solidFill>
                <a:schemeClr val="tx2">
                  <a:lumMod val="50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3" name="Rectangle 34"/>
          <p:cNvSpPr/>
          <p:nvPr/>
        </p:nvSpPr>
        <p:spPr>
          <a:xfrm>
            <a:off x="8606155" y="5574030"/>
            <a:ext cx="2978150" cy="39624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r>
              <a:rPr lang="zh-CN" altLang="en-US" sz="1200" b="1" dirty="0">
                <a:solidFill>
                  <a:schemeClr val="tx2">
                    <a:lumMod val="50000"/>
                  </a:schemeClr>
                </a:solidFill>
                <a:latin typeface="微软雅黑" panose="020B0503020204020204" pitchFamily="34" charset="-122"/>
                <a:ea typeface="微软雅黑" panose="020B0503020204020204" pitchFamily="34" charset="-122"/>
              </a:rPr>
              <a:t>否</a:t>
            </a:r>
            <a:endParaRPr lang="zh-CN" altLang="en-US" sz="1200" b="1" dirty="0">
              <a:solidFill>
                <a:schemeClr val="tx2">
                  <a:lumMod val="50000"/>
                </a:schemeClr>
              </a:solidFill>
              <a:latin typeface="微软雅黑" panose="020B0503020204020204" pitchFamily="34" charset="-122"/>
              <a:ea typeface="微软雅黑" panose="020B0503020204020204" pitchFamily="34" charset="-122"/>
            </a:endParaRPr>
          </a:p>
        </p:txBody>
      </p:sp>
      <p:sp>
        <p:nvSpPr>
          <p:cNvPr id="34" name="Rectangle 34"/>
          <p:cNvSpPr/>
          <p:nvPr/>
        </p:nvSpPr>
        <p:spPr>
          <a:xfrm>
            <a:off x="2701290" y="6113145"/>
            <a:ext cx="2978150" cy="39624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r>
              <a:rPr lang="zh-CN" altLang="en-US" sz="1200" b="1" dirty="0">
                <a:solidFill>
                  <a:schemeClr val="tx2">
                    <a:lumMod val="50000"/>
                  </a:schemeClr>
                </a:solidFill>
                <a:latin typeface="微软雅黑" panose="020B0503020204020204" pitchFamily="34" charset="-122"/>
                <a:ea typeface="微软雅黑" panose="020B0503020204020204" pitchFamily="34" charset="-122"/>
              </a:rPr>
              <a:t>氟哌啶醇片</a:t>
            </a:r>
            <a:endParaRPr lang="zh-CN" altLang="en-US" sz="1200" b="1" dirty="0">
              <a:solidFill>
                <a:schemeClr val="tx2">
                  <a:lumMod val="50000"/>
                </a:schemeClr>
              </a:solidFill>
              <a:latin typeface="微软雅黑" panose="020B0503020204020204" pitchFamily="34" charset="-122"/>
              <a:ea typeface="微软雅黑" panose="020B0503020204020204" pitchFamily="34" charset="-122"/>
            </a:endParaRPr>
          </a:p>
        </p:txBody>
      </p:sp>
      <p:sp>
        <p:nvSpPr>
          <p:cNvPr id="35" name="Rectangle 34"/>
          <p:cNvSpPr/>
          <p:nvPr/>
        </p:nvSpPr>
        <p:spPr>
          <a:xfrm>
            <a:off x="426650" y="1564914"/>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kern="0"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rPr>
              <a:t>适应症</a:t>
            </a:r>
            <a:endParaRPr lang="zh-CN" altLang="en-US" sz="1200" b="1" kern="0"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endParaRPr>
          </a:p>
        </p:txBody>
      </p:sp>
      <p:sp>
        <p:nvSpPr>
          <p:cNvPr id="36" name="Rectangle 34"/>
          <p:cNvSpPr/>
          <p:nvPr/>
        </p:nvSpPr>
        <p:spPr>
          <a:xfrm>
            <a:off x="2701290" y="1564640"/>
            <a:ext cx="8883015" cy="156210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pPr>
              <a:lnSpc>
                <a:spcPct val="150000"/>
              </a:lnSpc>
            </a:pPr>
            <a:r>
              <a:rPr lang="zh-CN" altLang="en-US" sz="1000" b="1" dirty="0">
                <a:latin typeface="微软雅黑" panose="020B0503020204020204" pitchFamily="34" charset="-122"/>
                <a:ea typeface="微软雅黑" panose="020B0503020204020204" pitchFamily="34" charset="-122"/>
              </a:rPr>
              <a:t>成人患者：</a:t>
            </a:r>
            <a:endParaRPr lang="zh-CN" altLang="en-US" sz="1000" b="1" dirty="0">
              <a:latin typeface="微软雅黑" panose="020B0503020204020204" pitchFamily="34" charset="-122"/>
              <a:ea typeface="微软雅黑" panose="020B0503020204020204" pitchFamily="34" charset="-122"/>
            </a:endParaRPr>
          </a:p>
          <a:p>
            <a:pPr>
              <a:lnSpc>
                <a:spcPct val="150000"/>
              </a:lnSpc>
            </a:pPr>
            <a:r>
              <a:rPr lang="zh-CN" altLang="en-US" sz="1000" b="1" dirty="0">
                <a:latin typeface="微软雅黑" panose="020B0503020204020204" pitchFamily="34" charset="-122"/>
                <a:ea typeface="微软雅黑" panose="020B0503020204020204" pitchFamily="34" charset="-122"/>
              </a:rPr>
              <a:t>用于急、慢性各型精神分裂症、躁狂症、抽动秽语综合症。控制兴奋躁动、敌对情绪和攻击行为的效果较好。因本品心血管系统不良反应较少，也可用于脑器质性精神障碍和老年性精神障碍。</a:t>
            </a:r>
            <a:endParaRPr lang="zh-CN" altLang="en-US" sz="1000" b="1" dirty="0">
              <a:latin typeface="微软雅黑" panose="020B0503020204020204" pitchFamily="34" charset="-122"/>
              <a:ea typeface="微软雅黑" panose="020B0503020204020204" pitchFamily="34" charset="-122"/>
            </a:endParaRPr>
          </a:p>
          <a:p>
            <a:pPr>
              <a:lnSpc>
                <a:spcPct val="150000"/>
              </a:lnSpc>
            </a:pPr>
            <a:r>
              <a:rPr lang="zh-CN" altLang="en-US" sz="1000" b="1" dirty="0">
                <a:solidFill>
                  <a:srgbClr val="FF0000"/>
                </a:solidFill>
                <a:latin typeface="微软雅黑" panose="020B0503020204020204" pitchFamily="34" charset="-122"/>
                <a:ea typeface="微软雅黑" panose="020B0503020204020204" pitchFamily="34" charset="-122"/>
              </a:rPr>
              <a:t>儿童患者：</a:t>
            </a:r>
            <a:endParaRPr lang="zh-CN" altLang="en-US" sz="1000" b="1" dirty="0">
              <a:solidFill>
                <a:srgbClr val="FF0000"/>
              </a:solidFill>
              <a:latin typeface="微软雅黑" panose="020B0503020204020204" pitchFamily="34" charset="-122"/>
              <a:ea typeface="微软雅黑" panose="020B0503020204020204" pitchFamily="34" charset="-122"/>
            </a:endParaRPr>
          </a:p>
          <a:p>
            <a:pPr>
              <a:lnSpc>
                <a:spcPct val="150000"/>
              </a:lnSpc>
            </a:pPr>
            <a:r>
              <a:rPr lang="en-US" altLang="zh-CN" sz="1000" b="1" dirty="0">
                <a:latin typeface="微软雅黑" panose="020B0503020204020204" pitchFamily="34" charset="-122"/>
                <a:ea typeface="微软雅黑" panose="020B0503020204020204" pitchFamily="34" charset="-122"/>
              </a:rPr>
              <a:t>13</a:t>
            </a:r>
            <a:r>
              <a:rPr lang="zh-CN" altLang="en-US" sz="1000" b="1" dirty="0">
                <a:latin typeface="微软雅黑" panose="020B0503020204020204" pitchFamily="34" charset="-122"/>
                <a:ea typeface="微软雅黑" panose="020B0503020204020204" pitchFamily="34" charset="-122"/>
              </a:rPr>
              <a:t>至</a:t>
            </a:r>
            <a:r>
              <a:rPr lang="en-US" altLang="zh-CN" sz="1000" b="1" dirty="0">
                <a:latin typeface="微软雅黑" panose="020B0503020204020204" pitchFamily="34" charset="-122"/>
                <a:ea typeface="微软雅黑" panose="020B0503020204020204" pitchFamily="34" charset="-122"/>
              </a:rPr>
              <a:t>17</a:t>
            </a:r>
            <a:r>
              <a:rPr lang="zh-CN" altLang="en-US" sz="1000" b="1" dirty="0">
                <a:latin typeface="微软雅黑" panose="020B0503020204020204" pitchFamily="34" charset="-122"/>
                <a:ea typeface="微软雅黑" panose="020B0503020204020204" pitchFamily="34" charset="-122"/>
              </a:rPr>
              <a:t>岁青少年精神分裂症患者。</a:t>
            </a:r>
            <a:endParaRPr lang="zh-CN" altLang="en-US" sz="1000" b="1" dirty="0">
              <a:latin typeface="微软雅黑" panose="020B0503020204020204" pitchFamily="34" charset="-122"/>
              <a:ea typeface="微软雅黑" panose="020B0503020204020204" pitchFamily="34" charset="-122"/>
            </a:endParaRPr>
          </a:p>
          <a:p>
            <a:pPr>
              <a:lnSpc>
                <a:spcPct val="150000"/>
              </a:lnSpc>
            </a:pPr>
            <a:r>
              <a:rPr lang="en-US" altLang="zh-CN" sz="1000" b="1" dirty="0">
                <a:latin typeface="微软雅黑" panose="020B0503020204020204" pitchFamily="34" charset="-122"/>
                <a:ea typeface="微软雅黑" panose="020B0503020204020204" pitchFamily="34" charset="-122"/>
              </a:rPr>
              <a:t>6</a:t>
            </a:r>
            <a:r>
              <a:rPr lang="zh-CN" altLang="en-US" sz="1000" b="1" dirty="0">
                <a:latin typeface="微软雅黑" panose="020B0503020204020204" pitchFamily="34" charset="-122"/>
                <a:ea typeface="微软雅黑" panose="020B0503020204020204" pitchFamily="34" charset="-122"/>
              </a:rPr>
              <a:t>至</a:t>
            </a:r>
            <a:r>
              <a:rPr lang="en-US" altLang="zh-CN" sz="1000" b="1" dirty="0">
                <a:latin typeface="微软雅黑" panose="020B0503020204020204" pitchFamily="34" charset="-122"/>
                <a:ea typeface="微软雅黑" panose="020B0503020204020204" pitchFamily="34" charset="-122"/>
              </a:rPr>
              <a:t>17</a:t>
            </a:r>
            <a:r>
              <a:rPr lang="zh-CN" altLang="en-US" sz="1000" b="1" dirty="0">
                <a:latin typeface="微软雅黑" panose="020B0503020204020204" pitchFamily="34" charset="-122"/>
                <a:ea typeface="微软雅黑" panose="020B0503020204020204" pitchFamily="34" charset="-122"/>
              </a:rPr>
              <a:t>岁儿童和青少年孤独症或广泛性发育障碍的攻击行为。</a:t>
            </a:r>
            <a:endParaRPr lang="zh-CN" altLang="en-US" sz="1000" b="1" dirty="0">
              <a:latin typeface="微软雅黑" panose="020B0503020204020204" pitchFamily="34" charset="-122"/>
              <a:ea typeface="微软雅黑" panose="020B0503020204020204" pitchFamily="34" charset="-122"/>
            </a:endParaRPr>
          </a:p>
          <a:p>
            <a:pPr>
              <a:lnSpc>
                <a:spcPct val="150000"/>
              </a:lnSpc>
            </a:pPr>
            <a:r>
              <a:rPr lang="en-US" altLang="zh-CN" sz="1000" b="1" dirty="0">
                <a:latin typeface="微软雅黑" panose="020B0503020204020204" pitchFamily="34" charset="-122"/>
                <a:ea typeface="微软雅黑" panose="020B0503020204020204" pitchFamily="34" charset="-122"/>
              </a:rPr>
              <a:t>10</a:t>
            </a:r>
            <a:r>
              <a:rPr lang="zh-CN" altLang="en-US" sz="1000" b="1" dirty="0">
                <a:latin typeface="微软雅黑" panose="020B0503020204020204" pitchFamily="34" charset="-122"/>
                <a:ea typeface="微软雅黑" panose="020B0503020204020204" pitchFamily="34" charset="-122"/>
              </a:rPr>
              <a:t>至</a:t>
            </a:r>
            <a:r>
              <a:rPr lang="en-US" altLang="zh-CN" sz="1000" b="1" dirty="0">
                <a:latin typeface="微软雅黑" panose="020B0503020204020204" pitchFamily="34" charset="-122"/>
                <a:ea typeface="微软雅黑" panose="020B0503020204020204" pitchFamily="34" charset="-122"/>
              </a:rPr>
              <a:t>17</a:t>
            </a:r>
            <a:r>
              <a:rPr lang="zh-CN" altLang="en-US" sz="1000" b="1" dirty="0">
                <a:latin typeface="微软雅黑" panose="020B0503020204020204" pitchFamily="34" charset="-122"/>
                <a:ea typeface="微软雅黑" panose="020B0503020204020204" pitchFamily="34" charset="-122"/>
              </a:rPr>
              <a:t>岁儿童和青少年的抽动障碍。</a:t>
            </a:r>
            <a:endParaRPr lang="zh-CN" altLang="en-US" sz="1000" b="1" dirty="0">
              <a:latin typeface="微软雅黑" panose="020B0503020204020204" pitchFamily="34" charset="-122"/>
              <a:ea typeface="微软雅黑" panose="020B0503020204020204" pitchFamily="34" charset="-122"/>
            </a:endParaRPr>
          </a:p>
        </p:txBody>
      </p:sp>
      <p:sp>
        <p:nvSpPr>
          <p:cNvPr id="39" name="Rectangle 34"/>
          <p:cNvSpPr/>
          <p:nvPr/>
        </p:nvSpPr>
        <p:spPr>
          <a:xfrm>
            <a:off x="367973" y="3290308"/>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altLang="en-US" sz="1200" b="1" kern="0"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rPr>
              <a:t>用法用量</a:t>
            </a:r>
            <a:endParaRPr lang="zh-CN" altLang="en-US" sz="1200" b="1" kern="0" dirty="0">
              <a:solidFill>
                <a:schemeClr val="tx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endParaRPr>
          </a:p>
        </p:txBody>
      </p:sp>
      <p:sp>
        <p:nvSpPr>
          <p:cNvPr id="40" name="Rectangle 34"/>
          <p:cNvSpPr/>
          <p:nvPr/>
        </p:nvSpPr>
        <p:spPr>
          <a:xfrm>
            <a:off x="2701290" y="3290570"/>
            <a:ext cx="8883015" cy="170053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pPr algn="just"/>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成人患者：</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a:p>
            <a:pPr algn="just"/>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治疗精神分裂症，口服从小剂量开始，起始剂量一次</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2~4mg</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1~2ml</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），一日</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2~3</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次。逐渐增加至常用量一日</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10~40mg</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5~20ml</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），维持剂量一日</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4~20mg</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2~10ml</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）。治疗抽动秽语综合症，一次</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1~2mg</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0.5~1ml</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），一日</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2~3</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次。</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a:p>
            <a:pPr algn="just"/>
            <a:r>
              <a:rPr lang="zh-CN" altLang="en-US" sz="1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儿童患者：</a:t>
            </a:r>
            <a:endParaRPr lang="zh-CN" altLang="en-US" sz="1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algn="just"/>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13</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至</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17</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岁青少年精神分裂症：推荐剂量为</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0.5~3mg/</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天，按剂量口服给药，一日</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2~3</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次；当推荐剂量超过</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3mg/</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天时，建议评估个体的获益风险比；最大推荐剂量为</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5mg/</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天；治疗持续时间必须根据个体状况予以确定。</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a:p>
            <a:pPr algn="just"/>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6</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至</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17</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岁儿童和青少年孤独症或广泛性发育障碍的攻击行为：</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6</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至</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11</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岁儿童的推荐剂量为</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0.5~3mg/</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天，</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12</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至</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17</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岁青少年的推荐剂量为</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0.5~5mg/</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天，按剂量口服给药，一日</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2~3</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次。</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6</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周后须对持续治疗的必要性进行评估。</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a:p>
            <a:pPr algn="just"/>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10</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至</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17</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岁儿童和青少年抽动障碍：</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10</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至</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17</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岁的儿童和青少年的推荐剂量为</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0.5~3mg/</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天，按剂量口服给药，一日</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2~3</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次。每</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6</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到</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12</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个月须对持续治疗的必要性进行评估。</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a:p>
            <a:pPr algn="just"/>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每次给予氟哌啶醇</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0.5mg</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或以上剂量（相当于</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rPr>
              <a:t>0.25ml</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rPr>
              <a:t>或以上体积）。</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Rectangle 34"/>
          <p:cNvSpPr/>
          <p:nvPr>
            <p:custDataLst>
              <p:tags r:id="rId1"/>
            </p:custDataLst>
          </p:nvPr>
        </p:nvSpPr>
        <p:spPr>
          <a:xfrm>
            <a:off x="6282620" y="6114594"/>
            <a:ext cx="2124000" cy="432000"/>
          </a:xfrm>
          <a:prstGeom prst="rect">
            <a:avLst/>
          </a:prstGeom>
          <a:solidFill>
            <a:schemeClr val="accent1">
              <a:lumMod val="20000"/>
              <a:lumOff val="80000"/>
            </a:schemeClr>
          </a:solidFill>
          <a:ln w="9525" cap="rnd" cmpd="sng" algn="ctr">
            <a:noFill/>
            <a:prstDash val="solid"/>
            <a:round/>
            <a:tailEnd type="triangle" w="lg" len="lg"/>
          </a:ln>
          <a:effectLst/>
        </p:spPr>
        <p:txBody>
          <a:bodyPr rtlCol="0" anchor="ctr"/>
          <a:lstStyle/>
          <a:p>
            <a:pPr algn="ctr" defTabSz="914400"/>
            <a:r>
              <a:rPr lang="zh-CN" sz="1200" b="1" kern="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Garamond" panose="02020404030301010803" pitchFamily="18" charset="0"/>
              </a:rPr>
              <a:t>与参照药物相比的优势</a:t>
            </a:r>
            <a:r>
              <a:rPr lang="en-US" altLang="zh-CN" sz="1200" b="1" kern="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Garamond" panose="02020404030301010803" pitchFamily="18" charset="0"/>
              </a:rPr>
              <a:t>/</a:t>
            </a:r>
            <a:r>
              <a:rPr lang="zh-CN" sz="1200" b="1" kern="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Garamond" panose="02020404030301010803" pitchFamily="18" charset="0"/>
              </a:rPr>
              <a:t>不足</a:t>
            </a:r>
            <a:endParaRPr lang="zh-CN" sz="1200" b="1" kern="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Garamond" panose="02020404030301010803" pitchFamily="18" charset="0"/>
            </a:endParaRPr>
          </a:p>
        </p:txBody>
      </p:sp>
      <p:sp>
        <p:nvSpPr>
          <p:cNvPr id="2" name="Rectangle 34"/>
          <p:cNvSpPr/>
          <p:nvPr>
            <p:custDataLst>
              <p:tags r:id="rId2"/>
            </p:custDataLst>
          </p:nvPr>
        </p:nvSpPr>
        <p:spPr>
          <a:xfrm>
            <a:off x="8606155" y="6112510"/>
            <a:ext cx="2978150" cy="396240"/>
          </a:xfrm>
          <a:prstGeom prst="rect">
            <a:avLst/>
          </a:prstGeom>
          <a:noFill/>
          <a:ln w="9525" cap="rnd" cmpd="sng" algn="ctr">
            <a:solidFill>
              <a:schemeClr val="bg2">
                <a:lumMod val="40000"/>
                <a:lumOff val="60000"/>
              </a:schemeClr>
            </a:solidFill>
            <a:prstDash val="solid"/>
            <a:round/>
            <a:tailEnd type="triangle" w="lg" len="lg"/>
          </a:ln>
          <a:effectLst/>
        </p:spPr>
        <p:txBody>
          <a:bodyPr rtlCol="0" anchor="ctr"/>
          <a:lstStyle/>
          <a:p>
            <a:r>
              <a:rPr lang="zh-CN" altLang="en-US" sz="1200" b="1" dirty="0">
                <a:solidFill>
                  <a:srgbClr val="FF0000"/>
                </a:solidFill>
                <a:latin typeface="微软雅黑" panose="020B0503020204020204" pitchFamily="34" charset="-122"/>
                <a:ea typeface="微软雅黑" panose="020B0503020204020204" pitchFamily="34" charset="-122"/>
              </a:rPr>
              <a:t>独家口服溶液剂型，满足个体化调整剂量；弥补片剂不易拆分、不易吞服问题</a:t>
            </a:r>
            <a:endParaRPr lang="zh-CN" altLang="en-US" sz="1200" b="1" dirty="0">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532660" y="376366"/>
            <a:ext cx="9871969" cy="594361"/>
          </a:xfrm>
        </p:spPr>
        <p:txBody>
          <a:bodyPr/>
          <a:lstStyle/>
          <a:p>
            <a:r>
              <a:rPr lang="zh-CN" altLang="en-US" dirty="0">
                <a:latin typeface="微软雅黑" panose="020B0503020204020204" pitchFamily="34" charset="-122"/>
                <a:ea typeface="微软雅黑" panose="020B0503020204020204" pitchFamily="34" charset="-122"/>
              </a:rPr>
              <a:t>药品基本信息</a:t>
            </a:r>
            <a:endParaRPr kumimoji="1" lang="zh-CN" altLang="en-US" dirty="0">
              <a:latin typeface="微软雅黑" panose="020B0503020204020204" pitchFamily="34" charset="-122"/>
              <a:ea typeface="微软雅黑" panose="020B0503020204020204" pitchFamily="34" charset="-122"/>
            </a:endParaRPr>
          </a:p>
        </p:txBody>
      </p:sp>
      <p:sp>
        <p:nvSpPr>
          <p:cNvPr id="2" name="Rectangle 34"/>
          <p:cNvSpPr/>
          <p:nvPr>
            <p:custDataLst>
              <p:tags r:id="rId1"/>
            </p:custDataLst>
          </p:nvPr>
        </p:nvSpPr>
        <p:spPr>
          <a:xfrm>
            <a:off x="861060" y="1402080"/>
            <a:ext cx="5148580" cy="1070532"/>
          </a:xfrm>
          <a:prstGeom prst="rect">
            <a:avLst/>
          </a:prstGeom>
          <a:solidFill>
            <a:srgbClr val="0070C0"/>
          </a:solidFill>
          <a:ln w="9525" cap="rnd" cmpd="sng" algn="ctr">
            <a:noFill/>
            <a:prstDash val="solid"/>
            <a:round/>
            <a:tailEnd type="triangle" w="lg" len="lg"/>
          </a:ln>
          <a:effectLst/>
        </p:spPr>
        <p:txBody>
          <a:bodyPr rtlCol="0" anchor="ctr"/>
          <a:lstStyle/>
          <a:p>
            <a:pPr algn="ctr" defTabSz="914400"/>
            <a:r>
              <a:rPr lang="zh-CN" altLang="en-US" sz="2000" b="1" kern="0" dirty="0">
                <a:solidFill>
                  <a:schemeClr val="bg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rPr>
              <a:t>疾病的基本情况</a:t>
            </a:r>
            <a:endParaRPr lang="zh-CN" altLang="en-US" sz="2000" b="1" kern="0" dirty="0">
              <a:solidFill>
                <a:schemeClr val="bg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endParaRPr>
          </a:p>
        </p:txBody>
      </p:sp>
      <p:sp>
        <p:nvSpPr>
          <p:cNvPr id="7" name="Rectangle 34"/>
          <p:cNvSpPr/>
          <p:nvPr>
            <p:custDataLst>
              <p:tags r:id="rId2"/>
            </p:custDataLst>
          </p:nvPr>
        </p:nvSpPr>
        <p:spPr>
          <a:xfrm>
            <a:off x="861060" y="2472612"/>
            <a:ext cx="5147945" cy="4009022"/>
          </a:xfrm>
          <a:prstGeom prst="rect">
            <a:avLst/>
          </a:prstGeom>
          <a:solidFill>
            <a:schemeClr val="accent1">
              <a:lumMod val="20000"/>
              <a:lumOff val="80000"/>
            </a:schemeClr>
          </a:solidFill>
          <a:ln w="9525" cap="rnd" cmpd="sng" algn="ctr">
            <a:solidFill>
              <a:schemeClr val="bg2">
                <a:lumMod val="40000"/>
                <a:lumOff val="60000"/>
              </a:schemeClr>
            </a:solidFill>
            <a:prstDash val="solid"/>
            <a:round/>
            <a:tailEnd type="triangle" w="lg" len="lg"/>
          </a:ln>
          <a:effectLst/>
        </p:spPr>
        <p:txBody>
          <a:bodyPr rtlCol="0" anchor="ctr"/>
          <a:lstStyle/>
          <a:p>
            <a:pPr marL="171450" indent="-171450" algn="l">
              <a:lnSpc>
                <a:spcPct val="150000"/>
              </a:lnSpc>
              <a:buClrTx/>
              <a:buSzTx/>
              <a:buFont typeface="Arial" panose="020B0604020202020204" pitchFamily="34" charset="0"/>
              <a:buChar char="•"/>
            </a:pP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精神分裂症：</a:t>
            </a:r>
            <a:r>
              <a:rPr lang="zh-CN" altLang="en-US" sz="1600" dirty="0">
                <a:latin typeface="微软雅黑" panose="020B0503020204020204" pitchFamily="34" charset="-122"/>
                <a:ea typeface="微软雅黑" panose="020B0503020204020204" pitchFamily="34" charset="-122"/>
              </a:rPr>
              <a:t>幻觉、妄想、言语紊乱等阳性症状，动机下降、表达减少等阴性症状，执行功能、记忆、精神处理速度受损等认知症状。年患病率</a:t>
            </a:r>
            <a:r>
              <a:rPr lang="en-US" altLang="zh-CN" sz="1600" dirty="0">
                <a:latin typeface="微软雅黑" panose="020B0503020204020204" pitchFamily="34" charset="-122"/>
                <a:ea typeface="微软雅黑" panose="020B0503020204020204" pitchFamily="34" charset="-122"/>
              </a:rPr>
              <a:t>0.5%</a:t>
            </a:r>
            <a:r>
              <a:rPr lang="zh-CN" altLang="en-US" sz="1600" dirty="0">
                <a:latin typeface="微软雅黑" panose="020B0503020204020204" pitchFamily="34" charset="-122"/>
                <a:ea typeface="微软雅黑" panose="020B0503020204020204" pitchFamily="34" charset="-122"/>
              </a:rPr>
              <a:t>，终生患病率约</a:t>
            </a:r>
            <a:r>
              <a:rPr lang="en-US" altLang="zh-CN" sz="1600" dirty="0">
                <a:latin typeface="微软雅黑" panose="020B0503020204020204" pitchFamily="34" charset="-122"/>
                <a:ea typeface="微软雅黑" panose="020B0503020204020204" pitchFamily="34" charset="-122"/>
              </a:rPr>
              <a:t>0.6%</a:t>
            </a:r>
            <a:r>
              <a:rPr lang="zh-CN" altLang="en-US" sz="1600" dirty="0">
                <a:latin typeface="微软雅黑" panose="020B0503020204020204" pitchFamily="34" charset="-122"/>
                <a:ea typeface="微软雅黑" panose="020B0503020204020204" pitchFamily="34" charset="-122"/>
              </a:rPr>
              <a:t>。首次发作患者五年内</a:t>
            </a:r>
            <a:r>
              <a:rPr lang="en-US" altLang="zh-CN" sz="1600" dirty="0">
                <a:latin typeface="微软雅黑" panose="020B0503020204020204" pitchFamily="34" charset="-122"/>
                <a:ea typeface="微软雅黑" panose="020B0503020204020204" pitchFamily="34" charset="-122"/>
              </a:rPr>
              <a:t>80%</a:t>
            </a:r>
            <a:r>
              <a:rPr lang="zh-CN" altLang="en-US" sz="1600" dirty="0">
                <a:latin typeface="微软雅黑" panose="020B0503020204020204" pitchFamily="34" charset="-122"/>
                <a:ea typeface="微软雅黑" panose="020B0503020204020204" pitchFamily="34" charset="-122"/>
              </a:rPr>
              <a:t>复发。</a:t>
            </a:r>
            <a:r>
              <a:rPr lang="en-US" altLang="zh-CN" sz="1600" dirty="0">
                <a:latin typeface="微软雅黑" panose="020B0503020204020204" pitchFamily="34" charset="-122"/>
                <a:ea typeface="微软雅黑" panose="020B0503020204020204" pitchFamily="34" charset="-122"/>
              </a:rPr>
              <a:t>2020</a:t>
            </a:r>
            <a:r>
              <a:rPr lang="zh-CN" altLang="en-US" sz="1600" dirty="0">
                <a:latin typeface="微软雅黑" panose="020B0503020204020204" pitchFamily="34" charset="-122"/>
                <a:ea typeface="微软雅黑" panose="020B0503020204020204" pitchFamily="34" charset="-122"/>
              </a:rPr>
              <a:t>年，我国患者超</a:t>
            </a:r>
            <a:r>
              <a:rPr lang="en-US" altLang="zh-CN" sz="1600" dirty="0">
                <a:latin typeface="微软雅黑" panose="020B0503020204020204" pitchFamily="34" charset="-122"/>
                <a:ea typeface="微软雅黑" panose="020B0503020204020204" pitchFamily="34" charset="-122"/>
              </a:rPr>
              <a:t>458</a:t>
            </a:r>
            <a:r>
              <a:rPr lang="zh-CN" altLang="en-US" sz="1600" dirty="0">
                <a:latin typeface="微软雅黑" panose="020B0503020204020204" pitchFamily="34" charset="-122"/>
                <a:ea typeface="微软雅黑" panose="020B0503020204020204" pitchFamily="34" charset="-122"/>
              </a:rPr>
              <a:t>万。近</a:t>
            </a:r>
            <a:r>
              <a:rPr lang="en-US" altLang="zh-CN" sz="1600" dirty="0">
                <a:latin typeface="微软雅黑" panose="020B0503020204020204" pitchFamily="34" charset="-122"/>
                <a:ea typeface="微软雅黑" panose="020B0503020204020204" pitchFamily="34" charset="-122"/>
              </a:rPr>
              <a:t>50%</a:t>
            </a:r>
            <a:r>
              <a:rPr lang="zh-CN" altLang="en-US" sz="1600" dirty="0">
                <a:latin typeface="微软雅黑" panose="020B0503020204020204" pitchFamily="34" charset="-122"/>
                <a:ea typeface="微软雅黑" panose="020B0503020204020204" pitchFamily="34" charset="-122"/>
              </a:rPr>
              <a:t>有自杀倾向，</a:t>
            </a:r>
            <a:r>
              <a:rPr lang="en-US" altLang="zh-CN" sz="1600" dirty="0">
                <a:latin typeface="微软雅黑" panose="020B0503020204020204" pitchFamily="34" charset="-122"/>
                <a:ea typeface="微软雅黑" panose="020B0503020204020204" pitchFamily="34" charset="-122"/>
              </a:rPr>
              <a:t>10%</a:t>
            </a:r>
            <a:r>
              <a:rPr lang="zh-CN" altLang="en-US" sz="1600" dirty="0">
                <a:latin typeface="微软雅黑" panose="020B0503020204020204" pitchFamily="34" charset="-122"/>
                <a:ea typeface="微软雅黑" panose="020B0503020204020204" pitchFamily="34" charset="-122"/>
              </a:rPr>
              <a:t>死于自杀。</a:t>
            </a:r>
            <a:endParaRPr lang="zh-CN" altLang="en-US" sz="1600" dirty="0">
              <a:latin typeface="微软雅黑" panose="020B0503020204020204" pitchFamily="34" charset="-122"/>
              <a:ea typeface="微软雅黑" panose="020B0503020204020204" pitchFamily="34" charset="-122"/>
            </a:endParaRPr>
          </a:p>
          <a:p>
            <a:pPr marL="171450" indent="-171450" algn="l">
              <a:lnSpc>
                <a:spcPct val="150000"/>
              </a:lnSpc>
              <a:buClrTx/>
              <a:buSzTx/>
              <a:buFont typeface="Arial" panose="020B0604020202020204" pitchFamily="34" charset="0"/>
              <a:buChar char="•"/>
            </a:pP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躁狂症：</a:t>
            </a:r>
            <a:r>
              <a:rPr lang="zh-CN" altLang="en-US" sz="1600" dirty="0">
                <a:latin typeface="微软雅黑" panose="020B0503020204020204" pitchFamily="34" charset="-122"/>
                <a:ea typeface="微软雅黑" panose="020B0503020204020204" pitchFamily="34" charset="-122"/>
              </a:rPr>
              <a:t>易激惹、心境高涨、思维奔逸、注意力下降，严重出现幻觉、意识障碍、妄想等，年患病率</a:t>
            </a:r>
            <a:r>
              <a:rPr lang="en-US" altLang="zh-CN" sz="1600" dirty="0">
                <a:latin typeface="微软雅黑" panose="020B0503020204020204" pitchFamily="34" charset="-122"/>
                <a:ea typeface="微软雅黑" panose="020B0503020204020204" pitchFamily="34" charset="-122"/>
              </a:rPr>
              <a:t>0.5%</a:t>
            </a:r>
            <a:r>
              <a:rPr lang="zh-CN" altLang="en-US" sz="1600" dirty="0">
                <a:latin typeface="微软雅黑" panose="020B0503020204020204" pitchFamily="34" charset="-122"/>
                <a:ea typeface="微软雅黑" panose="020B0503020204020204" pitchFamily="34" charset="-122"/>
              </a:rPr>
              <a:t>，终生患病率</a:t>
            </a:r>
            <a:r>
              <a:rPr lang="en-US" altLang="zh-CN" sz="1600" dirty="0">
                <a:latin typeface="微软雅黑" panose="020B0503020204020204" pitchFamily="34" charset="-122"/>
                <a:ea typeface="微软雅黑" panose="020B0503020204020204" pitchFamily="34" charset="-122"/>
              </a:rPr>
              <a:t>0.6%</a:t>
            </a:r>
            <a:r>
              <a:rPr lang="zh-CN" altLang="en-US" sz="1600" dirty="0">
                <a:latin typeface="微软雅黑" panose="020B0503020204020204" pitchFamily="34" charset="-122"/>
                <a:ea typeface="微软雅黑" panose="020B0503020204020204" pitchFamily="34" charset="-122"/>
              </a:rPr>
              <a:t>。</a:t>
            </a:r>
            <a:endParaRPr lang="zh-CN" altLang="en-US" sz="1600" dirty="0">
              <a:latin typeface="微软雅黑" panose="020B0503020204020204" pitchFamily="34" charset="-122"/>
              <a:ea typeface="微软雅黑" panose="020B0503020204020204" pitchFamily="34" charset="-122"/>
            </a:endParaRPr>
          </a:p>
          <a:p>
            <a:pPr marL="171450" indent="-171450" algn="l">
              <a:lnSpc>
                <a:spcPct val="150000"/>
              </a:lnSpc>
              <a:buClrTx/>
              <a:buSzTx/>
              <a:buFont typeface="Arial" panose="020B0604020202020204" pitchFamily="34" charset="0"/>
              <a:buChar char="•"/>
            </a:pP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抽动秽语综合征：</a:t>
            </a:r>
            <a:r>
              <a:rPr lang="zh-CN" altLang="en-US" sz="1600" dirty="0">
                <a:latin typeface="微软雅黑" panose="020B0503020204020204" pitchFamily="34" charset="-122"/>
                <a:ea typeface="微软雅黑" panose="020B0503020204020204" pitchFamily="34" charset="-122"/>
              </a:rPr>
              <a:t>主要表现为多种运动和发声抽动，患病率</a:t>
            </a:r>
            <a:r>
              <a:rPr lang="en-US" altLang="zh-CN" sz="1600" dirty="0">
                <a:latin typeface="微软雅黑" panose="020B0503020204020204" pitchFamily="34" charset="-122"/>
                <a:ea typeface="微软雅黑" panose="020B0503020204020204" pitchFamily="34" charset="-122"/>
              </a:rPr>
              <a:t>0.05‰</a:t>
            </a:r>
            <a:r>
              <a:rPr lang="zh-CN" altLang="en-US" sz="1600" dirty="0">
                <a:latin typeface="微软雅黑" panose="020B0503020204020204" pitchFamily="34" charset="-122"/>
                <a:ea typeface="微软雅黑" panose="020B0503020204020204" pitchFamily="34" charset="-122"/>
              </a:rPr>
              <a:t>～</a:t>
            </a:r>
            <a:r>
              <a:rPr lang="en-US" altLang="zh-CN" sz="1600" dirty="0">
                <a:latin typeface="微软雅黑" panose="020B0503020204020204" pitchFamily="34" charset="-122"/>
                <a:ea typeface="微软雅黑" panose="020B0503020204020204" pitchFamily="34" charset="-122"/>
              </a:rPr>
              <a:t>3%</a:t>
            </a:r>
            <a:r>
              <a:rPr lang="zh-CN" altLang="en-US" sz="1600" dirty="0">
                <a:latin typeface="微软雅黑" panose="020B0503020204020204" pitchFamily="34" charset="-122"/>
                <a:ea typeface="微软雅黑" panose="020B0503020204020204" pitchFamily="34" charset="-122"/>
              </a:rPr>
              <a:t>。</a:t>
            </a:r>
            <a:endParaRPr lang="zh-CN" altLang="en-US" sz="1600" dirty="0">
              <a:latin typeface="微软雅黑" panose="020B0503020204020204" pitchFamily="34" charset="-122"/>
              <a:ea typeface="微软雅黑" panose="020B0503020204020204" pitchFamily="34" charset="-122"/>
            </a:endParaRPr>
          </a:p>
        </p:txBody>
      </p:sp>
      <p:sp>
        <p:nvSpPr>
          <p:cNvPr id="8" name="Rectangle 34"/>
          <p:cNvSpPr/>
          <p:nvPr>
            <p:custDataLst>
              <p:tags r:id="rId3"/>
            </p:custDataLst>
          </p:nvPr>
        </p:nvSpPr>
        <p:spPr>
          <a:xfrm>
            <a:off x="6423025" y="1402080"/>
            <a:ext cx="5228590" cy="1070532"/>
          </a:xfrm>
          <a:prstGeom prst="rect">
            <a:avLst/>
          </a:prstGeom>
          <a:solidFill>
            <a:srgbClr val="0070C0"/>
          </a:solidFill>
          <a:ln w="9525" cap="rnd" cmpd="sng" algn="ctr">
            <a:noFill/>
            <a:prstDash val="solid"/>
            <a:round/>
            <a:tailEnd type="triangle" w="lg" len="lg"/>
          </a:ln>
          <a:effectLst/>
        </p:spPr>
        <p:txBody>
          <a:bodyPr rtlCol="0" anchor="ctr">
            <a:noAutofit/>
          </a:bodyPr>
          <a:lstStyle/>
          <a:p>
            <a:pPr lvl="0" algn="ctr">
              <a:buClrTx/>
              <a:buSzTx/>
              <a:buFontTx/>
            </a:pPr>
            <a:r>
              <a:rPr lang="zh-CN" altLang="en-US" sz="2000" b="1" kern="0" dirty="0">
                <a:solidFill>
                  <a:schemeClr val="bg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rPr>
              <a:t>临床未满足的需求</a:t>
            </a:r>
            <a:endParaRPr lang="zh-CN" altLang="en-US" sz="2000" b="1" kern="0" dirty="0">
              <a:solidFill>
                <a:schemeClr val="bg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endParaRPr>
          </a:p>
        </p:txBody>
      </p:sp>
      <p:sp>
        <p:nvSpPr>
          <p:cNvPr id="9" name="Rectangle 34"/>
          <p:cNvSpPr/>
          <p:nvPr>
            <p:custDataLst>
              <p:tags r:id="rId4"/>
            </p:custDataLst>
          </p:nvPr>
        </p:nvSpPr>
        <p:spPr>
          <a:xfrm>
            <a:off x="6423660" y="2472612"/>
            <a:ext cx="5228590" cy="4009022"/>
          </a:xfrm>
          <a:prstGeom prst="rect">
            <a:avLst/>
          </a:prstGeom>
          <a:solidFill>
            <a:schemeClr val="accent1">
              <a:lumMod val="20000"/>
              <a:lumOff val="80000"/>
            </a:schemeClr>
          </a:solidFill>
          <a:ln w="9525" cap="rnd" cmpd="sng" algn="ctr">
            <a:solidFill>
              <a:schemeClr val="bg2">
                <a:lumMod val="40000"/>
                <a:lumOff val="60000"/>
              </a:schemeClr>
            </a:solidFill>
            <a:prstDash val="solid"/>
            <a:round/>
            <a:tailEnd type="triangle" w="lg" len="lg"/>
          </a:ln>
          <a:effectLst/>
        </p:spPr>
        <p:txBody>
          <a:bodyPr rtlCol="0" anchor="ctr"/>
          <a:lstStyle/>
          <a:p>
            <a:pPr marL="171450" indent="-171450">
              <a:lnSpc>
                <a:spcPct val="15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本品为国家“首批鼓励研发申报儿童药品”，</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独家口服溶液剂型，填补目录空白</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600" dirty="0">
              <a:latin typeface="微软雅黑" panose="020B0503020204020204" pitchFamily="34" charset="-122"/>
              <a:ea typeface="微软雅黑" panose="020B0503020204020204" pitchFamily="34" charset="-122"/>
              <a:cs typeface="微软雅黑" panose="020B0503020204020204" pitchFamily="34" charset="-122"/>
            </a:endParaRPr>
          </a:p>
          <a:p>
            <a:pPr marL="171450" indent="-171450">
              <a:lnSpc>
                <a:spcPct val="15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满足临床根据患者病情、治疗效果</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个体化调整剂量</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；弥补片剂不易拆分、不易吞服问题；无需专业人员给药，无注射剂穿刺之痛，</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提高患者依从性</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；为患者提供新的用药选择。</a:t>
            </a:r>
            <a:endPar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微软雅黑" panose="020B0503020204020204" pitchFamily="34" charset="-122"/>
                <a:ea typeface="微软雅黑" panose="020B0503020204020204" pitchFamily="34" charset="-122"/>
              </a:rPr>
              <a:t>安全性</a:t>
            </a:r>
            <a:endParaRPr lang="zh-CN" altLang="en-US"/>
          </a:p>
        </p:txBody>
      </p:sp>
      <p:sp>
        <p:nvSpPr>
          <p:cNvPr id="3" name="圆角矩形 2"/>
          <p:cNvSpPr/>
          <p:nvPr/>
        </p:nvSpPr>
        <p:spPr>
          <a:xfrm>
            <a:off x="908476" y="1899446"/>
            <a:ext cx="3054985" cy="949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latin typeface="微软雅黑" panose="020B0503020204020204" pitchFamily="34" charset="-122"/>
                <a:ea typeface="微软雅黑" panose="020B0503020204020204" pitchFamily="34" charset="-122"/>
              </a:rPr>
              <a:t>说明书收载的安全性信息</a:t>
            </a:r>
            <a:endParaRPr lang="zh-CN" altLang="en-US">
              <a:latin typeface="微软雅黑" panose="020B0503020204020204" pitchFamily="34" charset="-122"/>
              <a:ea typeface="微软雅黑" panose="020B0503020204020204" pitchFamily="34" charset="-122"/>
            </a:endParaRPr>
          </a:p>
        </p:txBody>
      </p:sp>
      <p:sp>
        <p:nvSpPr>
          <p:cNvPr id="6" name="圆角矩形 5"/>
          <p:cNvSpPr/>
          <p:nvPr>
            <p:custDataLst>
              <p:tags r:id="rId1"/>
            </p:custDataLst>
          </p:nvPr>
        </p:nvSpPr>
        <p:spPr>
          <a:xfrm>
            <a:off x="908476" y="3345188"/>
            <a:ext cx="3054985" cy="949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latin typeface="微软雅黑" panose="020B0503020204020204" pitchFamily="34" charset="-122"/>
                <a:ea typeface="微软雅黑" panose="020B0503020204020204" pitchFamily="34" charset="-122"/>
              </a:rPr>
              <a:t>国内外不良反应发生情况</a:t>
            </a:r>
            <a:endParaRPr lang="zh-CN" altLang="en-US">
              <a:latin typeface="微软雅黑" panose="020B0503020204020204" pitchFamily="34" charset="-122"/>
              <a:ea typeface="微软雅黑" panose="020B0503020204020204" pitchFamily="34" charset="-122"/>
            </a:endParaRPr>
          </a:p>
        </p:txBody>
      </p:sp>
      <p:sp>
        <p:nvSpPr>
          <p:cNvPr id="7" name="圆角矩形 6"/>
          <p:cNvSpPr/>
          <p:nvPr>
            <p:custDataLst>
              <p:tags r:id="rId2"/>
            </p:custDataLst>
          </p:nvPr>
        </p:nvSpPr>
        <p:spPr>
          <a:xfrm>
            <a:off x="908476" y="4490093"/>
            <a:ext cx="3054985" cy="949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latin typeface="微软雅黑" panose="020B0503020204020204" pitchFamily="34" charset="-122"/>
                <a:ea typeface="微软雅黑" panose="020B0503020204020204" pitchFamily="34" charset="-122"/>
              </a:rPr>
              <a:t>与目录内同治疗领域药品安全性方面的主要优势和不足</a:t>
            </a:r>
            <a:endParaRPr lang="zh-CN" altLang="en-US">
              <a:latin typeface="微软雅黑" panose="020B0503020204020204" pitchFamily="34" charset="-122"/>
              <a:ea typeface="微软雅黑" panose="020B0503020204020204" pitchFamily="34" charset="-122"/>
            </a:endParaRPr>
          </a:p>
        </p:txBody>
      </p:sp>
      <p:sp>
        <p:nvSpPr>
          <p:cNvPr id="8" name="圆角矩形 7"/>
          <p:cNvSpPr/>
          <p:nvPr/>
        </p:nvSpPr>
        <p:spPr>
          <a:xfrm>
            <a:off x="4053205" y="1548878"/>
            <a:ext cx="7325360" cy="1615336"/>
          </a:xfrm>
          <a:prstGeom prst="roundRect">
            <a:avLst>
              <a:gd name="adj" fmla="val 14622"/>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ct val="125000"/>
              </a:lnSpc>
              <a:buFont typeface="Arial" panose="020B0604020202020204" pitchFamily="34" charset="0"/>
              <a:buChar char="•"/>
            </a:pPr>
            <a:r>
              <a:rPr lang="zh-CN" altLang="en-US" sz="1200" b="1" dirty="0">
                <a:solidFill>
                  <a:srgbClr val="FF0000"/>
                </a:solidFill>
                <a:latin typeface="微软雅黑" panose="020B0503020204020204" pitchFamily="34" charset="-122"/>
                <a:ea typeface="微软雅黑" panose="020B0503020204020204" pitchFamily="34" charset="-122"/>
              </a:rPr>
              <a:t>不良反应</a:t>
            </a:r>
            <a:r>
              <a:rPr lang="zh-CN" altLang="en-US" sz="1200" dirty="0">
                <a:solidFill>
                  <a:schemeClr val="tx1"/>
                </a:solidFill>
                <a:latin typeface="微软雅黑" panose="020B0503020204020204" pitchFamily="34" charset="-122"/>
                <a:ea typeface="微软雅黑" panose="020B0503020204020204" pitchFamily="34" charset="-122"/>
              </a:rPr>
              <a:t>：心血管效应，神经精神、免疫系统、血液和淋巴系统、肝脏类、皮肤及皮下组织类、内分泌系统、代谢及营养障碍类、胃肠系统、肾脏及泌尿系统、呼吸系统、胸及纵膈、眼器官、全身性反应、生殖系统和乳腺等反应，妊娠期、产褥期和围产期状况等。</a:t>
            </a:r>
            <a:endParaRPr lang="en-US" altLang="zh-CN" sz="1200" dirty="0">
              <a:solidFill>
                <a:schemeClr val="tx1"/>
              </a:solidFill>
              <a:latin typeface="微软雅黑" panose="020B0503020204020204" pitchFamily="34" charset="-122"/>
              <a:ea typeface="微软雅黑" panose="020B0503020204020204" pitchFamily="34" charset="-122"/>
            </a:endParaRPr>
          </a:p>
          <a:p>
            <a:pPr marL="285750" indent="-285750">
              <a:lnSpc>
                <a:spcPct val="125000"/>
              </a:lnSpc>
              <a:buFont typeface="Arial" panose="020B0604020202020204" pitchFamily="34" charset="0"/>
              <a:buChar char="•"/>
            </a:pPr>
            <a:r>
              <a:rPr lang="zh-CN" altLang="en-US" sz="1200" b="1" dirty="0">
                <a:solidFill>
                  <a:srgbClr val="FF0000"/>
                </a:solidFill>
                <a:latin typeface="微软雅黑" panose="020B0503020204020204" pitchFamily="34" charset="-122"/>
                <a:ea typeface="微软雅黑" panose="020B0503020204020204" pitchFamily="34" charset="-122"/>
              </a:rPr>
              <a:t>禁忌：</a:t>
            </a:r>
            <a:r>
              <a:rPr lang="zh-CN" altLang="en-US" sz="1200" dirty="0">
                <a:solidFill>
                  <a:schemeClr val="tx1"/>
                </a:solidFill>
                <a:latin typeface="微软雅黑" panose="020B0503020204020204" pitchFamily="34" charset="-122"/>
                <a:ea typeface="微软雅黑" panose="020B0503020204020204" pitchFamily="34" charset="-122"/>
              </a:rPr>
              <a:t>基底神经节病变、帕金森病、帕金森综合征、严重中枢神经抑制状态者、骨髓抑制、青光眼、重症肌无力及对本品及所含成分过敏者。</a:t>
            </a:r>
            <a:endParaRPr lang="zh-CN" altLang="en-US" sz="1200" dirty="0">
              <a:solidFill>
                <a:schemeClr val="tx1"/>
              </a:solidFill>
              <a:latin typeface="微软雅黑" panose="020B0503020204020204" pitchFamily="34" charset="-122"/>
              <a:ea typeface="微软雅黑" panose="020B0503020204020204" pitchFamily="34" charset="-122"/>
            </a:endParaRPr>
          </a:p>
        </p:txBody>
      </p:sp>
      <p:sp>
        <p:nvSpPr>
          <p:cNvPr id="9" name="圆角矩形 8"/>
          <p:cNvSpPr/>
          <p:nvPr>
            <p:custDataLst>
              <p:tags r:id="rId3"/>
            </p:custDataLst>
          </p:nvPr>
        </p:nvSpPr>
        <p:spPr>
          <a:xfrm>
            <a:off x="4053205" y="3345188"/>
            <a:ext cx="7325360" cy="993542"/>
          </a:xfrm>
          <a:prstGeom prst="roundRect">
            <a:avLst>
              <a:gd name="adj" fmla="val 14846"/>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marL="285750" indent="-285750" algn="l">
              <a:lnSpc>
                <a:spcPct val="125000"/>
              </a:lnSpc>
              <a:spcBef>
                <a:spcPts val="0"/>
              </a:spcBef>
              <a:spcAft>
                <a:spcPts val="0"/>
              </a:spcAft>
              <a:buFont typeface="Arial" panose="020B0604020202020204" pitchFamily="34" charset="0"/>
              <a:buChar char="•"/>
            </a:pP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本品于</a:t>
            </a:r>
            <a:r>
              <a:rPr lang="en-US" altLang="zh-CN"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2023</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年</a:t>
            </a:r>
            <a:r>
              <a:rPr lang="en-US" altLang="zh-CN"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8</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月</a:t>
            </a:r>
            <a:r>
              <a:rPr lang="en-US" altLang="zh-CN"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日首次在中国上市许可。目前无其在中国的上市后不良事件病例报告。</a:t>
            </a:r>
            <a:endPar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10" name="圆角矩形 9"/>
          <p:cNvSpPr/>
          <p:nvPr>
            <p:custDataLst>
              <p:tags r:id="rId4"/>
            </p:custDataLst>
          </p:nvPr>
        </p:nvSpPr>
        <p:spPr>
          <a:xfrm>
            <a:off x="4053205" y="4490093"/>
            <a:ext cx="7325360" cy="920115"/>
          </a:xfrm>
          <a:prstGeom prst="roundRect">
            <a:avLst>
              <a:gd name="adj" fmla="val 12928"/>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marL="285750" lvl="0" indent="-285750" algn="l">
              <a:lnSpc>
                <a:spcPct val="125000"/>
              </a:lnSpc>
              <a:spcBef>
                <a:spcPts val="0"/>
              </a:spcBef>
              <a:spcAft>
                <a:spcPts val="0"/>
              </a:spcAft>
              <a:buClrTx/>
              <a:buSzTx/>
              <a:buFont typeface="Arial" panose="020B0604020202020204" pitchFamily="34" charset="0"/>
              <a:buChar char="•"/>
            </a:pPr>
            <a:r>
              <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满足临床根据患者体重、病情、治疗效果</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个体化调整剂量</a:t>
            </a:r>
            <a:endParaRPr lang="en-US" altLang="zh-CN"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5750" lvl="0" indent="-285750" algn="l">
              <a:lnSpc>
                <a:spcPct val="125000"/>
              </a:lnSpc>
              <a:spcBef>
                <a:spcPts val="0"/>
              </a:spcBef>
              <a:spcAft>
                <a:spcPts val="0"/>
              </a:spcAft>
              <a:buClrTx/>
              <a:buSzTx/>
              <a:buFont typeface="Arial" panose="020B0604020202020204" pitchFamily="34" charset="0"/>
              <a:buChar char="•"/>
            </a:pP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解决</a:t>
            </a:r>
            <a:r>
              <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儿童、老人及</a:t>
            </a:r>
            <a:r>
              <a:rPr lang="zh-CN" altLang="en-US" sz="1200" dirty="0">
                <a:solidFill>
                  <a:schemeClr val="tx1"/>
                </a:solidFill>
                <a:latin typeface="微软雅黑" panose="020B0503020204020204" pitchFamily="34" charset="-122"/>
                <a:ea typeface="微软雅黑" panose="020B0503020204020204" pitchFamily="34" charset="-122"/>
                <a:sym typeface="+mn-ea"/>
              </a:rPr>
              <a:t>吞咽困难患者的</a:t>
            </a:r>
            <a:r>
              <a:rPr lang="zh-CN" altLang="en-US" sz="1200" b="1" dirty="0">
                <a:solidFill>
                  <a:srgbClr val="FF0000"/>
                </a:solidFill>
                <a:latin typeface="微软雅黑" panose="020B0503020204020204" pitchFamily="34" charset="-122"/>
                <a:ea typeface="微软雅黑" panose="020B0503020204020204" pitchFamily="34" charset="-122"/>
                <a:sym typeface="+mn-ea"/>
              </a:rPr>
              <a:t>吞咽困难问题</a:t>
            </a:r>
            <a:endParaRPr lang="en-US" altLang="zh-CN" sz="1200" b="1" dirty="0">
              <a:solidFill>
                <a:srgbClr val="FF0000"/>
              </a:solidFill>
              <a:latin typeface="微软雅黑" panose="020B0503020204020204" pitchFamily="34" charset="-122"/>
              <a:ea typeface="微软雅黑" panose="020B0503020204020204" pitchFamily="34" charset="-122"/>
              <a:sym typeface="+mn-ea"/>
            </a:endParaRPr>
          </a:p>
          <a:p>
            <a:pPr marL="285750" lvl="0" indent="-285750" algn="l">
              <a:lnSpc>
                <a:spcPct val="125000"/>
              </a:lnSpc>
              <a:spcBef>
                <a:spcPts val="0"/>
              </a:spcBef>
              <a:spcAft>
                <a:spcPts val="0"/>
              </a:spcAft>
              <a:buClrTx/>
              <a:buSzTx/>
              <a:buFont typeface="Arial" panose="020B0604020202020204" pitchFamily="34" charset="0"/>
              <a:buChar char="•"/>
            </a:pPr>
            <a:r>
              <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无需专业人员给药，无穿刺之痛，</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提高患者依从性</a:t>
            </a:r>
            <a:endPar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vert="horz" lIns="91440" tIns="45720" rIns="91440" bIns="45720" rtlCol="0" anchor="t">
            <a:noAutofit/>
          </a:bodyPr>
          <a:lstStyle/>
          <a:p>
            <a:pPr lvl="0" algn="l">
              <a:buClrTx/>
              <a:buSzTx/>
              <a:buFontTx/>
            </a:pPr>
            <a:r>
              <a:rPr lang="zh-CN" altLang="en-US" dirty="0">
                <a:latin typeface="微软雅黑" panose="020B0503020204020204" pitchFamily="34" charset="-122"/>
                <a:ea typeface="微软雅黑" panose="020B0503020204020204" pitchFamily="34" charset="-122"/>
                <a:sym typeface="+mn-ea"/>
              </a:rPr>
              <a:t>有效性</a:t>
            </a:r>
            <a:endParaRPr lang="zh-CN" altLang="en-US" dirty="0">
              <a:latin typeface="微软雅黑" panose="020B0503020204020204" pitchFamily="34" charset="-122"/>
              <a:ea typeface="微软雅黑" panose="020B0503020204020204" pitchFamily="34" charset="-122"/>
              <a:sym typeface="+mn-ea"/>
            </a:endParaRPr>
          </a:p>
        </p:txBody>
      </p:sp>
      <p:graphicFrame>
        <p:nvGraphicFramePr>
          <p:cNvPr id="14" name="表格 13"/>
          <p:cNvGraphicFramePr>
            <a:graphicFrameLocks noGrp="1"/>
          </p:cNvGraphicFramePr>
          <p:nvPr/>
        </p:nvGraphicFramePr>
        <p:xfrm>
          <a:off x="428897" y="1514747"/>
          <a:ext cx="11421304" cy="4108341"/>
        </p:xfrm>
        <a:graphic>
          <a:graphicData uri="http://schemas.openxmlformats.org/drawingml/2006/table">
            <a:tbl>
              <a:tblPr firstRow="1" firstCol="1" bandRow="1">
                <a:tableStyleId>{5C22544A-7EE6-4342-B048-85BDC9FD1C3A}</a:tableStyleId>
              </a:tblPr>
              <a:tblGrid>
                <a:gridCol w="2075817"/>
                <a:gridCol w="2050009"/>
                <a:gridCol w="1136930"/>
                <a:gridCol w="6158548"/>
              </a:tblGrid>
              <a:tr h="439546">
                <a:tc>
                  <a:txBody>
                    <a:bodyPr/>
                    <a:lstStyle/>
                    <a:p>
                      <a:pPr indent="127000" algn="ctr">
                        <a:lnSpc>
                          <a:spcPct val="125000"/>
                        </a:lnSpc>
                      </a:pPr>
                      <a:r>
                        <a:rPr lang="zh-CN" sz="1100" kern="100" dirty="0">
                          <a:effectLst/>
                          <a:uFill>
                            <a:solidFill>
                              <a:srgbClr val="000000"/>
                            </a:solidFill>
                          </a:uFill>
                          <a:latin typeface="微软雅黑" panose="020B0503020204020204" pitchFamily="34" charset="-122"/>
                          <a:ea typeface="微软雅黑" panose="020B0503020204020204" pitchFamily="34" charset="-122"/>
                        </a:rPr>
                        <a:t>发布机构</a:t>
                      </a:r>
                      <a:endParaRPr lang="zh-CN" sz="1400" kern="100" dirty="0">
                        <a:solidFill>
                          <a:srgbClr val="000000"/>
                        </a:solidFill>
                        <a:effectLst/>
                        <a:uFill>
                          <a:solidFill>
                            <a:srgbClr val="000000"/>
                          </a:solidFill>
                        </a:u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indent="127000" algn="ctr">
                        <a:lnSpc>
                          <a:spcPct val="125000"/>
                        </a:lnSpc>
                      </a:pPr>
                      <a:r>
                        <a:rPr lang="zh-CN" sz="1100" kern="100" dirty="0">
                          <a:effectLst/>
                          <a:uFill>
                            <a:solidFill>
                              <a:srgbClr val="000000"/>
                            </a:solidFill>
                          </a:uFill>
                          <a:latin typeface="微软雅黑" panose="020B0503020204020204" pitchFamily="34" charset="-122"/>
                          <a:ea typeface="微软雅黑" panose="020B0503020204020204" pitchFamily="34" charset="-122"/>
                        </a:rPr>
                        <a:t>指南名称</a:t>
                      </a:r>
                      <a:endParaRPr lang="zh-CN" sz="1400" kern="100" dirty="0">
                        <a:solidFill>
                          <a:srgbClr val="000000"/>
                        </a:solidFill>
                        <a:effectLst/>
                        <a:uFill>
                          <a:solidFill>
                            <a:srgbClr val="000000"/>
                          </a:solidFill>
                        </a:u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indent="127000" algn="ctr">
                        <a:lnSpc>
                          <a:spcPct val="125000"/>
                        </a:lnSpc>
                      </a:pPr>
                      <a:r>
                        <a:rPr lang="zh-CN" sz="1100" kern="100" dirty="0">
                          <a:effectLst/>
                          <a:uFill>
                            <a:solidFill>
                              <a:srgbClr val="000000"/>
                            </a:solidFill>
                          </a:uFill>
                          <a:latin typeface="微软雅黑" panose="020B0503020204020204" pitchFamily="34" charset="-122"/>
                          <a:ea typeface="微软雅黑" panose="020B0503020204020204" pitchFamily="34" charset="-122"/>
                        </a:rPr>
                        <a:t>发布时间</a:t>
                      </a:r>
                      <a:endParaRPr lang="zh-CN" sz="1400" kern="100" dirty="0">
                        <a:solidFill>
                          <a:srgbClr val="000000"/>
                        </a:solidFill>
                        <a:effectLst/>
                        <a:uFill>
                          <a:solidFill>
                            <a:srgbClr val="000000"/>
                          </a:solidFill>
                        </a:u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indent="127000" algn="ctr">
                        <a:lnSpc>
                          <a:spcPct val="125000"/>
                        </a:lnSpc>
                      </a:pPr>
                      <a:r>
                        <a:rPr lang="zh-CN" sz="1100" kern="100">
                          <a:effectLst/>
                          <a:uFill>
                            <a:solidFill>
                              <a:srgbClr val="000000"/>
                            </a:solidFill>
                          </a:uFill>
                          <a:latin typeface="微软雅黑" panose="020B0503020204020204" pitchFamily="34" charset="-122"/>
                          <a:ea typeface="微软雅黑" panose="020B0503020204020204" pitchFamily="34" charset="-122"/>
                        </a:rPr>
                        <a:t>推荐内容</a:t>
                      </a:r>
                      <a:endParaRPr lang="zh-CN" sz="1400" kern="100">
                        <a:solidFill>
                          <a:srgbClr val="000000"/>
                        </a:solidFill>
                        <a:effectLst/>
                        <a:uFill>
                          <a:solidFill>
                            <a:srgbClr val="000000"/>
                          </a:solidFill>
                        </a:u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r>
              <a:tr h="887558">
                <a:tc>
                  <a:txBody>
                    <a:bodyPr/>
                    <a:lstStyle/>
                    <a:p>
                      <a:pPr algn="ctr">
                        <a:lnSpc>
                          <a:spcPct val="125000"/>
                        </a:lnSpc>
                        <a:spcAft>
                          <a:spcPts val="800"/>
                        </a:spcAft>
                      </a:pP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中华人民共和国国家卫生健康委员会</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algn="ctr">
                        <a:lnSpc>
                          <a:spcPct val="125000"/>
                        </a:lnSpc>
                        <a:spcAft>
                          <a:spcPts val="800"/>
                        </a:spcAft>
                      </a:pP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精神障碍诊疗规范（</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2020</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年版）</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algn="ctr">
                        <a:lnSpc>
                          <a:spcPct val="125000"/>
                        </a:lnSpc>
                        <a:spcAft>
                          <a:spcPts val="800"/>
                        </a:spcAft>
                      </a:pP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2020</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年</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11</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月</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algn="l">
                        <a:lnSpc>
                          <a:spcPct val="125000"/>
                        </a:lnSpc>
                        <a:spcAft>
                          <a:spcPts val="800"/>
                        </a:spcAft>
                      </a:pP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第一代抗精神病药物</a:t>
                      </a:r>
                      <a:r>
                        <a:rPr lang="zh-CN" altLang="en-US" sz="1100" b="1"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rPr>
                        <a:t>氟哌啶醇</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是精神分裂症常用药物，其治疗精神分裂症阳性症状有效；是躁狂发作治疗药物；是抽动障碍药物治疗药物：起始剂量</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0.5mg/d</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，睡前顿服，逐渐加量，一般治疗剂量</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1</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6mg/d</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，分两次服用。主要不良反应为锥体外系综合征、嗜睡、体重增加等，定期监测不良反应，及时处理。氟哌啶醇疗效强。</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r>
              <a:tr h="514063">
                <a:tc>
                  <a:txBody>
                    <a:bodyPr/>
                    <a:lstStyle/>
                    <a:p>
                      <a:pPr algn="ctr">
                        <a:lnSpc>
                          <a:spcPct val="125000"/>
                        </a:lnSpc>
                        <a:spcAft>
                          <a:spcPts val="800"/>
                        </a:spcAft>
                      </a:pP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中华医学会精神医学分会精神分裂症协作组</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algn="ctr">
                        <a:lnSpc>
                          <a:spcPct val="125000"/>
                        </a:lnSpc>
                        <a:spcAft>
                          <a:spcPts val="800"/>
                        </a:spcAft>
                      </a:pP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精神分裂症患者代谢综合征管理的中国专家共识（</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2020</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年）</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algn="ctr">
                        <a:lnSpc>
                          <a:spcPct val="125000"/>
                        </a:lnSpc>
                        <a:spcAft>
                          <a:spcPts val="800"/>
                        </a:spcAft>
                      </a:pP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2020</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年</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2</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月</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algn="l">
                        <a:lnSpc>
                          <a:spcPct val="125000"/>
                        </a:lnSpc>
                        <a:spcAft>
                          <a:spcPts val="800"/>
                        </a:spcAft>
                      </a:pP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第一代抗精神病药</a:t>
                      </a:r>
                      <a:r>
                        <a:rPr lang="zh-CN" altLang="en-US" sz="1100" b="1"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rPr>
                        <a:t>氟哌啶醇</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在我国仍广泛使用，氟哌啶醇的代谢风险较低。</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r>
              <a:tr h="739911">
                <a:tc>
                  <a:txBody>
                    <a:bodyPr/>
                    <a:lstStyle/>
                    <a:p>
                      <a:pPr algn="ctr">
                        <a:lnSpc>
                          <a:spcPct val="125000"/>
                        </a:lnSpc>
                        <a:spcAft>
                          <a:spcPts val="800"/>
                        </a:spcAft>
                      </a:pP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中华医学会儿科学分会神经学组</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algn="ctr">
                        <a:lnSpc>
                          <a:spcPct val="125000"/>
                        </a:lnSpc>
                        <a:spcAft>
                          <a:spcPts val="800"/>
                        </a:spcAft>
                      </a:pP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儿童抽动障碍诊断与治疗专家共识（</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2017</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实用版）</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algn="ctr">
                        <a:lnSpc>
                          <a:spcPct val="125000"/>
                        </a:lnSpc>
                        <a:spcAft>
                          <a:spcPts val="800"/>
                        </a:spcAft>
                      </a:pP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2017</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年</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8</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月</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algn="l">
                        <a:lnSpc>
                          <a:spcPct val="125000"/>
                        </a:lnSpc>
                        <a:spcAft>
                          <a:spcPts val="800"/>
                        </a:spcAft>
                      </a:pPr>
                      <a:r>
                        <a:rPr lang="zh-CN" altLang="en-US" sz="1100" b="1"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rPr>
                        <a:t>氟哌啶醇</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是治疗抽动障碍的常用药物，常用治疗剂量为</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1</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4mg/d</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r>
              <a:tr h="842808">
                <a:tc>
                  <a:txBody>
                    <a:bodyPr/>
                    <a:lstStyle/>
                    <a:p>
                      <a:pPr algn="ctr">
                        <a:lnSpc>
                          <a:spcPct val="125000"/>
                        </a:lnSpc>
                        <a:spcAft>
                          <a:spcPts val="800"/>
                        </a:spcAft>
                      </a:pP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中华医学会精神病学分会</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algn="ctr">
                        <a:lnSpc>
                          <a:spcPct val="125000"/>
                        </a:lnSpc>
                        <a:spcAft>
                          <a:spcPts val="800"/>
                        </a:spcAft>
                      </a:pP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双相障碍防治指南</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（第二版）</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algn="ctr">
                        <a:lnSpc>
                          <a:spcPct val="125000"/>
                        </a:lnSpc>
                        <a:spcAft>
                          <a:spcPts val="800"/>
                        </a:spcAft>
                      </a:pP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2015</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年</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algn="l">
                        <a:lnSpc>
                          <a:spcPct val="125000"/>
                        </a:lnSpc>
                        <a:spcAft>
                          <a:spcPts val="800"/>
                        </a:spcAft>
                      </a:pP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躁狂发作急性期的药物治疗</a:t>
                      </a:r>
                      <a:r>
                        <a:rPr lang="zh-CN" altLang="en-US" sz="1100" b="1"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rPr>
                        <a:t>首选推荐氟哌啶醇</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；一项</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Meta</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分析发现，氟哌啶醇要比很多抗躁狂药物更能改善患者的躁狂症状。另外</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2</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项</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Meta</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分析也都支持了氟哌啶醇对急性躁狂的疗效。一项</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12</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周的</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RCT</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发现，齐拉西酮和氟哌啶醇对躁狂症状的改善及有效率均显著优于安慰剂组，但氟哌啶醇比齐拉西酮更有效。</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r>
              <a:tr h="684455">
                <a:tc>
                  <a:txBody>
                    <a:bodyPr/>
                    <a:lstStyle/>
                    <a:p>
                      <a:pPr algn="ctr">
                        <a:lnSpc>
                          <a:spcPct val="125000"/>
                        </a:lnSpc>
                        <a:spcAft>
                          <a:spcPts val="800"/>
                        </a:spcAft>
                      </a:pP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中华医学会神经病学分会帕金森病及运动障碍学组</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algn="ctr">
                        <a:lnSpc>
                          <a:spcPct val="125000"/>
                        </a:lnSpc>
                        <a:spcAft>
                          <a:spcPts val="800"/>
                        </a:spcAft>
                      </a:pP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图雷特综合征（抽动秽语综合征）的诊断与治疗指南</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algn="ctr">
                        <a:lnSpc>
                          <a:spcPct val="125000"/>
                        </a:lnSpc>
                        <a:spcAft>
                          <a:spcPts val="800"/>
                        </a:spcAft>
                      </a:pP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2009</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年</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9</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月</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c>
                  <a:txBody>
                    <a:bodyPr/>
                    <a:lstStyle/>
                    <a:p>
                      <a:pPr algn="l">
                        <a:lnSpc>
                          <a:spcPct val="125000"/>
                        </a:lnSpc>
                        <a:spcAft>
                          <a:spcPts val="800"/>
                        </a:spcAft>
                      </a:pP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抽动症状的控制：</a:t>
                      </a:r>
                      <a:r>
                        <a:rPr lang="zh-CN" altLang="en-US" sz="1100" b="1" kern="100" dirty="0">
                          <a:solidFill>
                            <a:srgbClr val="FF0000"/>
                          </a:solidFill>
                          <a:effectLst/>
                          <a:latin typeface="微软雅黑" panose="020B0503020204020204" pitchFamily="34" charset="-122"/>
                          <a:ea typeface="微软雅黑" panose="020B0503020204020204" pitchFamily="34" charset="-122"/>
                          <a:cs typeface="Times New Roman" panose="02020603050405020304" pitchFamily="18" charset="0"/>
                        </a:rPr>
                        <a:t>氟哌啶醇</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是美国食品和药物管理局（</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FDA</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）至今惟一批准用于治疗抽动症的药物，也是最有效的</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(A</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类证据）。氟哌啶醇最有效，起始剂量为</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0.25</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0.50mg/d</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，渐加至</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1</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4mg/d</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，分</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1</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2</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次服用。儿童</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0.25mg</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起，渐加至</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0.5</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2.0mg/d</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，分</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1</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1100" kern="100" dirty="0">
                          <a:effectLst/>
                          <a:latin typeface="微软雅黑" panose="020B0503020204020204" pitchFamily="34" charset="-122"/>
                          <a:ea typeface="微软雅黑" panose="020B0503020204020204" pitchFamily="34" charset="-122"/>
                          <a:cs typeface="Times New Roman" panose="02020603050405020304" pitchFamily="18" charset="0"/>
                        </a:rPr>
                        <a:t>2</a:t>
                      </a:r>
                      <a:r>
                        <a:rPr lang="zh-CN" altLang="en-US" sz="1100" kern="100" dirty="0">
                          <a:effectLst/>
                          <a:latin typeface="微软雅黑" panose="020B0503020204020204" pitchFamily="34" charset="-122"/>
                          <a:ea typeface="微软雅黑" panose="020B0503020204020204" pitchFamily="34" charset="-122"/>
                          <a:cs typeface="Times New Roman" panose="02020603050405020304" pitchFamily="18" charset="0"/>
                        </a:rPr>
                        <a:t>次服用。</a:t>
                      </a:r>
                      <a:endParaRPr lang="zh-CN" sz="11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tc>
              </a:tr>
            </a:tbl>
          </a:graphicData>
        </a:graphic>
      </p:graphicFrame>
      <p:sp>
        <p:nvSpPr>
          <p:cNvPr id="19" name="文本框 18"/>
          <p:cNvSpPr txBox="1"/>
          <p:nvPr/>
        </p:nvSpPr>
        <p:spPr>
          <a:xfrm>
            <a:off x="451757" y="1076733"/>
            <a:ext cx="6096000" cy="369332"/>
          </a:xfrm>
          <a:prstGeom prst="rect">
            <a:avLst/>
          </a:prstGeom>
          <a:noFill/>
        </p:spPr>
        <p:txBody>
          <a:bodyPr wrap="square">
            <a:spAutoFit/>
          </a:bodyPr>
          <a:lstStyle/>
          <a:p>
            <a:pPr marL="285750" indent="-285750">
              <a:buFont typeface="Arial" panose="020B0604020202020204" pitchFamily="34" charset="0"/>
              <a:buChar char="•"/>
            </a:pPr>
            <a:r>
              <a:rPr lang="zh-CN" altLang="en-US" b="1" dirty="0">
                <a:latin typeface="微软雅黑" panose="020B0503020204020204" pitchFamily="34" charset="-122"/>
                <a:ea typeface="微软雅黑" panose="020B0503020204020204" pitchFamily="34" charset="-122"/>
              </a:rPr>
              <a:t>氟哌啶醇具有明确的</a:t>
            </a:r>
            <a:r>
              <a:rPr lang="zh-CN" altLang="en-US" b="1" dirty="0">
                <a:solidFill>
                  <a:srgbClr val="FF0000"/>
                </a:solidFill>
                <a:latin typeface="微软雅黑" panose="020B0503020204020204" pitchFamily="34" charset="-122"/>
                <a:ea typeface="微软雅黑" panose="020B0503020204020204" pitchFamily="34" charset="-122"/>
              </a:rPr>
              <a:t>指南共识推荐</a:t>
            </a:r>
            <a:endParaRPr lang="zh-CN" altLang="en-US" b="1" dirty="0">
              <a:latin typeface="微软雅黑" panose="020B0503020204020204" pitchFamily="34" charset="-122"/>
              <a:ea typeface="微软雅黑" panose="020B0503020204020204" pitchFamily="34" charset="-122"/>
            </a:endParaRPr>
          </a:p>
        </p:txBody>
      </p:sp>
      <p:sp>
        <p:nvSpPr>
          <p:cNvPr id="22" name="文本框 21"/>
          <p:cNvSpPr txBox="1"/>
          <p:nvPr/>
        </p:nvSpPr>
        <p:spPr>
          <a:xfrm>
            <a:off x="406039" y="5698363"/>
            <a:ext cx="11467021" cy="954107"/>
          </a:xfrm>
          <a:prstGeom prst="rect">
            <a:avLst/>
          </a:prstGeom>
          <a:noFill/>
        </p:spPr>
        <p:txBody>
          <a:bodyPr wrap="square">
            <a:spAutoFit/>
          </a:bodyPr>
          <a:lstStyle/>
          <a:p>
            <a:pPr marL="285750" indent="-285750">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本品为口服溶液剂，不含有显著影响药物吸收</a:t>
            </a:r>
            <a:r>
              <a:rPr lang="zh-CN" altLang="en-US" sz="1400">
                <a:latin typeface="微软雅黑" panose="020B0503020204020204" pitchFamily="34" charset="-122"/>
                <a:ea typeface="微软雅黑" panose="020B0503020204020204" pitchFamily="34" charset="-122"/>
              </a:rPr>
              <a:t>或生物利用度</a:t>
            </a:r>
            <a:r>
              <a:rPr lang="zh-CN" altLang="en-US" sz="1400" dirty="0">
                <a:latin typeface="微软雅黑" panose="020B0503020204020204" pitchFamily="34" charset="-122"/>
                <a:ea typeface="微软雅黑" panose="020B0503020204020204" pitchFamily="34" charset="-122"/>
              </a:rPr>
              <a:t>的辅料，处方组成与参比制剂基本⼀致，</a:t>
            </a:r>
            <a:r>
              <a:rPr lang="zh-CN" altLang="en-US" sz="1400" b="1" dirty="0">
                <a:solidFill>
                  <a:srgbClr val="FF0000"/>
                </a:solidFill>
                <a:latin typeface="微软雅黑" panose="020B0503020204020204" pitchFamily="34" charset="-122"/>
                <a:ea typeface="微软雅黑" panose="020B0503020204020204" pitchFamily="34" charset="-122"/>
              </a:rPr>
              <a:t>豁免人体生物等效性试验，视同与参比制剂等效。</a:t>
            </a:r>
            <a:endParaRPr lang="en-US" altLang="zh-CN" sz="1400" b="1" dirty="0">
              <a:solidFill>
                <a:srgbClr val="FF0000"/>
              </a:solidFill>
              <a:latin typeface="微软雅黑" panose="020B0503020204020204" pitchFamily="34" charset="-122"/>
              <a:ea typeface="微软雅黑" panose="020B0503020204020204" pitchFamily="34" charset="-122"/>
            </a:endParaRPr>
          </a:p>
          <a:p>
            <a:pPr marL="285750" indent="-285750">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本品适用人群、给药途径、适应症、用法用量与参比制剂相同，和国内上市片剂相同。</a:t>
            </a:r>
            <a:endParaRPr lang="en-US" altLang="zh-CN" sz="1400" dirty="0">
              <a:latin typeface="微软雅黑" panose="020B0503020204020204" pitchFamily="34" charset="-122"/>
              <a:ea typeface="微软雅黑" panose="020B0503020204020204" pitchFamily="34" charset="-122"/>
            </a:endParaRPr>
          </a:p>
          <a:p>
            <a:pPr marL="285750" indent="-285750">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氟哌啶醇在国内外广泛应用，作用机制明确，安全性和有效性可靠，未发现明显的种族差异，</a:t>
            </a:r>
            <a:r>
              <a:rPr lang="zh-CN" altLang="en-US" sz="1400" b="1" dirty="0">
                <a:solidFill>
                  <a:srgbClr val="FF0000"/>
                </a:solidFill>
                <a:latin typeface="微软雅黑" panose="020B0503020204020204" pitchFamily="34" charset="-122"/>
                <a:ea typeface="微软雅黑" panose="020B0503020204020204" pitchFamily="34" charset="-122"/>
              </a:rPr>
              <a:t>豁免安全性有效性临床研究。</a:t>
            </a:r>
            <a:endParaRPr lang="zh-CN" altLang="en-US" sz="1400" b="1" dirty="0">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p:txBody>
          <a:bodyPr vert="horz" lIns="91440" tIns="45720" rIns="91440" bIns="45720" rtlCol="0" anchor="t">
            <a:noAutofit/>
          </a:bodyPr>
          <a:lstStyle/>
          <a:p>
            <a:pPr lvl="0" algn="l">
              <a:buClrTx/>
              <a:buSzTx/>
              <a:buFontTx/>
            </a:pPr>
            <a:r>
              <a:rPr lang="zh-CN" altLang="en-US">
                <a:latin typeface="微软雅黑" panose="020B0503020204020204" pitchFamily="34" charset="-122"/>
                <a:ea typeface="微软雅黑" panose="020B0503020204020204" pitchFamily="34" charset="-122"/>
                <a:sym typeface="+mn-ea"/>
              </a:rPr>
              <a:t>创新性</a:t>
            </a:r>
            <a:endParaRPr lang="zh-CN" altLang="en-US">
              <a:latin typeface="微软雅黑" panose="020B0503020204020204" pitchFamily="34" charset="-122"/>
              <a:ea typeface="微软雅黑" panose="020B0503020204020204" pitchFamily="34" charset="-122"/>
              <a:sym typeface="+mn-ea"/>
            </a:endParaRPr>
          </a:p>
        </p:txBody>
      </p:sp>
      <p:sp>
        <p:nvSpPr>
          <p:cNvPr id="6" name="Rectangle 34"/>
          <p:cNvSpPr/>
          <p:nvPr>
            <p:custDataLst>
              <p:tags r:id="rId2"/>
            </p:custDataLst>
          </p:nvPr>
        </p:nvSpPr>
        <p:spPr>
          <a:xfrm>
            <a:off x="692997" y="1399822"/>
            <a:ext cx="4883573" cy="938883"/>
          </a:xfrm>
          <a:prstGeom prst="rect">
            <a:avLst/>
          </a:prstGeom>
          <a:solidFill>
            <a:srgbClr val="0070C0"/>
          </a:solidFill>
          <a:ln w="9525" cap="rnd" cmpd="sng" algn="ctr">
            <a:noFill/>
            <a:prstDash val="solid"/>
            <a:round/>
            <a:tailEnd type="triangle" w="lg" len="lg"/>
          </a:ln>
          <a:effectLst/>
        </p:spPr>
        <p:txBody>
          <a:bodyPr rtlCol="0" anchor="ctr"/>
          <a:lstStyle/>
          <a:p>
            <a:pPr algn="ctr" defTabSz="914400"/>
            <a:r>
              <a:rPr lang="zh-CN" altLang="en-US" b="1" kern="0" dirty="0">
                <a:solidFill>
                  <a:schemeClr val="bg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rPr>
              <a:t>主要创新点</a:t>
            </a:r>
            <a:endParaRPr lang="zh-CN" altLang="en-US" b="1" kern="0" dirty="0">
              <a:solidFill>
                <a:schemeClr val="bg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endParaRPr>
          </a:p>
        </p:txBody>
      </p:sp>
      <p:sp>
        <p:nvSpPr>
          <p:cNvPr id="7" name="Rectangle 34"/>
          <p:cNvSpPr/>
          <p:nvPr>
            <p:custDataLst>
              <p:tags r:id="rId3"/>
            </p:custDataLst>
          </p:nvPr>
        </p:nvSpPr>
        <p:spPr>
          <a:xfrm>
            <a:off x="692997" y="2338705"/>
            <a:ext cx="4881033" cy="3847607"/>
          </a:xfrm>
          <a:prstGeom prst="rect">
            <a:avLst/>
          </a:prstGeom>
          <a:solidFill>
            <a:schemeClr val="accent1">
              <a:lumMod val="20000"/>
              <a:lumOff val="80000"/>
            </a:schemeClr>
          </a:solidFill>
          <a:ln w="9525" cap="rnd" cmpd="sng" algn="ctr">
            <a:solidFill>
              <a:schemeClr val="bg2">
                <a:lumMod val="40000"/>
                <a:lumOff val="60000"/>
              </a:schemeClr>
            </a:solidFill>
            <a:prstDash val="solid"/>
            <a:round/>
            <a:tailEnd type="triangle" w="lg" len="lg"/>
          </a:ln>
          <a:effectLst/>
        </p:spPr>
        <p:txBody>
          <a:bodyPr rtlCol="0" anchor="ctr"/>
          <a:lstStyle/>
          <a:p>
            <a:pPr marL="171450" indent="-171450" algn="l">
              <a:lnSpc>
                <a:spcPct val="200000"/>
              </a:lnSpc>
              <a:buClrTx/>
              <a:buSzTx/>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rPr>
              <a:t>本品为国家</a:t>
            </a:r>
            <a:r>
              <a:rPr lang="zh-CN" altLang="en-US" sz="1600" b="1" dirty="0">
                <a:solidFill>
                  <a:srgbClr val="FF0000"/>
                </a:solidFill>
                <a:latin typeface="微软雅黑" panose="020B0503020204020204" pitchFamily="34" charset="-122"/>
                <a:ea typeface="微软雅黑" panose="020B0503020204020204" pitchFamily="34" charset="-122"/>
              </a:rPr>
              <a:t>“首批鼓励研发申报儿童药品”</a:t>
            </a:r>
            <a:r>
              <a:rPr lang="zh-CN" altLang="en-US" sz="1600" dirty="0">
                <a:latin typeface="微软雅黑" panose="020B0503020204020204" pitchFamily="34" charset="-122"/>
                <a:ea typeface="微软雅黑" panose="020B0503020204020204" pitchFamily="34" charset="-122"/>
              </a:rPr>
              <a:t>，化药注册</a:t>
            </a:r>
            <a:r>
              <a:rPr lang="en-US" altLang="zh-CN" sz="1600" dirty="0">
                <a:latin typeface="微软雅黑" panose="020B0503020204020204" pitchFamily="34" charset="-122"/>
                <a:ea typeface="微软雅黑" panose="020B0503020204020204" pitchFamily="34" charset="-122"/>
              </a:rPr>
              <a:t>3</a:t>
            </a:r>
            <a:r>
              <a:rPr lang="zh-CN" altLang="en-US" sz="1600" dirty="0">
                <a:latin typeface="微软雅黑" panose="020B0503020204020204" pitchFamily="34" charset="-122"/>
                <a:ea typeface="微软雅黑" panose="020B0503020204020204" pitchFamily="34" charset="-122"/>
              </a:rPr>
              <a:t>类，是我国首家仿制的</a:t>
            </a:r>
            <a:r>
              <a:rPr lang="zh-CN" altLang="en-US" sz="1600" b="1" dirty="0">
                <a:solidFill>
                  <a:srgbClr val="FF0000"/>
                </a:solidFill>
                <a:latin typeface="微软雅黑" panose="020B0503020204020204" pitchFamily="34" charset="-122"/>
                <a:ea typeface="微软雅黑" panose="020B0503020204020204" pitchFamily="34" charset="-122"/>
              </a:rPr>
              <a:t>⾸个氟哌啶醇⼝服液体制剂</a:t>
            </a:r>
            <a:r>
              <a:rPr lang="zh-CN" altLang="en-US" sz="1600" dirty="0">
                <a:latin typeface="微软雅黑" panose="020B0503020204020204" pitchFamily="34" charset="-122"/>
                <a:ea typeface="微软雅黑" panose="020B0503020204020204" pitchFamily="34" charset="-122"/>
              </a:rPr>
              <a:t>，代表我国氟哌啶醇口服溶液制剂技术达到国际先进水平，填补国内空白国内。</a:t>
            </a:r>
            <a:endParaRPr lang="en-US" altLang="zh-CN" sz="1600" dirty="0">
              <a:latin typeface="微软雅黑" panose="020B0503020204020204" pitchFamily="34" charset="-122"/>
              <a:ea typeface="微软雅黑" panose="020B0503020204020204" pitchFamily="34" charset="-122"/>
            </a:endParaRPr>
          </a:p>
          <a:p>
            <a:pPr marL="171450" indent="-171450" algn="l">
              <a:lnSpc>
                <a:spcPct val="200000"/>
              </a:lnSpc>
              <a:buClrTx/>
              <a:buSzTx/>
              <a:buFont typeface="Arial" panose="020B0604020202020204" pitchFamily="34" charset="0"/>
              <a:buChar char="•"/>
            </a:pPr>
            <a:r>
              <a:rPr lang="zh-CN" altLang="en-US" sz="1600" b="1" dirty="0">
                <a:solidFill>
                  <a:srgbClr val="FF0000"/>
                </a:solidFill>
                <a:latin typeface="微软雅黑" panose="020B0503020204020204" pitchFamily="34" charset="-122"/>
                <a:ea typeface="微软雅黑" panose="020B0503020204020204" pitchFamily="34" charset="-122"/>
              </a:rPr>
              <a:t>产品制备⼯艺稳定，可控性好。</a:t>
            </a:r>
            <a:r>
              <a:rPr lang="zh-CN" altLang="en-US" sz="1600" dirty="0">
                <a:latin typeface="微软雅黑" panose="020B0503020204020204" pitchFamily="34" charset="-122"/>
                <a:ea typeface="微软雅黑" panose="020B0503020204020204" pitchFamily="34" charset="-122"/>
              </a:rPr>
              <a:t>配备口服给药器，剂量精准调节，可满⾜临床最低剂量的需求。</a:t>
            </a:r>
            <a:endParaRPr lang="zh-CN" altLang="en-US" sz="1600" dirty="0">
              <a:latin typeface="微软雅黑" panose="020B0503020204020204" pitchFamily="34" charset="-122"/>
              <a:ea typeface="微软雅黑" panose="020B0503020204020204" pitchFamily="34" charset="-122"/>
            </a:endParaRPr>
          </a:p>
        </p:txBody>
      </p:sp>
      <p:sp>
        <p:nvSpPr>
          <p:cNvPr id="8" name="Rectangle 34"/>
          <p:cNvSpPr/>
          <p:nvPr>
            <p:custDataLst>
              <p:tags r:id="rId4"/>
            </p:custDataLst>
          </p:nvPr>
        </p:nvSpPr>
        <p:spPr>
          <a:xfrm>
            <a:off x="6656705" y="1399822"/>
            <a:ext cx="4712970" cy="938883"/>
          </a:xfrm>
          <a:prstGeom prst="rect">
            <a:avLst/>
          </a:prstGeom>
          <a:solidFill>
            <a:srgbClr val="0070C0"/>
          </a:solidFill>
          <a:ln w="9525" cap="rnd" cmpd="sng" algn="ctr">
            <a:noFill/>
            <a:prstDash val="solid"/>
            <a:round/>
            <a:tailEnd type="triangle" w="lg" len="lg"/>
          </a:ln>
          <a:effectLst/>
        </p:spPr>
        <p:txBody>
          <a:bodyPr rtlCol="0" anchor="ctr"/>
          <a:lstStyle/>
          <a:p>
            <a:pPr algn="ctr" defTabSz="914400"/>
            <a:r>
              <a:rPr lang="zh-CN" altLang="en-US" b="1" kern="0" dirty="0">
                <a:solidFill>
                  <a:schemeClr val="bg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rPr>
              <a:t>创新带来的患者获益</a:t>
            </a:r>
            <a:endParaRPr lang="zh-CN" altLang="en-US" b="1" kern="0" dirty="0">
              <a:solidFill>
                <a:schemeClr val="bg1"/>
              </a:solidFill>
              <a:latin typeface="微软雅黑" panose="020B0503020204020204" pitchFamily="34" charset="-122"/>
              <a:ea typeface="微软雅黑" panose="020B0503020204020204" pitchFamily="34" charset="-122"/>
              <a:cs typeface="Arial" panose="020B0604020202020204" pitchFamily="34" charset="0"/>
              <a:sym typeface="Garamond" panose="02020404030301010803" pitchFamily="18" charset="0"/>
            </a:endParaRPr>
          </a:p>
        </p:txBody>
      </p:sp>
      <p:sp>
        <p:nvSpPr>
          <p:cNvPr id="9" name="Rectangle 34"/>
          <p:cNvSpPr/>
          <p:nvPr>
            <p:custDataLst>
              <p:tags r:id="rId5"/>
            </p:custDataLst>
          </p:nvPr>
        </p:nvSpPr>
        <p:spPr>
          <a:xfrm>
            <a:off x="6656705" y="2338705"/>
            <a:ext cx="4711700" cy="3847606"/>
          </a:xfrm>
          <a:prstGeom prst="rect">
            <a:avLst/>
          </a:prstGeom>
          <a:solidFill>
            <a:schemeClr val="accent1">
              <a:lumMod val="20000"/>
              <a:lumOff val="80000"/>
            </a:schemeClr>
          </a:solidFill>
          <a:ln w="9525" cap="rnd" cmpd="sng" algn="ctr">
            <a:solidFill>
              <a:schemeClr val="bg2">
                <a:lumMod val="40000"/>
                <a:lumOff val="60000"/>
              </a:schemeClr>
            </a:solidFill>
            <a:prstDash val="solid"/>
            <a:round/>
            <a:tailEnd type="triangle" w="lg" len="lg"/>
          </a:ln>
          <a:effectLst/>
        </p:spPr>
        <p:txBody>
          <a:bodyPr rtlCol="0" anchor="ctr"/>
          <a:lstStyle/>
          <a:p>
            <a:pPr marL="171450" indent="-171450" algn="l">
              <a:lnSpc>
                <a:spcPct val="150000"/>
              </a:lnSpc>
              <a:buClrTx/>
              <a:buSzTx/>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本品为独家口服溶液，弥补片剂不易拆分、不易吞服问题，</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填补国内空白</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600" dirty="0">
              <a:latin typeface="微软雅黑" panose="020B0503020204020204" pitchFamily="34" charset="-122"/>
              <a:ea typeface="微软雅黑" panose="020B0503020204020204" pitchFamily="34" charset="-122"/>
              <a:cs typeface="微软雅黑" panose="020B0503020204020204" pitchFamily="34" charset="-122"/>
            </a:endParaRPr>
          </a:p>
          <a:p>
            <a:pPr marL="171450" indent="-171450" algn="l">
              <a:lnSpc>
                <a:spcPct val="150000"/>
              </a:lnSpc>
              <a:buClrTx/>
              <a:buSzTx/>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口服溶液流动性好，易于吞咽，无穿刺之痛，尤其适用于儿童、老人、吞咽困难及需长期给药的患者，一定程度上避免患者服药时将药物藏于口腔，配备口服给药器，方便医护人员及家属根据临床给药量分剂量操作，</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提高患者服药依从性</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600" dirty="0">
              <a:latin typeface="微软雅黑" panose="020B0503020204020204" pitchFamily="34" charset="-122"/>
              <a:ea typeface="微软雅黑" panose="020B0503020204020204" pitchFamily="34" charset="-122"/>
              <a:cs typeface="微软雅黑" panose="020B0503020204020204" pitchFamily="34" charset="-122"/>
            </a:endParaRPr>
          </a:p>
          <a:p>
            <a:pPr marL="171450" indent="-171450" algn="l">
              <a:lnSpc>
                <a:spcPct val="150000"/>
              </a:lnSpc>
              <a:buClrTx/>
              <a:buSzTx/>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本品满足临床根据患者病情、治疗效果个体化调整剂量，最大限度</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降低相关不良反应风险</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1600"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 name="右箭头 9"/>
          <p:cNvSpPr/>
          <p:nvPr/>
        </p:nvSpPr>
        <p:spPr>
          <a:xfrm>
            <a:off x="5718175" y="3429000"/>
            <a:ext cx="891540" cy="695325"/>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Pentagon 55"/>
          <p:cNvSpPr/>
          <p:nvPr/>
        </p:nvSpPr>
        <p:spPr>
          <a:xfrm>
            <a:off x="1675311" y="1094014"/>
            <a:ext cx="10367813" cy="5540051"/>
          </a:xfrm>
          <a:prstGeom prst="homePlate">
            <a:avLst>
              <a:gd name="adj" fmla="val 12074"/>
            </a:avLst>
          </a:prstGeom>
          <a:solidFill>
            <a:srgbClr val="FFFFFF"/>
          </a:solidFill>
          <a:ln w="22225" cap="rnd">
            <a:gradFill flip="none" rotWithShape="1">
              <a:gsLst>
                <a:gs pos="0">
                  <a:schemeClr val="accent1">
                    <a:lumMod val="5000"/>
                    <a:lumOff val="95000"/>
                    <a:alpha val="0"/>
                  </a:schemeClr>
                </a:gs>
                <a:gs pos="100000">
                  <a:schemeClr val="tx2"/>
                </a:gs>
              </a:gsLst>
              <a:lin ang="0" scaled="1"/>
              <a:tileRect/>
            </a:gradFill>
            <a:prstDash val="solid"/>
            <a:round/>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lnSpc>
                <a:spcPct val="90000"/>
              </a:lnSpc>
              <a:spcAft>
                <a:spcPts val="1000"/>
              </a:spcAft>
            </a:pPr>
            <a:endParaRPr lang="en-US" sz="1100" dirty="0" err="1">
              <a:solidFill>
                <a:srgbClr val="FFFFFF"/>
              </a:solidFill>
            </a:endParaRPr>
          </a:p>
        </p:txBody>
      </p:sp>
      <p:pic>
        <p:nvPicPr>
          <p:cNvPr id="16" name="图形 15" descr="正义天平"/>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1118937" y="3600546"/>
            <a:ext cx="805286" cy="805286"/>
          </a:xfrm>
          <a:prstGeom prst="rect">
            <a:avLst/>
          </a:prstGeom>
        </p:spPr>
      </p:pic>
      <p:sp>
        <p:nvSpPr>
          <p:cNvPr id="4" name="标题 1"/>
          <p:cNvSpPr/>
          <p:nvPr>
            <p:custDataLst>
              <p:tags r:id="rId3"/>
            </p:custDataLst>
          </p:nvPr>
        </p:nvSpPr>
        <p:spPr>
          <a:xfrm>
            <a:off x="532660" y="413690"/>
            <a:ext cx="9871969" cy="594361"/>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kumimoji="1" sz="3200" b="1" kern="1200">
                <a:solidFill>
                  <a:schemeClr val="tx1"/>
                </a:solidFill>
                <a:latin typeface="Yu Gothic" panose="020B0400000000000000" pitchFamily="50" charset="-128"/>
                <a:ea typeface="Yu Gothic" panose="020B0400000000000000" pitchFamily="50" charset="-128"/>
                <a:cs typeface="+mj-cs"/>
              </a:defRPr>
            </a:lvl1pPr>
          </a:lstStyle>
          <a:p>
            <a:r>
              <a:rPr lang="zh-CN" altLang="en-US">
                <a:latin typeface="微软雅黑" panose="020B0503020204020204" pitchFamily="34" charset="-122"/>
                <a:ea typeface="微软雅黑" panose="020B0503020204020204" pitchFamily="34" charset="-122"/>
              </a:rPr>
              <a:t>公平性</a:t>
            </a:r>
            <a:endParaRPr lang="zh-CN" altLang="en-US"/>
          </a:p>
        </p:txBody>
      </p:sp>
      <p:sp>
        <p:nvSpPr>
          <p:cNvPr id="6" name="圆角矩形 5"/>
          <p:cNvSpPr/>
          <p:nvPr/>
        </p:nvSpPr>
        <p:spPr>
          <a:xfrm>
            <a:off x="939800" y="1601972"/>
            <a:ext cx="2232025" cy="55753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latin typeface="微软雅黑" panose="020B0503020204020204" pitchFamily="34" charset="-122"/>
                <a:ea typeface="微软雅黑" panose="020B0503020204020204" pitchFamily="34" charset="-122"/>
              </a:rPr>
              <a:t>对公共健康的影响</a:t>
            </a:r>
            <a:endParaRPr lang="zh-CN" altLang="en-US" b="1">
              <a:latin typeface="微软雅黑" panose="020B0503020204020204" pitchFamily="34" charset="-122"/>
              <a:ea typeface="微软雅黑" panose="020B0503020204020204" pitchFamily="34" charset="-122"/>
            </a:endParaRPr>
          </a:p>
        </p:txBody>
      </p:sp>
      <p:sp>
        <p:nvSpPr>
          <p:cNvPr id="7" name="圆角矩形 6"/>
          <p:cNvSpPr/>
          <p:nvPr>
            <p:custDataLst>
              <p:tags r:id="rId4"/>
            </p:custDataLst>
          </p:nvPr>
        </p:nvSpPr>
        <p:spPr>
          <a:xfrm>
            <a:off x="939799" y="2976049"/>
            <a:ext cx="2232025" cy="55753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latin typeface="微软雅黑" panose="020B0503020204020204" pitchFamily="34" charset="-122"/>
                <a:ea typeface="微软雅黑" panose="020B0503020204020204" pitchFamily="34" charset="-122"/>
              </a:rPr>
              <a:t>弥补目录空白</a:t>
            </a:r>
            <a:endParaRPr lang="zh-CN" altLang="en-US" b="1" dirty="0">
              <a:latin typeface="微软雅黑" panose="020B0503020204020204" pitchFamily="34" charset="-122"/>
              <a:ea typeface="微软雅黑" panose="020B0503020204020204" pitchFamily="34" charset="-122"/>
            </a:endParaRPr>
          </a:p>
        </p:txBody>
      </p:sp>
      <p:sp>
        <p:nvSpPr>
          <p:cNvPr id="8" name="圆角矩形 7"/>
          <p:cNvSpPr/>
          <p:nvPr>
            <p:custDataLst>
              <p:tags r:id="rId5"/>
            </p:custDataLst>
          </p:nvPr>
        </p:nvSpPr>
        <p:spPr>
          <a:xfrm>
            <a:off x="890815" y="4265197"/>
            <a:ext cx="2232025" cy="55753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latin typeface="微软雅黑" panose="020B0503020204020204" pitchFamily="34" charset="-122"/>
                <a:ea typeface="微软雅黑" panose="020B0503020204020204" pitchFamily="34" charset="-122"/>
              </a:rPr>
              <a:t>符合保基本原则</a:t>
            </a:r>
            <a:endParaRPr lang="zh-CN" altLang="en-US" b="1" dirty="0">
              <a:latin typeface="微软雅黑" panose="020B0503020204020204" pitchFamily="34" charset="-122"/>
              <a:ea typeface="微软雅黑" panose="020B0503020204020204" pitchFamily="34" charset="-122"/>
            </a:endParaRPr>
          </a:p>
        </p:txBody>
      </p:sp>
      <p:sp>
        <p:nvSpPr>
          <p:cNvPr id="9" name="圆角矩形 8"/>
          <p:cNvSpPr/>
          <p:nvPr>
            <p:custDataLst>
              <p:tags r:id="rId6"/>
            </p:custDataLst>
          </p:nvPr>
        </p:nvSpPr>
        <p:spPr>
          <a:xfrm>
            <a:off x="939800" y="5554345"/>
            <a:ext cx="2232025" cy="55753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latin typeface="微软雅黑" panose="020B0503020204020204" pitchFamily="34" charset="-122"/>
                <a:ea typeface="微软雅黑" panose="020B0503020204020204" pitchFamily="34" charset="-122"/>
              </a:rPr>
              <a:t>便于临床管理</a:t>
            </a:r>
            <a:endParaRPr lang="zh-CN" altLang="en-US" b="1" dirty="0">
              <a:latin typeface="微软雅黑" panose="020B0503020204020204" pitchFamily="34" charset="-122"/>
              <a:ea typeface="微软雅黑" panose="020B0503020204020204" pitchFamily="34" charset="-122"/>
            </a:endParaRPr>
          </a:p>
        </p:txBody>
      </p:sp>
      <p:cxnSp>
        <p:nvCxnSpPr>
          <p:cNvPr id="10" name="直接连接符 9"/>
          <p:cNvCxnSpPr/>
          <p:nvPr/>
        </p:nvCxnSpPr>
        <p:spPr>
          <a:xfrm>
            <a:off x="3338830" y="2545715"/>
            <a:ext cx="7804785" cy="0"/>
          </a:xfrm>
          <a:prstGeom prst="line">
            <a:avLst/>
          </a:prstGeom>
          <a:ln>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3338830" y="3756025"/>
            <a:ext cx="7804785" cy="0"/>
          </a:xfrm>
          <a:prstGeom prst="line">
            <a:avLst/>
          </a:prstGeom>
          <a:ln>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3397250" y="4966335"/>
            <a:ext cx="7804785" cy="0"/>
          </a:xfrm>
          <a:prstGeom prst="line">
            <a:avLst/>
          </a:prstGeom>
          <a:ln>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3397249" y="6111875"/>
            <a:ext cx="7804785" cy="0"/>
          </a:xfrm>
          <a:prstGeom prst="line">
            <a:avLst/>
          </a:prstGeom>
          <a:ln>
            <a:solidFill>
              <a:schemeClr val="tx1">
                <a:lumMod val="50000"/>
                <a:lumOff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4" name="文本框 13"/>
          <p:cNvSpPr txBox="1"/>
          <p:nvPr/>
        </p:nvSpPr>
        <p:spPr>
          <a:xfrm>
            <a:off x="3338827" y="1188240"/>
            <a:ext cx="7736205" cy="1383665"/>
          </a:xfrm>
          <a:prstGeom prst="rect">
            <a:avLst/>
          </a:prstGeom>
          <a:noFill/>
        </p:spPr>
        <p:txBody>
          <a:bodyPr wrap="square" rtlCol="0">
            <a:spAutoFit/>
          </a:bodyPr>
          <a:lstStyle/>
          <a:p>
            <a:r>
              <a:rPr lang="zh-CN" altLang="en-US" sz="1400" b="1" dirty="0">
                <a:solidFill>
                  <a:srgbClr val="FF0000"/>
                </a:solidFill>
                <a:latin typeface="微软雅黑" panose="020B0503020204020204" pitchFamily="34" charset="-122"/>
                <a:ea typeface="微软雅黑" panose="020B0503020204020204" pitchFamily="34" charset="-122"/>
              </a:rPr>
              <a:t>精神分裂症</a:t>
            </a:r>
            <a:r>
              <a:rPr lang="zh-CN" altLang="en-US" sz="1400" dirty="0">
                <a:latin typeface="微软雅黑" panose="020B0503020204020204" pitchFamily="34" charset="-122"/>
                <a:ea typeface="微软雅黑" panose="020B0503020204020204" pitchFamily="34" charset="-122"/>
              </a:rPr>
              <a:t>在中国疾病总负担首位（</a:t>
            </a:r>
            <a:r>
              <a:rPr lang="en-US" altLang="zh-CN" sz="1400" dirty="0">
                <a:latin typeface="微软雅黑" panose="020B0503020204020204" pitchFamily="34" charset="-122"/>
                <a:ea typeface="微软雅黑" panose="020B0503020204020204" pitchFamily="34" charset="-122"/>
              </a:rPr>
              <a:t>20%</a:t>
            </a:r>
            <a:r>
              <a:rPr lang="zh-CN" altLang="en-US" sz="1400" dirty="0">
                <a:latin typeface="微软雅黑" panose="020B0503020204020204" pitchFamily="34" charset="-122"/>
                <a:ea typeface="微软雅黑" panose="020B0503020204020204" pitchFamily="34" charset="-122"/>
              </a:rPr>
              <a:t>），经济总负担占中国卫生总费用的</a:t>
            </a:r>
            <a:r>
              <a:rPr lang="en-US" altLang="zh-CN" sz="1400" dirty="0">
                <a:latin typeface="微软雅黑" panose="020B0503020204020204" pitchFamily="34" charset="-122"/>
                <a:ea typeface="微软雅黑" panose="020B0503020204020204" pitchFamily="34" charset="-122"/>
              </a:rPr>
              <a:t>0.35%</a:t>
            </a:r>
            <a:r>
              <a:rPr lang="zh-CN" altLang="en-US" sz="1400" dirty="0">
                <a:latin typeface="微软雅黑" panose="020B0503020204020204" pitchFamily="34" charset="-122"/>
                <a:ea typeface="微软雅黑" panose="020B0503020204020204" pitchFamily="34" charset="-122"/>
              </a:rPr>
              <a:t>，</a:t>
            </a:r>
            <a:r>
              <a:rPr lang="en-US" altLang="zh-CN" sz="1400" dirty="0">
                <a:latin typeface="微软雅黑" panose="020B0503020204020204" pitchFamily="34" charset="-122"/>
                <a:ea typeface="微软雅黑" panose="020B0503020204020204" pitchFamily="34" charset="-122"/>
              </a:rPr>
              <a:t>2003</a:t>
            </a:r>
            <a:r>
              <a:rPr lang="zh-CN" altLang="en-US" sz="1400" dirty="0">
                <a:latin typeface="微软雅黑" panose="020B0503020204020204" pitchFamily="34" charset="-122"/>
                <a:ea typeface="微软雅黑" panose="020B0503020204020204" pitchFamily="34" charset="-122"/>
              </a:rPr>
              <a:t>年全国治疗费用</a:t>
            </a:r>
            <a:r>
              <a:rPr lang="en-US" altLang="zh-CN" sz="1400" dirty="0">
                <a:latin typeface="微软雅黑" panose="020B0503020204020204" pitchFamily="34" charset="-122"/>
                <a:ea typeface="微软雅黑" panose="020B0503020204020204" pitchFamily="34" charset="-122"/>
              </a:rPr>
              <a:t>3.38</a:t>
            </a:r>
            <a:r>
              <a:rPr lang="zh-CN" altLang="en-US" sz="1400" dirty="0">
                <a:latin typeface="微软雅黑" panose="020B0503020204020204" pitchFamily="34" charset="-122"/>
                <a:ea typeface="微软雅黑" panose="020B0503020204020204" pitchFamily="34" charset="-122"/>
              </a:rPr>
              <a:t>亿元</a:t>
            </a:r>
            <a:r>
              <a:rPr lang="en-US" altLang="zh-CN" sz="1400" dirty="0">
                <a:latin typeface="微软雅黑" panose="020B0503020204020204" pitchFamily="34" charset="-122"/>
                <a:ea typeface="微软雅黑" panose="020B0503020204020204" pitchFamily="34" charset="-122"/>
              </a:rPr>
              <a:t>/</a:t>
            </a:r>
            <a:r>
              <a:rPr lang="zh-CN" altLang="en-US" sz="1400" dirty="0">
                <a:latin typeface="微软雅黑" panose="020B0503020204020204" pitchFamily="34" charset="-122"/>
                <a:ea typeface="微软雅黑" panose="020B0503020204020204" pitchFamily="34" charset="-122"/>
              </a:rPr>
              <a:t>年，间接经济负担</a:t>
            </a:r>
            <a:r>
              <a:rPr lang="en-US" altLang="zh-CN" sz="1400" dirty="0">
                <a:latin typeface="微软雅黑" panose="020B0503020204020204" pitchFamily="34" charset="-122"/>
                <a:ea typeface="微软雅黑" panose="020B0503020204020204" pitchFamily="34" charset="-122"/>
              </a:rPr>
              <a:t>107.9</a:t>
            </a:r>
            <a:r>
              <a:rPr lang="zh-CN" altLang="en-US" sz="1400" dirty="0">
                <a:latin typeface="微软雅黑" panose="020B0503020204020204" pitchFamily="34" charset="-122"/>
                <a:ea typeface="微软雅黑" panose="020B0503020204020204" pitchFamily="34" charset="-122"/>
              </a:rPr>
              <a:t>亿元</a:t>
            </a:r>
            <a:r>
              <a:rPr lang="en-US" altLang="zh-CN" sz="1400" dirty="0">
                <a:latin typeface="微软雅黑" panose="020B0503020204020204" pitchFamily="34" charset="-122"/>
                <a:ea typeface="微软雅黑" panose="020B0503020204020204" pitchFamily="34" charset="-122"/>
              </a:rPr>
              <a:t>/</a:t>
            </a:r>
            <a:r>
              <a:rPr lang="zh-CN" altLang="en-US" sz="1400" dirty="0">
                <a:latin typeface="微软雅黑" panose="020B0503020204020204" pitchFamily="34" charset="-122"/>
                <a:ea typeface="微软雅黑" panose="020B0503020204020204" pitchFamily="34" charset="-122"/>
              </a:rPr>
              <a:t>年。</a:t>
            </a:r>
            <a:endParaRPr lang="en-US" altLang="zh-CN" sz="1400" dirty="0">
              <a:latin typeface="微软雅黑" panose="020B0503020204020204" pitchFamily="34" charset="-122"/>
              <a:ea typeface="微软雅黑" panose="020B0503020204020204" pitchFamily="34" charset="-122"/>
            </a:endParaRPr>
          </a:p>
          <a:p>
            <a:r>
              <a:rPr lang="zh-CN" altLang="en-US" sz="1400" b="1" dirty="0">
                <a:solidFill>
                  <a:srgbClr val="FF0000"/>
                </a:solidFill>
                <a:latin typeface="微软雅黑" panose="020B0503020204020204" pitchFamily="34" charset="-122"/>
                <a:ea typeface="微软雅黑" panose="020B0503020204020204" pitchFamily="34" charset="-122"/>
              </a:rPr>
              <a:t>躁狂症</a:t>
            </a:r>
            <a:r>
              <a:rPr lang="zh-CN" altLang="en-US" sz="1400" dirty="0">
                <a:latin typeface="微软雅黑" panose="020B0503020204020204" pitchFamily="34" charset="-122"/>
                <a:ea typeface="微软雅黑" panose="020B0503020204020204" pitchFamily="34" charset="-122"/>
              </a:rPr>
              <a:t>长期反复发作，患者疾病慢性化、人格改变，社会功能受损。</a:t>
            </a:r>
            <a:r>
              <a:rPr lang="en-US" altLang="zh-CN" sz="1400" dirty="0">
                <a:latin typeface="微软雅黑" panose="020B0503020204020204" pitchFamily="34" charset="-122"/>
                <a:ea typeface="微软雅黑" panose="020B0503020204020204" pitchFamily="34" charset="-122"/>
              </a:rPr>
              <a:t>85%</a:t>
            </a:r>
            <a:r>
              <a:rPr lang="zh-CN" altLang="en-US" sz="1400" dirty="0">
                <a:latin typeface="微软雅黑" panose="020B0503020204020204" pitchFamily="34" charset="-122"/>
                <a:ea typeface="微软雅黑" panose="020B0503020204020204" pitchFamily="34" charset="-122"/>
              </a:rPr>
              <a:t>以上</a:t>
            </a:r>
            <a:r>
              <a:rPr lang="zh-CN" altLang="en-US" sz="1400" b="1" dirty="0">
                <a:solidFill>
                  <a:srgbClr val="FF0000"/>
                </a:solidFill>
                <a:latin typeface="微软雅黑" panose="020B0503020204020204" pitchFamily="34" charset="-122"/>
                <a:ea typeface="微软雅黑" panose="020B0503020204020204" pitchFamily="34" charset="-122"/>
              </a:rPr>
              <a:t>抽动秽语综合征</a:t>
            </a:r>
            <a:r>
              <a:rPr lang="zh-CN" altLang="en-US" sz="1400" dirty="0">
                <a:latin typeface="微软雅黑" panose="020B0503020204020204" pitchFamily="34" charset="-122"/>
                <a:ea typeface="微软雅黑" panose="020B0503020204020204" pitchFamily="34" charset="-122"/>
              </a:rPr>
              <a:t>有不同程度行为障碍，影响患儿学习、心理品质和社交反应等。本品所治疗疾病治疗率、依从性差，复发率、住院率、致残率高，自杀率、暴力和犯罪行为发生率高。患者个人、家庭、照护者和社会面临巨大负担。</a:t>
            </a:r>
            <a:endParaRPr lang="zh-CN" altLang="en-US" sz="1400" dirty="0">
              <a:latin typeface="微软雅黑" panose="020B0503020204020204" pitchFamily="34" charset="-122"/>
              <a:ea typeface="微软雅黑" panose="020B0503020204020204" pitchFamily="34" charset="-122"/>
            </a:endParaRPr>
          </a:p>
        </p:txBody>
      </p:sp>
      <p:sp>
        <p:nvSpPr>
          <p:cNvPr id="15" name="文本框 14"/>
          <p:cNvSpPr txBox="1"/>
          <p:nvPr>
            <p:custDataLst>
              <p:tags r:id="rId10"/>
            </p:custDataLst>
          </p:nvPr>
        </p:nvSpPr>
        <p:spPr>
          <a:xfrm>
            <a:off x="3338830" y="2756782"/>
            <a:ext cx="7736205" cy="954107"/>
          </a:xfrm>
          <a:prstGeom prst="rect">
            <a:avLst/>
          </a:prstGeom>
          <a:noFill/>
        </p:spPr>
        <p:txBody>
          <a:bodyPr wrap="square" rtlCol="0">
            <a:spAutoFit/>
          </a:bodyPr>
          <a:lstStyle/>
          <a:p>
            <a:r>
              <a:rPr lang="zh-CN" altLang="en-US" sz="1400" dirty="0">
                <a:latin typeface="微软雅黑" panose="020B0503020204020204" pitchFamily="34" charset="-122"/>
                <a:ea typeface="微软雅黑" panose="020B0503020204020204" pitchFamily="34" charset="-122"/>
              </a:rPr>
              <a:t>现有目录为氟哌啶醇片和注射剂，存在很大局限性，如无法根据病情个体化分剂量，儿童、老人以及吞咽困难患者吞咽片困难，注射依从性差等，无法保障广大医保患者用药需求；本品为</a:t>
            </a:r>
            <a:r>
              <a:rPr lang="zh-CN" altLang="en-US" sz="1400" b="1" dirty="0">
                <a:solidFill>
                  <a:srgbClr val="FF0000"/>
                </a:solidFill>
                <a:latin typeface="微软雅黑" panose="020B0503020204020204" pitchFamily="34" charset="-122"/>
                <a:ea typeface="微软雅黑" panose="020B0503020204020204" pitchFamily="34" charset="-122"/>
              </a:rPr>
              <a:t>首家独家口服溶液剂型，填补目录空白</a:t>
            </a:r>
            <a:r>
              <a:rPr lang="zh-CN" altLang="en-US" sz="1400" dirty="0">
                <a:latin typeface="微软雅黑" panose="020B0503020204020204" pitchFamily="34" charset="-122"/>
                <a:ea typeface="微软雅黑" panose="020B0503020204020204" pitchFamily="34" charset="-122"/>
              </a:rPr>
              <a:t>，解决现有目录产品分剂量困难、给药依从性不足等问题，为患者提供新的用药选择，同时保障用药质量及服用疗效。</a:t>
            </a:r>
            <a:endParaRPr lang="zh-CN" altLang="en-US" sz="1400" b="1" dirty="0">
              <a:solidFill>
                <a:srgbClr val="FF0000"/>
              </a:solidFill>
              <a:latin typeface="微软雅黑" panose="020B0503020204020204" pitchFamily="34" charset="-122"/>
              <a:ea typeface="微软雅黑" panose="020B0503020204020204" pitchFamily="34" charset="-122"/>
            </a:endParaRPr>
          </a:p>
        </p:txBody>
      </p:sp>
      <p:sp>
        <p:nvSpPr>
          <p:cNvPr id="18" name="文本框 17"/>
          <p:cNvSpPr txBox="1"/>
          <p:nvPr>
            <p:custDataLst>
              <p:tags r:id="rId11"/>
            </p:custDataLst>
          </p:nvPr>
        </p:nvSpPr>
        <p:spPr>
          <a:xfrm>
            <a:off x="3338826" y="3967092"/>
            <a:ext cx="7736205" cy="954107"/>
          </a:xfrm>
          <a:prstGeom prst="rect">
            <a:avLst/>
          </a:prstGeom>
          <a:noFill/>
        </p:spPr>
        <p:txBody>
          <a:bodyPr wrap="square" rtlCol="0">
            <a:spAutoFit/>
          </a:bodyPr>
          <a:lstStyle/>
          <a:p>
            <a:r>
              <a:rPr lang="zh-CN" altLang="en-US" sz="1400" dirty="0">
                <a:latin typeface="微软雅黑" panose="020B0503020204020204" pitchFamily="34" charset="-122"/>
                <a:ea typeface="微软雅黑" panose="020B0503020204020204" pitchFamily="34" charset="-122"/>
              </a:rPr>
              <a:t>本品为国家“首批鼓励研发申报儿童药品”，属国内空白，具有明确的、迫切的临床需求。口服溶液，用药更精准，可减少用药过量及不良反应的发生率，降低疾病负担；同时，对于儿童、老人及吞咽困难的患者、需长期给药的患者有显著的临床优势。</a:t>
            </a:r>
            <a:r>
              <a:rPr lang="zh-CN" altLang="en-US" sz="1400" b="1" dirty="0">
                <a:solidFill>
                  <a:srgbClr val="FF0000"/>
                </a:solidFill>
                <a:latin typeface="微软雅黑" panose="020B0503020204020204" pitchFamily="34" charset="-122"/>
                <a:ea typeface="微软雅黑" panose="020B0503020204020204" pitchFamily="34" charset="-122"/>
              </a:rPr>
              <a:t>产品价格合理，患者可负担、医保基金可承受，符合“保基本”原则。</a:t>
            </a:r>
            <a:endParaRPr lang="zh-CN" altLang="en-US" sz="1400" b="1" dirty="0">
              <a:solidFill>
                <a:srgbClr val="FF0000"/>
              </a:solidFill>
              <a:latin typeface="微软雅黑" panose="020B0503020204020204" pitchFamily="34" charset="-122"/>
              <a:ea typeface="微软雅黑" panose="020B0503020204020204" pitchFamily="34" charset="-122"/>
            </a:endParaRPr>
          </a:p>
        </p:txBody>
      </p:sp>
      <p:sp>
        <p:nvSpPr>
          <p:cNvPr id="20" name="文本框 19"/>
          <p:cNvSpPr txBox="1"/>
          <p:nvPr>
            <p:custDataLst>
              <p:tags r:id="rId12"/>
            </p:custDataLst>
          </p:nvPr>
        </p:nvSpPr>
        <p:spPr>
          <a:xfrm>
            <a:off x="3338826" y="5343185"/>
            <a:ext cx="7736205" cy="738664"/>
          </a:xfrm>
          <a:prstGeom prst="rect">
            <a:avLst/>
          </a:prstGeom>
          <a:noFill/>
        </p:spPr>
        <p:txBody>
          <a:bodyPr wrap="square" rtlCol="0">
            <a:spAutoFit/>
          </a:bodyPr>
          <a:lstStyle/>
          <a:p>
            <a:r>
              <a:rPr lang="zh-CN" altLang="en-US" sz="1400" dirty="0">
                <a:latin typeface="微软雅黑" panose="020B0503020204020204" pitchFamily="34" charset="-122"/>
                <a:ea typeface="微软雅黑" panose="020B0503020204020204" pitchFamily="34" charset="-122"/>
              </a:rPr>
              <a:t>本品口服溶液灵活精准，便捷给药，显著提高临床治疗依从性和患者用药依从性，优化临床用药。本品</a:t>
            </a:r>
            <a:r>
              <a:rPr lang="zh-CN" altLang="en-US" sz="1400" b="1" dirty="0">
                <a:solidFill>
                  <a:srgbClr val="FF0000"/>
                </a:solidFill>
                <a:latin typeface="微软雅黑" panose="020B0503020204020204" pitchFamily="34" charset="-122"/>
                <a:ea typeface="微软雅黑" panose="020B0503020204020204" pitchFamily="34" charset="-122"/>
              </a:rPr>
              <a:t>适应症明确</a:t>
            </a:r>
            <a:r>
              <a:rPr lang="zh-CN" altLang="en-US" sz="1400" dirty="0">
                <a:latin typeface="微软雅黑" panose="020B0503020204020204" pitchFamily="34" charset="-122"/>
                <a:ea typeface="微软雅黑" panose="020B0503020204020204" pitchFamily="34" charset="-122"/>
              </a:rPr>
              <a:t>，临床具有同类品种的用药管理经验，便于医保经办审核；</a:t>
            </a:r>
            <a:r>
              <a:rPr lang="zh-CN" altLang="en-US" sz="1400" b="1" dirty="0">
                <a:solidFill>
                  <a:srgbClr val="FF0000"/>
                </a:solidFill>
                <a:latin typeface="微软雅黑" panose="020B0503020204020204" pitchFamily="34" charset="-122"/>
                <a:ea typeface="微软雅黑" panose="020B0503020204020204" pitchFamily="34" charset="-122"/>
              </a:rPr>
              <a:t>本品用法用量明确，患者在医生指导下用药，滥用、超说明书使用风险很小。</a:t>
            </a:r>
            <a:endParaRPr lang="zh-CN" altLang="en-US" sz="1400" b="1" dirty="0">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056795" y="2986535"/>
            <a:ext cx="4801314" cy="707886"/>
          </a:xfrm>
          <a:prstGeom prst="rect">
            <a:avLst/>
          </a:prstGeom>
          <a:noFill/>
        </p:spPr>
        <p:txBody>
          <a:bodyPr wrap="none" rtlCol="0">
            <a:spAutoFit/>
          </a:bodyPr>
          <a:lstStyle/>
          <a:p>
            <a:r>
              <a:rPr lang="zh-CN" altLang="en-US" sz="4000" dirty="0">
                <a:latin typeface="楷体" panose="02010609060101010101" pitchFamily="49" charset="-122"/>
                <a:ea typeface="楷体" panose="02010609060101010101" pitchFamily="49" charset="-122"/>
              </a:rPr>
              <a:t>谢谢专家们</a:t>
            </a:r>
            <a:r>
              <a:rPr lang="zh-CN" altLang="en-US" sz="4000">
                <a:latin typeface="楷体" panose="02010609060101010101" pitchFamily="49" charset="-122"/>
                <a:ea typeface="楷体" panose="02010609060101010101" pitchFamily="49" charset="-122"/>
              </a:rPr>
              <a:t>的审阅！</a:t>
            </a:r>
            <a:endParaRPr lang="en-GB" sz="4000" dirty="0">
              <a:latin typeface="楷体" panose="02010609060101010101" pitchFamily="49" charset="-122"/>
              <a:ea typeface="楷体" panose="02010609060101010101" pitchFamily="49" charset="-122"/>
            </a:endParaRPr>
          </a:p>
        </p:txBody>
      </p:sp>
    </p:spTree>
  </p:cSld>
  <p:clrMapOvr>
    <a:masterClrMapping/>
  </p:clrMapOvr>
</p:sld>
</file>

<file path=ppt/tags/tag1.xml><?xml version="1.0" encoding="utf-8"?>
<p:tagLst xmlns:p="http://schemas.openxmlformats.org/presentationml/2006/main">
  <p:tag name="THINKCELLSHAPEDONOTDELETE" val="thinkcellActiveDocDoNotDelete"/>
</p:tagLst>
</file>

<file path=ppt/tags/tag10.xml><?xml version="1.0" encoding="utf-8"?>
<p:tagLst xmlns:p="http://schemas.openxmlformats.org/presentationml/2006/main">
  <p:tag name="KSO_WM_DIAGRAM_VIRTUALLY_FRAME" val="{&quot;height&quot;:195.78511811023623,&quot;left&quot;:350.81409448818897,&quot;top&quot;:158.02574803149605,&quot;width&quot;:518.8491338582679}"/>
</p:tagLst>
</file>

<file path=ppt/tags/tag11.xml><?xml version="1.0" encoding="utf-8"?>
<p:tagLst xmlns:p="http://schemas.openxmlformats.org/presentationml/2006/main">
  <p:tag name="KSO_WM_DIAGRAM_VIRTUALLY_FRAME" val="{&quot;height&quot;:195.78511811023623,&quot;left&quot;:350.81409448818897,&quot;top&quot;:158.02574803149605,&quot;width&quot;:518.8491338582679}"/>
</p:tagLst>
</file>

<file path=ppt/tags/tag12.xml><?xml version="1.0" encoding="utf-8"?>
<p:tagLst xmlns:p="http://schemas.openxmlformats.org/presentationml/2006/main">
  <p:tag name="KSO_WM_DIAGRAM_VIRTUALLY_FRAME" val="{&quot;height&quot;:195.78511811023623,&quot;left&quot;:350.81409448818897,&quot;top&quot;:158.02574803149605,&quot;width&quot;:518.8491338582679}"/>
</p:tagLst>
</file>

<file path=ppt/tags/tag13.xml><?xml version="1.0" encoding="utf-8"?>
<p:tagLst xmlns:p="http://schemas.openxmlformats.org/presentationml/2006/main">
  <p:tag name="KSO_WM_DIAGRAM_VIRTUALLY_FRAME" val="{&quot;height&quot;:195.78511811023623,&quot;left&quot;:350.81409448818897,&quot;top&quot;:158.02574803149605,&quot;width&quot;:518.8491338582679}"/>
</p:tagLst>
</file>

<file path=ppt/tags/tag14.xml><?xml version="1.0" encoding="utf-8"?>
<p:tagLst xmlns:p="http://schemas.openxmlformats.org/presentationml/2006/main">
  <p:tag name="KSO_WM_DIAGRAM_VIRTUALLY_FRAME" val="{&quot;height&quot;:195.78511811023623,&quot;left&quot;:350.81409448818897,&quot;top&quot;:158.02574803149605,&quot;width&quot;:518.8491338582679}"/>
</p:tagLst>
</file>

<file path=ppt/tags/tag15.xml><?xml version="1.0" encoding="utf-8"?>
<p:tagLst xmlns:p="http://schemas.openxmlformats.org/presentationml/2006/main">
  <p:tag name="KSO_WM_DIAGRAM_VIRTUALLY_FRAME" val="{&quot;height&quot;:195.78511811023623,&quot;left&quot;:350.81409448818897,&quot;top&quot;:158.02574803149605,&quot;width&quot;:518.8491338582679}"/>
</p:tagLst>
</file>

<file path=ppt/tags/tag16.xml><?xml version="1.0" encoding="utf-8"?>
<p:tagLst xmlns:p="http://schemas.openxmlformats.org/presentationml/2006/main">
  <p:tag name="KSO_WM_DIAGRAM_VIRTUALLY_FRAME" val="{&quot;height&quot;:195.78511811023623,&quot;left&quot;:350.81409448818897,&quot;top&quot;:158.02574803149605,&quot;width&quot;:518.8491338582679}"/>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THINKCELLSHAPEDONOTDELETE" val="tdYgGAQhOU0KQt.pZeu7A7Q"/>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BEAUTIFY_FLAG" val=""/>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KSO_WM_BEAUTIFY_FLAG" val=""/>
</p:tagLst>
</file>

<file path=ppt/tags/tag25.xml><?xml version="1.0" encoding="utf-8"?>
<p:tagLst xmlns:p="http://schemas.openxmlformats.org/presentationml/2006/main">
  <p:tag name="KSO_WM_BEAUTIFY_FLAG" val=""/>
</p:tagLst>
</file>

<file path=ppt/tags/tag26.xml><?xml version="1.0" encoding="utf-8"?>
<p:tagLst xmlns:p="http://schemas.openxmlformats.org/presentationml/2006/main">
  <p:tag name="KSO_WM_BEAUTIFY_FLAG" val=""/>
</p:tagLst>
</file>

<file path=ppt/tags/tag27.xml><?xml version="1.0" encoding="utf-8"?>
<p:tagLst xmlns:p="http://schemas.openxmlformats.org/presentationml/2006/main">
  <p:tag name="KSO_WM_BEAUTIFY_FLAG" val=""/>
</p:tagLst>
</file>

<file path=ppt/tags/tag28.xml><?xml version="1.0" encoding="utf-8"?>
<p:tagLst xmlns:p="http://schemas.openxmlformats.org/presentationml/2006/main">
  <p:tag name="KSO_WM_BEAUTIFY_FLAG" val=""/>
</p:tagLst>
</file>

<file path=ppt/tags/tag29.xml><?xml version="1.0" encoding="utf-8"?>
<p:tagLst xmlns:p="http://schemas.openxmlformats.org/presentationml/2006/main">
  <p:tag name="KSO_WM_BEAUTIFY_FLAG" val=""/>
</p:tagLst>
</file>

<file path=ppt/tags/tag3.xml><?xml version="1.0" encoding="utf-8"?>
<p:tagLst xmlns:p="http://schemas.openxmlformats.org/presentationml/2006/main">
  <p:tag name="THINKCELLSHAPEDONOTDELETE" val="thinkcellActiveDocDoNotDelete"/>
</p:tagLst>
</file>

<file path=ppt/tags/tag30.xml><?xml version="1.0" encoding="utf-8"?>
<p:tagLst xmlns:p="http://schemas.openxmlformats.org/presentationml/2006/main">
  <p:tag name="KSO_WM_BEAUTIFY_FLAG" val=""/>
</p:tagLst>
</file>

<file path=ppt/tags/tag31.xml><?xml version="1.0" encoding="utf-8"?>
<p:tagLst xmlns:p="http://schemas.openxmlformats.org/presentationml/2006/main">
  <p:tag name="KSO_WM_BEAUTIFY_FLAG" val=""/>
</p:tagLst>
</file>

<file path=ppt/tags/tag32.xml><?xml version="1.0" encoding="utf-8"?>
<p:tagLst xmlns:p="http://schemas.openxmlformats.org/presentationml/2006/main">
  <p:tag name="KSO_WM_BEAUTIFY_FLAG" val=""/>
</p:tagLst>
</file>

<file path=ppt/tags/tag33.xml><?xml version="1.0" encoding="utf-8"?>
<p:tagLst xmlns:p="http://schemas.openxmlformats.org/presentationml/2006/main">
  <p:tag name="KSO_WM_BEAUTIFY_FLAG" val=""/>
</p:tagLst>
</file>

<file path=ppt/tags/tag34.xml><?xml version="1.0" encoding="utf-8"?>
<p:tagLst xmlns:p="http://schemas.openxmlformats.org/presentationml/2006/main">
  <p:tag name="KSO_WM_BEAUTIFY_FLAG" val=""/>
</p:tagLst>
</file>

<file path=ppt/tags/tag35.xml><?xml version="1.0" encoding="utf-8"?>
<p:tagLst xmlns:p="http://schemas.openxmlformats.org/presentationml/2006/main">
  <p:tag name="KSO_WM_BEAUTIFY_FLAG" val=""/>
</p:tagLst>
</file>

<file path=ppt/tags/tag36.xml><?xml version="1.0" encoding="utf-8"?>
<p:tagLst xmlns:p="http://schemas.openxmlformats.org/presentationml/2006/main">
  <p:tag name="KSO_WM_BEAUTIFY_FLAG" val=""/>
</p:tagLst>
</file>

<file path=ppt/tags/tag37.xml><?xml version="1.0" encoding="utf-8"?>
<p:tagLst xmlns:p="http://schemas.openxmlformats.org/presentationml/2006/main">
  <p:tag name="KSO_WM_BEAUTIFY_FLAG" val=""/>
</p:tagLst>
</file>

<file path=ppt/tags/tag38.xml><?xml version="1.0" encoding="utf-8"?>
<p:tagLst xmlns:p="http://schemas.openxmlformats.org/presentationml/2006/main">
  <p:tag name="KSO_WM_BEAUTIFY_FLAG" val=""/>
</p:tagLst>
</file>

<file path=ppt/tags/tag39.xml><?xml version="1.0" encoding="utf-8"?>
<p:tagLst xmlns:p="http://schemas.openxmlformats.org/presentationml/2006/main">
  <p:tag name="KSO_WM_BEAUTIFY_FLAG" val=""/>
</p:tagLst>
</file>

<file path=ppt/tags/tag4.xml><?xml version="1.0" encoding="utf-8"?>
<p:tagLst xmlns:p="http://schemas.openxmlformats.org/presentationml/2006/main">
  <p:tag name="KSO_WM_DIAGRAM_VIRTUALLY_FRAME" val="{&quot;height&quot;:195.78511811023623,&quot;left&quot;:350.81409448818897,&quot;top&quot;:158.02574803149605,&quot;width&quot;:518.8491338582679}"/>
</p:tagLst>
</file>

<file path=ppt/tags/tag40.xml><?xml version="1.0" encoding="utf-8"?>
<p:tagLst xmlns:p="http://schemas.openxmlformats.org/presentationml/2006/main">
  <p:tag name="KSO_WM_BEAUTIFY_FLAG" val=""/>
</p:tagLst>
</file>

<file path=ppt/tags/tag41.xml><?xml version="1.0" encoding="utf-8"?>
<p:tagLst xmlns:p="http://schemas.openxmlformats.org/presentationml/2006/main">
  <p:tag name="KSO_WM_BEAUTIFY_FLAG" val=""/>
</p:tagLst>
</file>

<file path=ppt/tags/tag45.xml><?xml version="1.0" encoding="utf-8"?>
<p:tagLst xmlns:p="http://schemas.openxmlformats.org/presentationml/2006/main">
  <p:tag name="KSO_WPP_MARK_KEY" val="b6c4b4c2-cafa-49b3-a856-3577ba31e136"/>
  <p:tag name="COMMONDATA" val="eyJoZGlkIjoiZDE3NmNjODFjOTFkMzc3YjQzNTU1YTEzZDhkODJkODQifQ=="/>
</p:tagLst>
</file>

<file path=ppt/tags/tag5.xml><?xml version="1.0" encoding="utf-8"?>
<p:tagLst xmlns:p="http://schemas.openxmlformats.org/presentationml/2006/main">
  <p:tag name="KSO_WM_DIAGRAM_VIRTUALLY_FRAME" val="{&quot;height&quot;:195.78511811023623,&quot;left&quot;:350.81409448818897,&quot;top&quot;:158.02574803149605,&quot;width&quot;:518.8491338582679}"/>
</p:tagLst>
</file>

<file path=ppt/tags/tag6.xml><?xml version="1.0" encoding="utf-8"?>
<p:tagLst xmlns:p="http://schemas.openxmlformats.org/presentationml/2006/main">
  <p:tag name="KSO_WM_DIAGRAM_VIRTUALLY_FRAME" val="{&quot;height&quot;:195.78511811023623,&quot;left&quot;:350.81409448818897,&quot;top&quot;:158.02574803149605,&quot;width&quot;:518.8491338582679}"/>
</p:tagLst>
</file>

<file path=ppt/tags/tag7.xml><?xml version="1.0" encoding="utf-8"?>
<p:tagLst xmlns:p="http://schemas.openxmlformats.org/presentationml/2006/main">
  <p:tag name="KSO_WM_DIAGRAM_VIRTUALLY_FRAME" val="{&quot;height&quot;:195.78511811023623,&quot;left&quot;:350.81409448818897,&quot;top&quot;:158.02574803149605,&quot;width&quot;:518.8491338582679}"/>
</p:tagLst>
</file>

<file path=ppt/tags/tag8.xml><?xml version="1.0" encoding="utf-8"?>
<p:tagLst xmlns:p="http://schemas.openxmlformats.org/presentationml/2006/main">
  <p:tag name="KSO_WM_DIAGRAM_VIRTUALLY_FRAME" val="{&quot;height&quot;:195.78511811023623,&quot;left&quot;:350.81409448818897,&quot;top&quot;:158.02574803149605,&quot;width&quot;:518.8491338582679}"/>
</p:tagLst>
</file>

<file path=ppt/tags/tag9.xml><?xml version="1.0" encoding="utf-8"?>
<p:tagLst xmlns:p="http://schemas.openxmlformats.org/presentationml/2006/main">
  <p:tag name="KSO_WM_DIAGRAM_VIRTUALLY_FRAME" val="{&quot;height&quot;:195.78511811023623,&quot;left&quot;:350.81409448818897,&quot;top&quot;:158.02574803149605,&quot;width&quot;:518.8491338582679}"/>
</p:tagLst>
</file>

<file path=ppt/theme/theme1.xml><?xml version="1.0" encoding="utf-8"?>
<a:theme xmlns:a="http://schemas.openxmlformats.org/drawingml/2006/main" name="Front cover">
  <a:themeElements>
    <a:clrScheme name="中外製薬共通カラー 2021 v3">
      <a:dk1>
        <a:sysClr val="windowText" lastClr="000000"/>
      </a:dk1>
      <a:lt1>
        <a:sysClr val="window" lastClr="FFFFFF"/>
      </a:lt1>
      <a:dk2>
        <a:srgbClr val="878788"/>
      </a:dk2>
      <a:lt2>
        <a:srgbClr val="C8C8C9"/>
      </a:lt2>
      <a:accent1>
        <a:srgbClr val="005EB8"/>
      </a:accent1>
      <a:accent2>
        <a:srgbClr val="32C8F0"/>
      </a:accent2>
      <a:accent3>
        <a:srgbClr val="0B875A"/>
      </a:accent3>
      <a:accent4>
        <a:srgbClr val="7E2D9B"/>
      </a:accent4>
      <a:accent5>
        <a:srgbClr val="FFA400"/>
      </a:accent5>
      <a:accent6>
        <a:srgbClr val="E60055"/>
      </a:accent6>
      <a:hlink>
        <a:srgbClr val="0563C1"/>
      </a:hlink>
      <a:folHlink>
        <a:srgbClr val="00FFFF"/>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ront cover (picture)">
  <a:themeElements>
    <a:clrScheme name="Chugai Color Set">
      <a:dk1>
        <a:sysClr val="windowText" lastClr="000000"/>
      </a:dk1>
      <a:lt1>
        <a:sysClr val="window" lastClr="FFFFFF"/>
      </a:lt1>
      <a:dk2>
        <a:srgbClr val="878788"/>
      </a:dk2>
      <a:lt2>
        <a:srgbClr val="C8C8C9"/>
      </a:lt2>
      <a:accent1>
        <a:srgbClr val="005EB8"/>
      </a:accent1>
      <a:accent2>
        <a:srgbClr val="4DCFED"/>
      </a:accent2>
      <a:accent3>
        <a:srgbClr val="0B9D70"/>
      </a:accent3>
      <a:accent4>
        <a:srgbClr val="7E2D9B"/>
      </a:accent4>
      <a:accent5>
        <a:srgbClr val="FFA400"/>
      </a:accent5>
      <a:accent6>
        <a:srgbClr val="FC1255"/>
      </a:accent6>
      <a:hlink>
        <a:srgbClr val="15B1D5"/>
      </a:hlink>
      <a:folHlink>
        <a:srgbClr val="7E2D9B"/>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Internal">
  <a:themeElements>
    <a:clrScheme name="Chugai Color Set">
      <a:dk1>
        <a:sysClr val="windowText" lastClr="000000"/>
      </a:dk1>
      <a:lt1>
        <a:sysClr val="window" lastClr="FFFFFF"/>
      </a:lt1>
      <a:dk2>
        <a:srgbClr val="878788"/>
      </a:dk2>
      <a:lt2>
        <a:srgbClr val="C8C8C9"/>
      </a:lt2>
      <a:accent1>
        <a:srgbClr val="005EB8"/>
      </a:accent1>
      <a:accent2>
        <a:srgbClr val="4DCFED"/>
      </a:accent2>
      <a:accent3>
        <a:srgbClr val="0B9D70"/>
      </a:accent3>
      <a:accent4>
        <a:srgbClr val="7E2D9B"/>
      </a:accent4>
      <a:accent5>
        <a:srgbClr val="FFA400"/>
      </a:accent5>
      <a:accent6>
        <a:srgbClr val="FC1255"/>
      </a:accent6>
      <a:hlink>
        <a:srgbClr val="15B1D5"/>
      </a:hlink>
      <a:folHlink>
        <a:srgbClr val="7E2D9B"/>
      </a:folHlink>
    </a:clrScheme>
    <a:fontScheme name="ユーザー定義 1">
      <a:majorFont>
        <a:latin typeface="游ゴシック"/>
        <a:ea typeface="游ゴシック"/>
        <a:cs typeface=""/>
      </a:majorFont>
      <a:minorFont>
        <a:latin typeface="游ゴシック"/>
        <a:ea typeface="游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onfidential">
  <a:themeElements>
    <a:clrScheme name="Chugai Color Set">
      <a:dk1>
        <a:sysClr val="windowText" lastClr="000000"/>
      </a:dk1>
      <a:lt1>
        <a:sysClr val="window" lastClr="FFFFFF"/>
      </a:lt1>
      <a:dk2>
        <a:srgbClr val="878788"/>
      </a:dk2>
      <a:lt2>
        <a:srgbClr val="C8C8C9"/>
      </a:lt2>
      <a:accent1>
        <a:srgbClr val="005EB8"/>
      </a:accent1>
      <a:accent2>
        <a:srgbClr val="4DCFED"/>
      </a:accent2>
      <a:accent3>
        <a:srgbClr val="0B9D70"/>
      </a:accent3>
      <a:accent4>
        <a:srgbClr val="7E2D9B"/>
      </a:accent4>
      <a:accent5>
        <a:srgbClr val="FFA400"/>
      </a:accent5>
      <a:accent6>
        <a:srgbClr val="FC1255"/>
      </a:accent6>
      <a:hlink>
        <a:srgbClr val="15B1D5"/>
      </a:hlink>
      <a:folHlink>
        <a:srgbClr val="7E2D9B"/>
      </a:folHlink>
    </a:clrScheme>
    <a:fontScheme name="ユーザー定義 1">
      <a:majorFont>
        <a:latin typeface="游ゴシック"/>
        <a:ea typeface="游ゴシック"/>
        <a:cs typeface=""/>
      </a:majorFont>
      <a:minorFont>
        <a:latin typeface="游ゴシック"/>
        <a:ea typeface="游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Strictly Confidential">
  <a:themeElements>
    <a:clrScheme name="Chugai Color Set">
      <a:dk1>
        <a:sysClr val="windowText" lastClr="000000"/>
      </a:dk1>
      <a:lt1>
        <a:sysClr val="window" lastClr="FFFFFF"/>
      </a:lt1>
      <a:dk2>
        <a:srgbClr val="878788"/>
      </a:dk2>
      <a:lt2>
        <a:srgbClr val="C8C8C9"/>
      </a:lt2>
      <a:accent1>
        <a:srgbClr val="005EB8"/>
      </a:accent1>
      <a:accent2>
        <a:srgbClr val="4DCFED"/>
      </a:accent2>
      <a:accent3>
        <a:srgbClr val="0B9D70"/>
      </a:accent3>
      <a:accent4>
        <a:srgbClr val="7E2D9B"/>
      </a:accent4>
      <a:accent5>
        <a:srgbClr val="FFA400"/>
      </a:accent5>
      <a:accent6>
        <a:srgbClr val="FC1255"/>
      </a:accent6>
      <a:hlink>
        <a:srgbClr val="15B1D5"/>
      </a:hlink>
      <a:folHlink>
        <a:srgbClr val="7E2D9B"/>
      </a:folHlink>
    </a:clrScheme>
    <a:fontScheme name="ユーザー定義 1">
      <a:majorFont>
        <a:latin typeface="游ゴシック"/>
        <a:ea typeface="游ゴシック"/>
        <a:cs typeface=""/>
      </a:majorFont>
      <a:minorFont>
        <a:latin typeface="游ゴシック"/>
        <a:ea typeface="游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44.xml"/></Relationships>
</file>

<file path=customXml/item1.xml>��< ? x m l   v e r s i o n = " 1 . 0 " ? > < c t : c o n t e n t T y p e S c h e m a   c t : _ = " "   m a : _ = " "   m a : c o n t e n t T y p e N a m e = " �0�0�0�0�0�0"   m a : c o n t e n t T y p e I D = " 0 x 0 1 0 1 0 0 9 7 3 4 F 5 A 4 B C 9 5 D 5 4 4 9 8 8 4 9 9 8 F C 5 F 4 3 0 9 B "   m a : c o n t e n t T y p e V e r s i o n = " 1 2 "   m a : c o n t e n t T y p e D e s c r i p t i o n = " �eW0D0�0�0�0�0�0�0�0\ObW0~0Y00"   m a : c o n t e n t T y p e S c o p e = " "   m a : v e r s i o n I D = " d 2 0 a 6 f f c 1 7 f 9 9 6 a 9 c a 0 e d e d 5 b 9 1 5 6 0 e 8 "   x m l n s : c t = " h t t p : / / s c h e m a s . m i c r o s o f t . c o m / o f f i c e / 2 0 0 6 / m e t a d a t a / c o n t e n t T y p e "   x m l n s : m a = " h t t p : / / s c h e m a s . m i c r o s o f t . c o m / o f f i c e / 2 0 0 6 / m e t a d a t a / p r o p e r t i e s / m e t a A t t r i b u t e s " >  
 < x s d : s c h e m a   t a r g e t N a m e s p a c e = " h t t p : / / s c h e m a s . m i c r o s o f t . c o m / o f f i c e / 2 0 0 6 / m e t a d a t a / p r o p e r t i e s "   m a : r o o t = " t r u e "   m a : f i e l d s I D = " 6 b 7 5 4 c b 6 6 6 b 8 e e e d e d 4 4 9 e 2 2 8 0 1 f 7 8 8 7 "   n s 3 : _ = " "   n s 4 : _ = " "   x m l n s : x s d = " h t t p : / / w w w . w 3 . o r g / 2 0 0 1 / X M L S c h e m a "   x m l n s : x s = " h t t p : / / w w w . w 3 . o r g / 2 0 0 1 / X M L S c h e m a "   x m l n s : p = " h t t p : / / s c h e m a s . m i c r o s o f t . c o m / o f f i c e / 2 0 0 6 / m e t a d a t a / p r o p e r t i e s "   x m l n s : n s 3 = " e 2 2 5 8 8 5 9 - d b e 5 - 4 e 9 5 - 8 6 4 0 - d b 9 a d a 3 f 8 4 e 0 "   x m l n s : n s 4 = " e 9 e c 7 b 4 e - 8 3 a 7 - 4 6 e f - 9 3 3 a - 6 b a a 5 b 6 c 2 e 2 b " >  
 < x s d : i m p o r t   n a m e s p a c e = " e 2 2 5 8 8 5 9 - d b e 5 - 4 e 9 5 - 8 6 4 0 - d b 9 a d a 3 f 8 4 e 0 " / >  
 < x s d : i m p o r t   n a m e s p a c e = " e 9 e c 7 b 4 e - 8 3 a 7 - 4 6 e f - 9 3 3 a - 6 b a a 5 b 6 c 2 e 2 b " / >  
 < x s d : e l e m e n t   n a m e = " p r o p e r t i e s " >  
 < x s d : c o m p l e x T y p e >  
 < x s d : s e q u e n c e >  
 < x s d : e l e m e n t   n a m e = " d o c u m e n t M a n a g e m e n t " >  
 < x s d : c o m p l e x T y p e >  
 < x s d : a l l >  
 < x s d : e l e m e n t   r e f = " n s 3 : M e d i a S e r v i c e M e t a d a t a "   m i n O c c u r s = " 0 " / >  
 < x s d : e l e m e n t   r e f = " n s 3 : M e d i a S e r v i c e F a s t M e t a d a t a "   m i n O c c u r s = " 0 " / >  
 < x s d : e l e m e n t   r e f = " n s 3 : M e d i a S e r v i c e D a t e T a k e n "   m i n O c c u r s = " 0 " / >  
 < x s d : e l e m e n t   r e f = " n s 3 : M e d i a S e r v i c e A u t o T a g s "   m i n O c c u r s = " 0 " / >  
 < x s d : e l e m e n t   r e f = " n s 3 : M e d i a S e r v i c e O C R "   m i n O c c u r s = " 0 " / >  
 < x s d : e l e m e n t   r e f = " n s 3 : M e d i a S e r v i c e E v e n t H a s h C o d e "   m i n O c c u r s = " 0 " / >  
 < x s d : e l e m e n t   r e f = " n s 3 : M e d i a S e r v i c e G e n e r a t i o n T i m e "   m i n O c c u r s = " 0 " / >  
 < x s d : e l e m e n t   r e f = " n s 4 : S h a r e d W i t h U s e r s "   m i n O c c u r s = " 0 " / >  
 < x s d : e l e m e n t   r e f = " n s 4 : S h a r e d W i t h D e t a i l s "   m i n O c c u r s = " 0 " / >  
 < x s d : e l e m e n t   r e f = " n s 4 : S h a r i n g H i n t H a s h "   m i n O c c u r s = " 0 " / >  
 < x s d : e l e m e n t   r e f = " n s 3 : M e d i a S e r v i c e A u t o K e y P o i n t s "   m i n O c c u r s = " 0 " / >  
 < x s d : e l e m e n t   r e f = " n s 3 : M e d i a S e r v i c e K e y P o i n t s "   m i n O c c u r s = " 0 " / >  
 < / x s d : a l l >  
 < / x s d : c o m p l e x T y p e >  
 < / x s d : e l e m e n t >  
 < / x s d : s e q u e n c e >  
 < / x s d : c o m p l e x T y p e >  
 < / x s d : e l e m e n t >  
 < / x s d : s c h e m a >  
 < x s d : s c h e m a   t a r g e t N a m e s p a c e = " e 2 2 5 8 8 5 9 - d b e 5 - 4 e 9 5 - 8 6 4 0 - d b 9 a d a 3 f 8 4 e 0 "   e l e m e n t F o r m D e f a u l t = " q u a l i f i e d "   x m l n s : x s d = " h t t p : / / w w w . w 3 . o r g / 2 0 0 1 / X M L S c h e m a "   x m l n s : x s = " h t t p : / / w w w . w 3 . o r g / 2 0 0 1 / X M L S c h e m a "   x m l n s : d m s = " h t t p : / / s c h e m a s . m i c r o s o f t . c o m / o f f i c e / 2 0 0 6 / d o c u m e n t M a n a g e m e n t / t y p e s "   x m l n s : p c = " h t t p : / / s c h e m a s . m i c r o s o f t . c o m / o f f i c e / i n f o p a t h / 2 0 0 7 / P a r t n e r C o n t r o l s " >  
 < x s d : i m p o r t   n a m e s p a c e = " h t t p : / / s c h e m a s . m i c r o s o f t . c o m / o f f i c e / 2 0 0 6 / d o c u m e n t M a n a g e m e n t / t y p e s " / >  
 < x s d : i m p o r t   n a m e s p a c e = " h t t p : / / s c h e m a s . m i c r o s o f t . c o m / o f f i c e / i n f o p a t h / 2 0 0 7 / P a r t n e r C o n t r o l s " / >  
 < x s d : e l e m e n t   n a m e = " M e d i a S e r v i c e M e t a d a t a "   m a : i n d e x = " 8 "   n i l l a b l e = " t r u e "   m a : d i s p l a y N a m e = " M e d i a S e r v i c e M e t a d a t a "   m a : h i d d e n = " t r u e "   m a : i n t e r n a l N a m e = " M e d i a S e r v i c e M e t a d a t a "   m a : r e a d O n l y = " t r u e " >  
 < x s d : s i m p l e T y p e >  
 < x s d : r e s t r i c t i o n   b a s e = " d m s : N o t e " / >  
 < / x s d : s i m p l e T y p e >  
 < / x s d : e l e m e n t >  
 < x s d : e l e m e n t   n a m e = " M e d i a S e r v i c e F a s t M e t a d a t a "   m a : i n d e x = " 9 "   n i l l a b l e = " t r u e "   m a : d i s p l a y N a m e = " M e d i a S e r v i c e F a s t M e t a d a t a "   m a : h i d d e n = " t r u e "   m a : i n t e r n a l N a m e = " M e d i a S e r v i c e F a s t M e t a d a t a "   m a : r e a d O n l y = " t r u e " >  
 < x s d : s i m p l e T y p e >  
 < x s d : r e s t r i c t i o n   b a s e = " d m s : N o t e " / >  
 < / x s d : s i m p l e T y p e >  
 < / x s d : e l e m e n t >  
 < x s d : e l e m e n t   n a m e = " M e d i a S e r v i c e D a t e T a k e n "   m a : i n d e x = " 1 0 "   n i l l a b l e = " t r u e "   m a : d i s p l a y N a m e = " M e d i a S e r v i c e D a t e T a k e n "   m a : h i d d e n = " t r u e "   m a : i n t e r n a l N a m e = " M e d i a S e r v i c e D a t e T a k e n "   m a : r e a d O n l y = " t r u e " >  
 < x s d : s i m p l e T y p e >  
 < x s d : r e s t r i c t i o n   b a s e = " d m s : T e x t " / >  
 < / x s d : s i m p l e T y p e >  
 < / x s d : e l e m e n t >  
 < x s d : e l e m e n t   n a m e = " M e d i a S e r v i c e A u t o T a g s "   m a : i n d e x = " 1 1 "   n i l l a b l e = " t r u e "   m a : d i s p l a y N a m e = " M e d i a S e r v i c e A u t o T a g s "   m a : i n t e r n a l N a m e = " M e d i a S e r v i c e A u t o T a g s "   m a : r e a d O n l y = " t r u e " >  
 < x s d : s i m p l e T y p e >  
 < x s d : r e s t r i c t i o n   b a s e = " d m s : T e x t " / >  
 < / x s d : s i m p l e T y p e >  
 < / x s d : e l e m e n t >  
 < x s d : e l e m e n t   n a m e = " M e d i a S e r v i c e O C R "   m a : i n d e x = " 1 2 "   n i l l a b l e = " t r u e "   m a : d i s p l a y N a m e = " M e d i a S e r v i c e O C R "   m a : i n t e r n a l N a m e = " M e d i a S e r v i c e O C R "   m a : r e a d O n l y = " t r u e " >  
 < x s d : s i m p l e T y p e >  
 < x s d : r e s t r i c t i o n   b a s e = " d m s : N o t e " >  
 < x s d : m a x L e n g t h   v a l u e = " 2 5 5 " / >  
 < / x s d : r e s t r i c t i o n >  
 < / x s d : s i m p l e T y p e >  
 < / x s d : e l e m e n t >  
 < x s d : e l e m e n t   n a m e = " M e d i a S e r v i c e E v e n t H a s h C o d e "   m a : i n d e x = " 1 3 "   n i l l a b l e = " t r u e "   m a : d i s p l a y N a m e = " M e d i a S e r v i c e E v e n t H a s h C o d e "   m a : h i d d e n = " t r u e "   m a : i n t e r n a l N a m e = " M e d i a S e r v i c e E v e n t H a s h C o d e "   m a : r e a d O n l y = " t r u e " >  
 < x s d : s i m p l e T y p e >  
 < x s d : r e s t r i c t i o n   b a s e = " d m s : T e x t " / >  
 < / x s d : s i m p l e T y p e >  
 < / x s d : e l e m e n t >  
 < x s d : e l e m e n t   n a m e = " M e d i a S e r v i c e G e n e r a t i o n T i m e "   m a : i n d e x = " 1 4 "   n i l l a b l e = " t r u e "   m a : d i s p l a y N a m e = " M e d i a S e r v i c e G e n e r a t i o n T i m e "   m a : h i d d e n = " t r u e "   m a : i n t e r n a l N a m e = " M e d i a S e r v i c e G e n e r a t i o n T i m e "   m a : r e a d O n l y = " t r u e " >  
 < x s d : s i m p l e T y p e >  
 < x s d : r e s t r i c t i o n   b a s e = " d m s : T e x t " / >  
 < / x s d : s i m p l e T y p e >  
 < / x s d : e l e m e n t >  
 < x s d : e l e m e n t   n a m e = " M e d i a S e r v i c e A u t o K e y P o i n t s "   m a : i n d e x = " 1 8 "   n i l l a b l e = " t r u e "   m a : d i s p l a y N a m e = " M e d i a S e r v i c e A u t o K e y P o i n t s "   m a : h i d d e n = " t r u e "   m a : i n t e r n a l N a m e = " M e d i a S e r v i c e A u t o K e y P o i n t s "   m a : r e a d O n l y = " t r u e " >  
 < x s d : s i m p l e T y p e >  
 < x s d : r e s t r i c t i o n   b a s e = " d m s : N o t e " / >  
 < / x s d : s i m p l e T y p e >  
 < / x s d : e l e m e n t >  
 < x s d : e l e m e n t   n a m e = " M e d i a S e r v i c e K e y P o i n t s "   m a : i n d e x = " 1 9 "   n i l l a b l e = " t r u e "   m a : d i s p l a y N a m e = " K e y P o i n t s "   m a : i n t e r n a l N a m e = " M e d i a S e r v i c e K e y P o i n t s "   m a : r e a d O n l y = " t r u e " >  
 < x s d : s i m p l e T y p e >  
 < x s d : r e s t r i c t i o n   b a s e = " d m s : N o t e " >  
 < x s d : m a x L e n g t h   v a l u e = " 2 5 5 " / >  
 < / x s d : r e s t r i c t i o n >  
 < / x s d : s i m p l e T y p e >  
 < / x s d : e l e m e n t >  
 < / x s d : s c h e m a >  
 < x s d : s c h e m a   t a r g e t N a m e s p a c e = " e 9 e c 7 b 4 e - 8 3 a 7 - 4 6 e f - 9 3 3 a - 6 b a a 5 b 6 c 2 e 2 b "   e l e m e n t F o r m D e f a u l t = " q u a l i f i e d "   x m l n s : x s d = " h t t p : / / w w w . w 3 . o r g / 2 0 0 1 / X M L S c h e m a "   x m l n s : x s = " h t t p : / / w w w . w 3 . o r g / 2 0 0 1 / X M L S c h e m a "   x m l n s : d m s = " h t t p : / / s c h e m a s . m i c r o s o f t . c o m / o f f i c e / 2 0 0 6 / d o c u m e n t M a n a g e m e n t / t y p e s "   x m l n s : p c = " h t t p : / / s c h e m a s . m i c r o s o f t . c o m / o f f i c e / i n f o p a t h / 2 0 0 7 / P a r t n e r C o n t r o l s " >  
 < x s d : i m p o r t   n a m e s p a c e = " h t t p : / / s c h e m a s . m i c r o s o f t . c o m / o f f i c e / 2 0 0 6 / d o c u m e n t M a n a g e m e n t / t y p e s " / >  
 < x s d : i m p o r t   n a m e s p a c e = " h t t p : / / s c h e m a s . m i c r o s o f t . c o m / o f f i c e / i n f o p a t h / 2 0 0 7 / P a r t n e r C o n t r o l s " / >  
 < x s d : e l e m e n t   n a m e = " S h a r e d W i t h U s e r s "   m a : i n d e x = " 1 5 "   n i l l a b l e = " t r u e "   m a : d i s p l a y N a m e = " qQ	g�vKb"   m a : i n t e r n a l N a m e = " S h a r e d W i t h U s e r s "   m a : r e a d O n l y = " t r u e " >  
 < x s d : c o m p l e x T y p e >  
 < x s d : c o m p l e x C o n t e n t >  
 < x s d : e x t e n s i o n   b a s e = " d m s : U s e r M u l t i " >  
 < x s d : s e q u e n c e >  
 < x s d : e l e m e n t   n a m e = " U s e r I n f o "   m i n O c c u r s = " 0 "   m a x O c c u r s = " u n b o u n d e d " >  
 < x s d : c o m p l e x T y p e >  
 < x s d : s e q u e n c e >  
 < x s d : e l e m e n t   n a m e = " D i s p l a y N a m e "   t y p e = " x s d : s t r i n g "   m i n O c c u r s = " 0 " / >  
 < x s d : e l e m e n t   n a m e = " A c c o u n t I d "   t y p e = " d m s : U s e r I d "   m i n O c c u r s = " 0 "   n i l l a b l e = " t r u e " / >  
 < x s d : e l e m e n t   n a m e = " A c c o u n t T y p e "   t y p e = " x s d : s t r i n g "   m i n O c c u r s = " 0 " / >  
 < / x s d : s e q u e n c e >  
 < / x s d : c o m p l e x T y p e >  
 < / x s d : e l e m e n t >  
 < / x s d : s e q u e n c e >  
 < / x s d : e x t e n s i o n >  
 < / x s d : c o m p l e x C o n t e n t >  
 < / x s d : c o m p l e x T y p e >  
 < / x s d : e l e m e n t >  
 < x s d : e l e m e n t   n a m e = " S h a r e d W i t h D e t a i l s "   m a : i n d e x = " 1 6 "   n i l l a b l e = " t r u e "   m a : d i s p l a y N a m e = " qQ	g�vKbn0s�0}�`1X"   m a : i n t e r n a l N a m e = " S h a r e d W i t h D e t a i l s "   m a : r e a d O n l y = " t r u e " >  
 < x s d : s i m p l e T y p e >  
 < x s d : r e s t r i c t i o n   b a s e = " d m s : N o t e " >  
 < x s d : m a x L e n g t h   v a l u e = " 2 5 5 " / >  
 < / x s d : r e s t r i c t i o n >  
 < / x s d : s i m p l e T y p e >  
 < / x s d : e l e m e n t >  
 < x s d : e l e m e n t   n a m e = " S h a r i n g H i n t H a s h "   m a : i n d e x = " 1 7 "   n i l l a b l e = " t r u e "   m a : d i s p l a y N a m e = " qQ	gn0�0�0�0n0�0�0�0�0"   m a : h i d d e n = " t r u e "   m a : i n t e r n a l N a m e = " S h a r i n g H i n t H a s h "   m a : r e a d O n l y = " t r u e " >  
 < x s d : s i m p l e T y p e >  
 < x s d : r e s t r i c t i o n   b a s e = " d m s : T e x t " / >  
 < / x s d : s i m p l e T y p e >  
 < / x s d : e l e m e n t >  
 < / x s d : s c h e m a >  
 < x s d : s c h e m a   t a r g e t N a m e s p a c e = " h t t p : / / s c h e m a s . o p e n x m l f o r m a t s . o r g / p a c k a g e / 2 0 0 6 / m e t a d a t a / c o r e - p r o p e r t i e s "   e l e m e n t F o r m D e f a u l t = " q u a l i f i e d "   a t t r i b u t e F o r m D e f a u l t = " u n q u a l i f i e d "   b l o c k D e f a u l t = " # a l l "   x m l n s = " h t t p : / / s c h e m a s . o p e n x m l f o r m a t s . o r g / p a c k a g e / 2 0 0 6 / m e t a d a t a / c o r e - p r o p e r t i e s "   x m l n s : x s d = " h t t p : / / w w w . w 3 . o r g / 2 0 0 1 / X M L S c h e m a "   x m l n s : x s i = " h t t p : / / w w w . w 3 . o r g / 2 0 0 1 / X M L S c h e m a - i n s t a n c e "   x m l n s : d c = " h t t p : / / p u r l . o r g / d c / e l e m e n t s / 1 . 1 / "   x m l n s : d c t e r m s = " h t t p : / / p u r l . o r g / d c / t e r m s / "   x m l n s : o d o c = " h t t p : / / s c h e m a s . m i c r o s o f t . c o m / i n t e r n a l / o b d " >  
 < x s d : i m p o r t   n a m e s p a c e = " h t t p : / / p u r l . o r g / d c / e l e m e n t s / 1 . 1 / "   s c h e m a L o c a t i o n = " h t t p : / / d u b l i n c o r e . o r g / s c h e m a s / x m l s / q d c / 2 0 0 3 / 0 4 / 0 2 / d c . x s d " / >  
 < x s d : i m p o r t   n a m e s p a c e = " h t t p : / / p u r l . o r g / d c / t e r m s / "   s c h e m a L o c a t i o n = " h t t p : / / d u b l i n c o r e . o r g / s c h e m a s / x m l s / q d c / 2 0 0 3 / 0 4 / 0 2 / d c t e r m s . x s d " / >  
 < x s d : e l e m e n t   n a m e = " c o r e P r o p e r t i e s "   t y p e = " C T _ c o r e P r o p e r t i e s " / >  
 < x s d : c o m p l e x T y p e   n a m e = " C T _ c o r e P r o p e r t i e s " >  
 < x s d : a l l >  
 < x s d : e l e m e n t   r e f = " d c : c r e a t o r "   m i n O c c u r s = " 0 "   m a x O c c u r s = " 1 " / >  
 < x s d : e l e m e n t   r e f = " d c t e r m s : c r e a t e d "   m i n O c c u r s = " 0 "   m a x O c c u r s = " 1 " / >  
 < x s d : e l e m e n t   r e f = " d c : i d e n t i f i e r "   m i n O c c u r s = " 0 "   m a x O c c u r s = " 1 " / >  
 < x s d : e l e m e n t   n a m e = " c o n t e n t T y p e "   m i n O c c u r s = " 0 "   m a x O c c u r s = " 1 "   t y p e = " x s d : s t r i n g "   m a : i n d e x = " 0 "   m a : d i s p l a y N a m e = " �0�0�0�0�0  �0�0�0" / >  
 < x s d : e l e m e n t   r e f = " d c : t i t l e "   m i n O c c u r s = " 0 "   m a x O c c u r s = " 1 "   m a : i n d e x = " 4 "   m a : d i s p l a y N a m e = " �0�0�0�0" / >  
 < x s d : e l e m e n t   r e f = " d c : s u b j e c t "   m i n O c c u r s = " 0 "   m a x O c c u r s = " 1 " / >  
 < x s d : e l e m e n t   r e f = " d c : d e s c r i p t i o n "   m i n O c c u r s = " 0 "   m a x O c c u r s = " 1 " / >  
 < x s d : e l e m e n t   n a m e = " k e y w o r d s "   m i n O c c u r s = " 0 "   m a x O c c u r s = " 1 "   t y p e = " x s d : s t r i n g " / >  
 < x s d : e l e m e n t   r e f = " d c : l a n g u a g e "   m i n O c c u r s = " 0 "   m a x O c c u r s = " 1 " / >  
 < x s d : e l e m e n t   n a m e = " c a t e g o r y "   m i n O c c u r s = " 0 "   m a x O c c u r s = " 1 "   t y p e = " x s d : s t r i n g " / >  
 < x s d : e l e m e n t   n a m e = " v e r s i o n "   m i n O c c u r s = " 0 "   m a x O c c u r s = " 1 "   t y p e = " x s d : s t r i n g " / >  
 < x s d : e l e m e n t   n a m e = " r e v i s i o n "   m i n O c c u r s = " 0 "   m a x O c c u r s = " 1 "   t y p e = " x s d : s t r i n g " >  
 < x s d : a n n o t a t i o n >  
 < x s d : d o c u m e n t a t i o n >  
                                                 T h i s   v a l u e   i n d i c a t e s   t h e   n u m b e r   o f   s a v e s   o r   r e v i s i o n s .   T h e   a p p l i c a t i o n   i s   r e s p o n s i b l e   f o r   u p d a t i n g   t h i s   v a l u e   a f t e r   e a c h   r e v i s i o n .  
                                         < / x s d : d o c u m e n t a t i o n >  
 < / x s d : a n n o t a t i o n >  
 < / x s d : e l e m e n t >  
 < x s d : e l e m e n t   n a m e = " l a s t M o d i f i e d B y "   m i n O c c u r s = " 0 "   m a x O c c u r s = " 1 "   t y p e = " x s d : s t r i n g " / >  
 < x s d : e l e m e n t   r e f = " d c t e r m s : m o d i f i e d "   m i n O c c u r s = " 0 "   m a x O c c u r s = " 1 " / >  
 < x s d : e l e m e n t   n a m e = " c o n t e n t S t a t u s "   m i n O c c u r s = " 0 "   m a x O c c u r s = " 1 "   t y p e = " x s d : s t r i n g " / >  
 < / x s d : a l l >  
 < / x s d : c o m p l e x T y p e >  
 < / x s d : s c h e m a >  
 < x s : s c h e m a   t a r g e t N a m e s p a c e = " h t t p : / / s c h e m a s . m i c r o s o f t . c o m / o f f i c e / i n f o p a t h / 2 0 0 7 / P a r t n e r C o n t r o l s "   e l e m e n t F o r m D e f a u l t = " q u a l i f i e d "   a t t r i b u t e F o r m D e f a u l t = " u n q u a l i f i e d "   x m l n s : p c = " h t t p : / / s c h e m a s . m i c r o s o f t . c o m / o f f i c e / i n f o p a t h / 2 0 0 7 / P a r t n e r C o n t r o l s "   x m l n s : x s = " h t t p : / / w w w . w 3 . o r g / 2 0 0 1 / X M L S c h e m a " >  
 < x s : e l e m e n t   n a m e = " P e r s o n " >  
 < x s : c o m p l e x T y p e >  
 < x s : s e q u e n c e >  
 < x s : e l e m e n t   r e f = " p c : D i s p l a y N a m e "   m i n O c c u r s = " 0 " > < / x s : e l e m e n t >  
 < x s : e l e m e n t   r e f = " p c : A c c o u n t I d "   m i n O c c u r s = " 0 " > < / x s : e l e m e n t >  
 < x s : e l e m e n t   r e f = " p c : A c c o u n t T y p e "   m i n O c c u r s = " 0 " > < / x s : e l e m e n t >  
 < / x s : s e q u e n c e >  
 < / x s : c o m p l e x T y p e >  
 < / x s : e l e m e n t >  
 < x s : e l e m e n t   n a m e = " D i s p l a y N a m e "   t y p e = " x s : s t r i n g " > < / x s : e l e m e n t >  
 < x s : e l e m e n t   n a m e = " A c c o u n t I d "   t y p e = " x s : s t r i n g " > < / x s : e l e m e n t >  
 < x s : e l e m e n t   n a m e = " A c c o u n t T y p e "   t y p e = " x s : s t r i n g " > < / x s : e l e m e n t >  
 < x s : e l e m e n t   n a m e = " B D C A s s o c i a t e d E n t i t y " >  
 < x s : c o m p l e x T y p e >  
 < x s : s e q u e n c e >  
 < x s : e l e m e n t   r e f = " p c : B D C E n t i t y "   m i n O c c u r s = " 0 "   m a x O c c u r s = " u n b o u n d e d " > < / x s : e l e m e n t >  
 < / x s : s e q u e n c e >  
 < x s : a t t r i b u t e   r e f = " p c : E n t i t y N a m e s p a c e " > < / x s : a t t r i b u t e >  
 < x s : a t t r i b u t e   r e f = " p c : E n t i t y N a m e " > < / x s : a t t r i b u t e >  
 < x s : a t t r i b u t e   r e f = " p c : S y s t e m I n s t a n c e N a m e " > < / x s : a t t r i b u t e >  
 < x s : a t t r i b u t e   r e f = " p c : A s s o c i a t i o n N a m e " > < / x s : a t t r i b u t e >  
 < / x s : c o m p l e x T y p e >  
 < / x s : e l e m e n t >  
 < x s : a t t r i b u t e   n a m e = " E n t i t y N a m e s p a c e "   t y p e = " x s : s t r i n g " > < / x s : a t t r i b u t e >  
 < x s : a t t r i b u t e   n a m e = " E n t i t y N a m e "   t y p e = " x s : s t r i n g " > < / x s : a t t r i b u t e >  
 < x s : a t t r i b u t e   n a m e = " S y s t e m I n s t a n c e N a m e "   t y p e = " x s : s t r i n g " > < / x s : a t t r i b u t e >  
 < x s : a t t r i b u t e   n a m e = " A s s o c i a t i o n N a m e "   t y p e = " x s : s t r i n g " > < / x s : a t t r i b u t e >  
 < x s : e l e m e n t   n a m e = " B D C E n t i t y " >  
 < x s : c o m p l e x T y p e >  
 < x s : s e q u e n c e >  
 < x s : e l e m e n t   r e f = " p c : E n t i t y D i s p l a y N a m e "   m i n O c c u r s = " 0 " > < / x s : e l e m e n t >  
 < x s : e l e m e n t   r e f = " p c : E n t i t y I n s t a n c e R e f e r e n c e "   m i n O c c u r s = " 0 " > < / x s : e l e m e n t >  
 < x s : e l e m e n t   r e f = " p c : E n t i t y I d 1 "   m i n O c c u r s = " 0 " > < / x s : e l e m e n t >  
 < x s : e l e m e n t   r e f = " p c : E n t i t y I d 2 "   m i n O c c u r s = " 0 " > < / x s : e l e m e n t >  
 < x s : e l e m e n t   r e f = " p c : E n t i t y I d 3 "   m i n O c c u r s = " 0 " > < / x s : e l e m e n t >  
 < x s : e l e m e n t   r e f = " p c : E n t i t y I d 4 "   m i n O c c u r s = " 0 " > < / x s : e l e m e n t >  
 < x s : e l e m e n t   r e f = " p c : E n t i t y I d 5 "   m i n O c c u r s = " 0 " > < / x s : e l e m e n t >  
 < / x s : s e q u e n c e >  
 < / x s : c o m p l e x T y p e >  
 < / x s : e l e m e n t >  
 < x s : e l e m e n t   n a m e = " E n t i t y D i s p l a y N a m e "   t y p e = " x s : s t r i n g " > < / x s : e l e m e n t >  
 < x s : e l e m e n t   n a m e = " E n t i t y I n s t a n c e R e f e r e n c e "   t y p e = " x s : s t r i n g " > < / x s : e l e m e n t >  
 < x s : e l e m e n t   n a m e = " E n t i t y I d 1 "   t y p e = " x s : s t r i n g " > < / x s : e l e m e n t >  
 < x s : e l e m e n t   n a m e = " E n t i t y I d 2 "   t y p e = " x s : s t r i n g " > < / x s : e l e m e n t >  
 < x s : e l e m e n t   n a m e = " E n t i t y I d 3 "   t y p e = " x s : s t r i n g " > < / x s : e l e m e n t >  
 < x s : e l e m e n t   n a m e = " E n t i t y I d 4 "   t y p e = " x s : s t r i n g " > < / x s : e l e m e n t >  
 < x s : e l e m e n t   n a m e = " E n t i t y I d 5 "   t y p e = " x s : s t r i n g " > < / x s : e l e m e n t >  
 < x s : e l e m e n t   n a m e = " T e r m s " >  
 < x s : c o m p l e x T y p e >  
 < x s : s e q u e n c e >  
 < x s : e l e m e n t   r e f = " p c : T e r m I n f o "   m i n O c c u r s = " 0 "   m a x O c c u r s = " u n b o u n d e d " > < / x s : e l e m e n t >  
 < / x s : s e q u e n c e >  
 < / x s : c o m p l e x T y p e >  
 < / x s : e l e m e n t >  
 < x s : e l e m e n t   n a m e = " T e r m I n f o " >  
 < x s : c o m p l e x T y p e >  
 < x s : s e q u e n c e >  
 < x s : e l e m e n t   r e f = " p c : T e r m N a m e "   m i n O c c u r s = " 0 " > < / x s : e l e m e n t >  
 < x s : e l e m e n t   r e f = " p c : T e r m I d "   m i n O c c u r s = " 0 " > < / x s : e l e m e n t >  
 < / x s : s e q u e n c e >  
 < / x s : c o m p l e x T y p e >  
 < / x s : e l e m e n t >  
 < x s : e l e m e n t   n a m e = " T e r m N a m e "   t y p e = " x s : s t r i n g " > < / x s : e l e m e n t >  
 < x s : e l e m e n t   n a m e = " T e r m I d "   t y p e = " x s : s t r i n g " > < / x s : e l e m e n t >  
 < / x s : s c h e m a >  
 < / c t : c o n t e n t T y p e S c h e m a > 
</file>

<file path=customXml/item2.xml>��< ? x m l   v e r s i o n = " 1 . 0 " ? > < p : p r o p e r t i e s   x m l n s : p = " h t t p : / / s c h e m a s . m i c r o s o f t . c o m / o f f i c e / 2 0 0 6 / m e t a d a t a / p r o p e r t i e s "   x m l n s : x s i = " h t t p : / / w w w . w 3 . o r g / 2 0 0 1 / X M L S c h e m a - i n s t a n c e "   x m l n s : p c = " h t t p : / / s c h e m a s . m i c r o s o f t . c o m / o f f i c e / i n f o p a t h / 2 0 0 7 / P a r t n e r C o n t r o l s " > < d o c u m e n t M a n a g e m e n t / > < / p : p r o p e r t i e s > 
</file>

<file path=customXml/item3.xml>��< ? m s o - c o n t e n t T y p e ? > < F o r m T e m p l a t e s   x m l n s = " h t t p : / / s c h e m a s . m i c r o s o f t . c o m / s h a r e p o i n t / v 3 / c o n t e n t t y p e / f o r m s " > < D i s p l a y > D o c u m e n t L i b r a r y F o r m < / D i s p l a y > < E d i t > D o c u m e n t L i b r a r y F o r m < / E d i t > < N e w > D o c u m e n t L i b r a r y F o r m < / N e w > < / F o r m T e m p l a t e s > 
</file>

<file path=customXml/itemProps42.xml><?xml version="1.0" encoding="utf-8"?>
<ds:datastoreItem xmlns:ds="http://schemas.openxmlformats.org/officeDocument/2006/customXml" ds:itemID="{7C0ED997-0961-4CD3-809D-7A4A2BCD38D8}">
  <ds:schemaRefs/>
</ds:datastoreItem>
</file>

<file path=customXml/itemProps43.xml><?xml version="1.0" encoding="utf-8"?>
<ds:datastoreItem xmlns:ds="http://schemas.openxmlformats.org/officeDocument/2006/customXml" ds:itemID="{FF59118A-5832-4443-92D1-FFE54521DBBB}">
  <ds:schemaRefs/>
</ds:datastoreItem>
</file>

<file path=customXml/itemProps44.xml><?xml version="1.0" encoding="utf-8"?>
<ds:datastoreItem xmlns:ds="http://schemas.openxmlformats.org/officeDocument/2006/customXml" ds:itemID="{505F2960-85E7-4FE4-AD48-8A772734F641}">
  <ds:schemaRefs/>
</ds:datastoreItem>
</file>

<file path=docProps/app.xml><?xml version="1.0" encoding="utf-8"?>
<Properties xmlns="http://schemas.openxmlformats.org/officeDocument/2006/extended-properties" xmlns:vt="http://schemas.openxmlformats.org/officeDocument/2006/docPropsVTypes">
  <Template>13_グループ会社用_E_基本セット</Template>
  <TotalTime>0</TotalTime>
  <Words>3469</Words>
  <Application>WPS 演示</Application>
  <PresentationFormat>宽屏</PresentationFormat>
  <Paragraphs>208</Paragraphs>
  <Slides>9</Slides>
  <Notes>0</Notes>
  <HiddenSlides>0</HiddenSlides>
  <MMClips>0</MMClips>
  <ScaleCrop>false</ScaleCrop>
  <HeadingPairs>
    <vt:vector size="8" baseType="variant">
      <vt:variant>
        <vt:lpstr>已用的字体</vt:lpstr>
      </vt:variant>
      <vt:variant>
        <vt:i4>23</vt:i4>
      </vt:variant>
      <vt:variant>
        <vt:lpstr>主题</vt:lpstr>
      </vt:variant>
      <vt:variant>
        <vt:i4>5</vt:i4>
      </vt:variant>
      <vt:variant>
        <vt:lpstr>嵌入 OLE 服务器</vt:lpstr>
      </vt:variant>
      <vt:variant>
        <vt:i4>2</vt:i4>
      </vt:variant>
      <vt:variant>
        <vt:lpstr>幻灯片标题</vt:lpstr>
      </vt:variant>
      <vt:variant>
        <vt:i4>9</vt:i4>
      </vt:variant>
    </vt:vector>
  </HeadingPairs>
  <TitlesOfParts>
    <vt:vector size="39" baseType="lpstr">
      <vt:lpstr>Arial</vt:lpstr>
      <vt:lpstr>宋体</vt:lpstr>
      <vt:lpstr>Wingdings</vt:lpstr>
      <vt:lpstr>Yu Gothic UI Semibold</vt:lpstr>
      <vt:lpstr>MS UI Gothic</vt:lpstr>
      <vt:lpstr>Calibri</vt:lpstr>
      <vt:lpstr>Yu Gothic</vt:lpstr>
      <vt:lpstr>Graphik</vt:lpstr>
      <vt:lpstr>Graphik</vt:lpstr>
      <vt:lpstr>Segoe Print</vt:lpstr>
      <vt:lpstr>华文楷体</vt:lpstr>
      <vt:lpstr>Garamond</vt:lpstr>
      <vt:lpstr>Meiryo UI</vt:lpstr>
      <vt:lpstr>Yu Gothic Light</vt:lpstr>
      <vt:lpstr>微软雅黑</vt:lpstr>
      <vt:lpstr>Times New Roman</vt:lpstr>
      <vt:lpstr>楷体</vt:lpstr>
      <vt:lpstr>等线</vt:lpstr>
      <vt:lpstr>游ゴシック</vt:lpstr>
      <vt:lpstr>Arial Unicode MS</vt:lpstr>
      <vt:lpstr>MS PGothic</vt:lpstr>
      <vt:lpstr>游ゴシック Light</vt:lpstr>
      <vt:lpstr>等线 Light</vt:lpstr>
      <vt:lpstr>Front cover</vt:lpstr>
      <vt:lpstr>Front cover (picture)</vt:lpstr>
      <vt:lpstr>Internal</vt:lpstr>
      <vt:lpstr>Confidential</vt:lpstr>
      <vt:lpstr>Strictly Confidential</vt:lpstr>
      <vt:lpstr>TCLayout.ActiveDocument.1</vt:lpstr>
      <vt:lpstr>TCLayout.ActiveDocument.1</vt:lpstr>
      <vt:lpstr>氟哌啶醇口服溶液（100ml:200mg ） 医保申报资料</vt:lpstr>
      <vt:lpstr>PowerPoint 演示文稿</vt:lpstr>
      <vt:lpstr>药品基本信息</vt:lpstr>
      <vt:lpstr>药品基本信息</vt:lpstr>
      <vt:lpstr>安全性</vt:lpstr>
      <vt:lpstr>有效性</vt:lpstr>
      <vt:lpstr>创新性</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艾地骨化醇软胶囊 医保申报资料</dc:title>
  <dc:creator>Miao,Hui(CPCC GA Group)</dc:creator>
  <cp:lastModifiedBy>宋佳</cp:lastModifiedBy>
  <cp:revision>159</cp:revision>
  <dcterms:created xsi:type="dcterms:W3CDTF">2022-07-07T09:14:00Z</dcterms:created>
  <dcterms:modified xsi:type="dcterms:W3CDTF">2024-07-09T09:42:53Z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0x0101009734F5A4BC95D5449884998FC5F4309B</vt:lpwstr>
  </property>
  <property fmtid="{D5CDD505-2E9C-101B-9397-08002B2CF9AE}" pid="3" name="ICV">
    <vt:lpwstr>44B0AAE003C84E0DADE1E8672D56B507_13</vt:lpwstr>
  </property>
  <property fmtid="{D5CDD505-2E9C-101B-9397-08002B2CF9AE}" pid="4" name="KSOProductBuildVer">
    <vt:lpwstr>2052-12.1.0.17133</vt:lpwstr>
  </property>
</Properties>
</file>