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Lst>
  <p:notesMasterIdLst>
    <p:notesMasterId r:id="rId9"/>
  </p:notesMasterIdLst>
  <p:handoutMasterIdLst>
    <p:handoutMasterId r:id="rId15"/>
  </p:handoutMasterIdLst>
  <p:sldIdLst>
    <p:sldId id="358" r:id="rId4"/>
    <p:sldId id="359" r:id="rId5"/>
    <p:sldId id="360" r:id="rId6"/>
    <p:sldId id="361" r:id="rId7"/>
    <p:sldId id="362" r:id="rId8"/>
    <p:sldId id="368" r:id="rId10"/>
    <p:sldId id="363" r:id="rId11"/>
    <p:sldId id="364" r:id="rId12"/>
    <p:sldId id="365" r:id="rId13"/>
    <p:sldId id="367" r:id="rId14"/>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7" userDrawn="1">
          <p15:clr>
            <a:srgbClr val="A4A3A4"/>
          </p15:clr>
        </p15:guide>
        <p15:guide id="3" orient="horz" pos="3871" userDrawn="1">
          <p15:clr>
            <a:srgbClr val="A4A3A4"/>
          </p15:clr>
        </p15:guide>
        <p15:guide id="4" orient="horz" pos="279" userDrawn="1">
          <p15:clr>
            <a:srgbClr val="A4A3A4"/>
          </p15:clr>
        </p15:guide>
        <p15:guide id="5" orient="horz" pos="935" userDrawn="1">
          <p15:clr>
            <a:srgbClr val="A4A3A4"/>
          </p15:clr>
        </p15:guide>
        <p15:guide id="6" pos="7391" userDrawn="1">
          <p15:clr>
            <a:srgbClr val="A4A3A4"/>
          </p15:clr>
        </p15:guide>
        <p15:guide id="7" pos="2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1D5"/>
    <a:srgbClr val="1C56A6"/>
    <a:srgbClr val="FBD37B"/>
    <a:srgbClr val="CC9643"/>
    <a:srgbClr val="809DAC"/>
    <a:srgbClr val="E3B2B8"/>
    <a:srgbClr val="535B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p:scale>
          <a:sx n="66" d="100"/>
          <a:sy n="66" d="100"/>
        </p:scale>
        <p:origin x="906" y="1146"/>
      </p:cViewPr>
      <p:guideLst>
        <p:guide orient="horz" pos="2160"/>
        <p:guide pos="3847"/>
        <p:guide orient="horz" pos="3871"/>
        <p:guide orient="horz" pos="279"/>
        <p:guide orient="horz" pos="935"/>
        <p:guide pos="7391"/>
        <p:guide pos="24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gs" Target="tags/tag22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image" Target="file:///C:\Users\1V994W2\Documents\Tencent%20Files\574576071\FileRecv\&#25340;&#35013;&#32032;&#26448;\forright\\10\subject_holdright_64,120,174_0_staid_full_0.png" TargetMode="External"/><Relationship Id="rId3" Type="http://schemas.openxmlformats.org/officeDocument/2006/relationships/image" Target="../media/image6.png"/><Relationship Id="rId2" Type="http://schemas.openxmlformats.org/officeDocument/2006/relationships/tags" Target="../tags/tag41.xml"/><Relationship Id="rId12" Type="http://schemas.openxmlformats.org/officeDocument/2006/relationships/tags" Target="../tags/tag47.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5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51.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tags" Target="../tags/tag56.xml"/><Relationship Id="rId10" Type="http://schemas.openxmlformats.org/officeDocument/2006/relationships/tags" Target="../tags/tag55.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tags" Target="../tags/tag6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6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59.xml"/><Relationship Id="rId12" Type="http://schemas.openxmlformats.org/officeDocument/2006/relationships/tags" Target="../tags/tag65.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67.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66.xml"/><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2.jpeg"/><Relationship Id="rId2" Type="http://schemas.openxmlformats.org/officeDocument/2006/relationships/tags" Target="../tags/tag72.xml"/><Relationship Id="rId11" Type="http://schemas.openxmlformats.org/officeDocument/2006/relationships/tags" Target="../tags/tag79.xml"/><Relationship Id="rId10" Type="http://schemas.openxmlformats.org/officeDocument/2006/relationships/tags" Target="../tags/tag7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8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80.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8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87.xml"/><Relationship Id="rId2" Type="http://schemas.openxmlformats.org/officeDocument/2006/relationships/tags" Target="../tags/tag86.xml"/><Relationship Id="rId13" Type="http://schemas.openxmlformats.org/officeDocument/2006/relationships/tags" Target="../tags/tag93.xml"/><Relationship Id="rId12" Type="http://schemas.openxmlformats.org/officeDocument/2006/relationships/tags" Target="../tags/tag92.xml"/><Relationship Id="rId11" Type="http://schemas.openxmlformats.org/officeDocument/2006/relationships/tags" Target="../tags/tag91.xml"/><Relationship Id="rId10" Type="http://schemas.openxmlformats.org/officeDocument/2006/relationships/tags" Target="../tags/tag90.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95.xml"/><Relationship Id="rId2" Type="http://schemas.openxmlformats.org/officeDocument/2006/relationships/tags" Target="../tags/tag94.xml"/><Relationship Id="rId11" Type="http://schemas.openxmlformats.org/officeDocument/2006/relationships/tags" Target="../tags/tag101.xml"/><Relationship Id="rId10" Type="http://schemas.openxmlformats.org/officeDocument/2006/relationships/tags" Target="../tags/tag10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104.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103.xml"/><Relationship Id="rId2" Type="http://schemas.openxmlformats.org/officeDocument/2006/relationships/tags" Target="../tags/tag102.xml"/><Relationship Id="rId14" Type="http://schemas.openxmlformats.org/officeDocument/2006/relationships/tags" Target="../tags/tag110.xml"/><Relationship Id="rId13" Type="http://schemas.openxmlformats.org/officeDocument/2006/relationships/tags" Target="../tags/tag109.xml"/><Relationship Id="rId12" Type="http://schemas.openxmlformats.org/officeDocument/2006/relationships/tags" Target="../tags/tag108.xml"/><Relationship Id="rId11" Type="http://schemas.openxmlformats.org/officeDocument/2006/relationships/tags" Target="../tags/tag107.xml"/><Relationship Id="rId10" Type="http://schemas.openxmlformats.org/officeDocument/2006/relationships/tags" Target="../tags/tag106.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11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112.xml"/><Relationship Id="rId2" Type="http://schemas.openxmlformats.org/officeDocument/2006/relationships/tags" Target="../tags/tag111.xml"/><Relationship Id="rId14" Type="http://schemas.openxmlformats.org/officeDocument/2006/relationships/tags" Target="../tags/tag119.xml"/><Relationship Id="rId13" Type="http://schemas.openxmlformats.org/officeDocument/2006/relationships/tags" Target="../tags/tag118.xml"/><Relationship Id="rId12" Type="http://schemas.openxmlformats.org/officeDocument/2006/relationships/tags" Target="../tags/tag117.xml"/><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12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121.xml"/><Relationship Id="rId2" Type="http://schemas.openxmlformats.org/officeDocument/2006/relationships/tags" Target="../tags/tag120.xml"/><Relationship Id="rId16" Type="http://schemas.openxmlformats.org/officeDocument/2006/relationships/tags" Target="../tags/tag130.xml"/><Relationship Id="rId15" Type="http://schemas.openxmlformats.org/officeDocument/2006/relationships/tags" Target="../tags/tag129.xml"/><Relationship Id="rId14" Type="http://schemas.openxmlformats.org/officeDocument/2006/relationships/tags" Target="../tags/tag128.xml"/><Relationship Id="rId13" Type="http://schemas.openxmlformats.org/officeDocument/2006/relationships/tags" Target="../tags/tag127.xml"/><Relationship Id="rId12" Type="http://schemas.openxmlformats.org/officeDocument/2006/relationships/tags" Target="../tags/tag126.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4.png"/><Relationship Id="rId6" Type="http://schemas.openxmlformats.org/officeDocument/2006/relationships/tags" Target="../tags/tag13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132.xml"/><Relationship Id="rId2" Type="http://schemas.openxmlformats.org/officeDocument/2006/relationships/tags" Target="../tags/tag131.xml"/><Relationship Id="rId13" Type="http://schemas.openxmlformats.org/officeDocument/2006/relationships/tags" Target="../tags/tag138.xml"/><Relationship Id="rId12" Type="http://schemas.openxmlformats.org/officeDocument/2006/relationships/tags" Target="../tags/tag13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2.jpeg"/><Relationship Id="rId2" Type="http://schemas.openxmlformats.org/officeDocument/2006/relationships/tags" Target="../tags/tag1.xml"/><Relationship Id="rId10" Type="http://schemas.openxmlformats.org/officeDocument/2006/relationships/tags" Target="../tags/tag7.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9.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8.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image" Target="file:///C:\Users\1V994W2\PycharmProjects\PPT_Background_Generation/pic_temp/pic_half_down.png" TargetMode="External"/><Relationship Id="rId3" Type="http://schemas.openxmlformats.org/officeDocument/2006/relationships/image" Target="../media/image5.jpeg"/><Relationship Id="rId2" Type="http://schemas.openxmlformats.org/officeDocument/2006/relationships/tags" Target="../tags/tag15.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2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23.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4.png"/><Relationship Id="rId5" Type="http://schemas.openxmlformats.org/officeDocument/2006/relationships/tags" Target="../tags/tag3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31.xml"/><Relationship Id="rId15" Type="http://schemas.openxmlformats.org/officeDocument/2006/relationships/tags" Target="../tags/tag40.xml"/><Relationship Id="rId14" Type="http://schemas.openxmlformats.org/officeDocument/2006/relationships/tags" Target="../tags/tag39.xml"/><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6" name="图片 5" descr="图层 1"/>
          <p:cNvPicPr>
            <a:picLocks noChangeAspect="1"/>
          </p:cNvPicPr>
          <p:nvPr userDrawn="1"/>
        </p:nvPicPr>
        <p:blipFill>
          <a:blip r:embed="rId2"/>
          <a:srcRect t="22631"/>
          <a:stretch>
            <a:fillRect/>
          </a:stretch>
        </p:blipFill>
        <p:spPr>
          <a:xfrm>
            <a:off x="0" y="3486785"/>
            <a:ext cx="12192635" cy="337121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email"/>
          <a:stretch>
            <a:fillRect/>
          </a:stretch>
        </p:blipFill>
        <p:spPr>
          <a:xfrm>
            <a:off x="304800" y="2194560"/>
            <a:ext cx="4389120" cy="2468880"/>
          </a:xfrm>
          <a:prstGeom prst="rect">
            <a:avLst/>
          </a:prstGeom>
        </p:spPr>
      </p:pic>
      <p:sp>
        <p:nvSpPr>
          <p:cNvPr id="7" name="任意多边形 6"/>
          <p:cNvSpPr/>
          <p:nvPr userDrawn="1">
            <p:custDataLst>
              <p:tags r:id="rId5"/>
            </p:custDataLst>
          </p:nvPr>
        </p:nvSpPr>
        <p:spPr>
          <a:xfrm>
            <a:off x="4878000" y="0"/>
            <a:ext cx="7314000" cy="68580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a:solidFill>
                  <a:schemeClr val="accent1">
                    <a:shade val="50000"/>
                    <a:alpha val="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6" name="图片 5"/>
          <p:cNvPicPr/>
          <p:nvPr userDrawn="1">
            <p:custDataLst>
              <p:tags r:id="rId6"/>
            </p:custDataLst>
          </p:nvPr>
        </p:nvPicPr>
        <p:blipFill>
          <a:blip r:embed="rId7" r:link="rId8" cstate="email"/>
          <a:stretch>
            <a:fillRect/>
          </a:stretch>
        </p:blipFill>
        <p:spPr>
          <a:xfrm>
            <a:off x="11471910" y="6175668"/>
            <a:ext cx="720090" cy="682332"/>
          </a:xfrm>
          <a:prstGeom prst="rect">
            <a:avLst/>
          </a:prstGeom>
        </p:spPr>
      </p:pic>
      <p:sp>
        <p:nvSpPr>
          <p:cNvPr id="2" name="标题 1"/>
          <p:cNvSpPr>
            <a:spLocks noGrp="1"/>
          </p:cNvSpPr>
          <p:nvPr>
            <p:ph type="title"/>
            <p:custDataLst>
              <p:tags r:id="rId9"/>
            </p:custDataLst>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email"/>
          <a:stretch>
            <a:fillRect/>
          </a:stretch>
        </p:blipFill>
        <p:spPr>
          <a:xfrm>
            <a:off x="0" y="0"/>
            <a:ext cx="720090" cy="562719"/>
          </a:xfrm>
          <a:prstGeom prst="rect">
            <a:avLst/>
          </a:prstGeom>
        </p:spPr>
      </p:pic>
      <p:pic>
        <p:nvPicPr>
          <p:cNvPr id="8" name="图片 7"/>
          <p:cNvPicPr/>
          <p:nvPr userDrawn="1">
            <p:custDataLst>
              <p:tags r:id="rId5"/>
            </p:custDataLst>
          </p:nvPr>
        </p:nvPicPr>
        <p:blipFill>
          <a:blip r:embed="rId6" r:link="rId7" cstate="email"/>
          <a:stretch>
            <a:fillRect/>
          </a:stretch>
        </p:blipFill>
        <p:spPr>
          <a:xfrm>
            <a:off x="11471910" y="0"/>
            <a:ext cx="720090" cy="682332"/>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email"/>
          <a:stretch>
            <a:fillRect/>
          </a:stretch>
        </p:blipFill>
        <p:spPr>
          <a:xfrm>
            <a:off x="0" y="0"/>
            <a:ext cx="720090" cy="562719"/>
          </a:xfrm>
          <a:prstGeom prst="rect">
            <a:avLst/>
          </a:prstGeom>
        </p:spPr>
      </p:pic>
      <p:pic>
        <p:nvPicPr>
          <p:cNvPr id="7" name="图片 6"/>
          <p:cNvPicPr/>
          <p:nvPr userDrawn="1">
            <p:custDataLst>
              <p:tags r:id="rId5"/>
            </p:custDataLst>
          </p:nvPr>
        </p:nvPicPr>
        <p:blipFill>
          <a:blip r:embed="rId6" r:link="rId7" cstate="email"/>
          <a:stretch>
            <a:fillRect/>
          </a:stretch>
        </p:blipFill>
        <p:spPr>
          <a:xfrm>
            <a:off x="11471910" y="0"/>
            <a:ext cx="720090" cy="682332"/>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email"/>
          <a:stretch>
            <a:fillRect/>
          </a:stretch>
        </p:blipFill>
        <p:spPr>
          <a:xfrm>
            <a:off x="0" y="0"/>
            <a:ext cx="720090" cy="562719"/>
          </a:xfrm>
          <a:prstGeom prst="rect">
            <a:avLst/>
          </a:prstGeom>
        </p:spPr>
      </p:pic>
      <p:pic>
        <p:nvPicPr>
          <p:cNvPr id="6" name="图片 5"/>
          <p:cNvPicPr/>
          <p:nvPr userDrawn="1">
            <p:custDataLst>
              <p:tags r:id="rId5"/>
            </p:custDataLst>
          </p:nvPr>
        </p:nvPicPr>
        <p:blipFill>
          <a:blip r:embed="rId6" r:link="rId7" cstate="email"/>
          <a:stretch>
            <a:fillRect/>
          </a:stretch>
        </p:blipFill>
        <p:spPr>
          <a:xfrm>
            <a:off x="11471910" y="0"/>
            <a:ext cx="720090" cy="682332"/>
          </a:xfrm>
          <a:prstGeom prst="rect">
            <a:avLst/>
          </a:prstGeom>
        </p:spPr>
      </p:pic>
      <p:sp>
        <p:nvSpPr>
          <p:cNvPr id="3" name="日期占位符 2"/>
          <p:cNvSpPr>
            <a:spLocks noGrp="1"/>
          </p:cNvSpPr>
          <p:nvPr>
            <p:ph type="dt" sz="half" idx="10"/>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a:stretch>
            <a:fillRect/>
          </a:stretch>
        </p:blipFill>
        <p:spPr>
          <a:xfrm>
            <a:off x="0" y="0"/>
            <a:ext cx="12192000" cy="6858000"/>
          </a:xfrm>
          <a:prstGeom prst="rect">
            <a:avLst/>
          </a:prstGeom>
        </p:spPr>
      </p:pic>
      <p:sp>
        <p:nvSpPr>
          <p:cNvPr id="3" name="日期占位符 2"/>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9" name="矩形 8"/>
          <p:cNvSpPr/>
          <p:nvPr userDrawn="1">
            <p:custDataLst>
              <p:tags r:id="rId8"/>
            </p:custDataLst>
          </p:nvPr>
        </p:nvSpPr>
        <p:spPr>
          <a:xfrm>
            <a:off x="6604318" y="4210685"/>
            <a:ext cx="4825365" cy="49403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8" name="文本占位符 7"/>
          <p:cNvSpPr>
            <a:spLocks noGrp="1"/>
          </p:cNvSpPr>
          <p:nvPr>
            <p:ph type="body" idx="14" hasCustomPrompt="1"/>
            <p:custDataLst>
              <p:tags r:id="rId9"/>
            </p:custDataLst>
          </p:nvPr>
        </p:nvSpPr>
        <p:spPr>
          <a:xfrm>
            <a:off x="6748145" y="3584575"/>
            <a:ext cx="4518660" cy="1507490"/>
          </a:xfrm>
        </p:spPr>
        <p:txBody>
          <a:bodyPr vert="horz" wrap="square" lIns="0" tIns="0" rIns="0" bIns="0" anchor="t" anchorCtr="0">
            <a:normAutofit/>
          </a:bodyPr>
          <a:lstStyle>
            <a:lvl1pPr marL="0" marR="0" indent="0" algn="l" defTabSz="914400" rtl="0" eaLnBrk="1" fontAlgn="auto" latinLnBrk="0" hangingPunct="1">
              <a:lnSpc>
                <a:spcPct val="100000"/>
              </a:lnSpc>
              <a:spcBef>
                <a:spcPts val="0"/>
              </a:spcBef>
              <a:spcAft>
                <a:spcPts val="0"/>
              </a:spcAft>
              <a:buClrTx/>
              <a:buSzPts val="2000"/>
              <a:buFont typeface="Arial" panose="020B0604020202020204" pitchFamily="34" charset="0"/>
              <a:buNone/>
              <a:defRPr sz="2000" b="0" spc="200">
                <a:solidFill>
                  <a:schemeClr val="bg1"/>
                </a:solidFill>
                <a:latin typeface="Arial" panose="020B0604020202020204" pitchFamily="34" charset="0"/>
                <a:ea typeface="微软雅黑" panose="020B0503020204020204" pitchFamily="34" charset="-122"/>
              </a:defRPr>
            </a:lvl1pPr>
          </a:lstStyle>
          <a:p>
            <a:pPr marL="228600" lvl="0" indent="-228600" algn="l" defTabSz="914400" rtl="0" eaLnBrk="1" fontAlgn="auto" latinLnBrk="0" hangingPunct="1">
              <a:lnSpc>
                <a:spcPct val="130000"/>
              </a:lnSpc>
              <a:spcBef>
                <a:spcPts val="0"/>
              </a:spcBef>
              <a:spcAft>
                <a:spcPts val="1000"/>
              </a:spcAft>
              <a:buClr>
                <a:schemeClr val="tx1">
                  <a:lumMod val="65000"/>
                  <a:lumOff val="35000"/>
                </a:schemeClr>
              </a:buClr>
              <a:buSzPts val="2000"/>
              <a:buFont typeface="Arial" panose="020B0604020202020204" pitchFamily="34" charset="0"/>
              <a:buNone/>
            </a:pPr>
            <a:r>
              <a:rPr lang="zh-CN" altLang="en-US"/>
              <a:t>单击此处编辑副标题</a:t>
            </a:r>
            <a:endParaRPr lang="zh-CN" altLang="en-US"/>
          </a:p>
        </p:txBody>
      </p:sp>
      <p:sp>
        <p:nvSpPr>
          <p:cNvPr id="7" name="文本框 5"/>
          <p:cNvSpPr txBox="1"/>
          <p:nvPr userDrawn="1">
            <p:custDataLst>
              <p:tags r:id="rId10"/>
            </p:custDataLst>
          </p:nvPr>
        </p:nvSpPr>
        <p:spPr>
          <a:xfrm>
            <a:off x="6604318" y="2153285"/>
            <a:ext cx="1704975" cy="680720"/>
          </a:xfrm>
          <a:prstGeom prst="rect">
            <a:avLst/>
          </a:prstGeom>
          <a:noFill/>
        </p:spPr>
        <p:txBody>
          <a:bodyPr wrap="squar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4000" b="1" spc="200" dirty="0">
                <a:solidFill>
                  <a:schemeClr val="accent1"/>
                </a:solidFill>
                <a:uFillTx/>
                <a:latin typeface="Arial" panose="020B0604020202020204" pitchFamily="34" charset="0"/>
                <a:ea typeface="微软雅黑" panose="020B0503020204020204" pitchFamily="34" charset="-122"/>
                <a:cs typeface="Arial" panose="020B0604020202020204" pitchFamily="34" charset="0"/>
              </a:rPr>
              <a:t>2020</a:t>
            </a:r>
            <a:endParaRPr lang="en-US" altLang="zh-CN" sz="4000" b="1" spc="200" dirty="0">
              <a:solidFill>
                <a:schemeClr val="accent1"/>
              </a:solidFill>
              <a:uFillTx/>
              <a:latin typeface="Arial" panose="020B0604020202020204" pitchFamily="34" charset="0"/>
              <a:ea typeface="微软雅黑" panose="020B0503020204020204" pitchFamily="34" charset="-122"/>
              <a:cs typeface="Arial" panose="020B0604020202020204" pitchFamily="34" charset="0"/>
            </a:endParaRPr>
          </a:p>
        </p:txBody>
      </p:sp>
      <p:sp>
        <p:nvSpPr>
          <p:cNvPr id="2" name="标题 1"/>
          <p:cNvSpPr>
            <a:spLocks noGrp="1"/>
          </p:cNvSpPr>
          <p:nvPr>
            <p:ph type="title" idx="13" hasCustomPrompt="1"/>
            <p:custDataLst>
              <p:tags r:id="rId11"/>
            </p:custDataLst>
          </p:nvPr>
        </p:nvSpPr>
        <p:spPr>
          <a:xfrm>
            <a:off x="6748145" y="2204085"/>
            <a:ext cx="4519295" cy="1172210"/>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6600" b="0" spc="700">
                <a:solidFill>
                  <a:schemeClr val="bg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email"/>
          <a:stretch>
            <a:fillRect/>
          </a:stretch>
        </p:blipFill>
        <p:spPr>
          <a:xfrm>
            <a:off x="0" y="0"/>
            <a:ext cx="720090" cy="562719"/>
          </a:xfrm>
          <a:prstGeom prst="rect">
            <a:avLst/>
          </a:prstGeom>
        </p:spPr>
      </p:pic>
      <p:pic>
        <p:nvPicPr>
          <p:cNvPr id="6" name="图片 5"/>
          <p:cNvPicPr/>
          <p:nvPr userDrawn="1">
            <p:custDataLst>
              <p:tags r:id="rId5"/>
            </p:custDataLst>
          </p:nvPr>
        </p:nvPicPr>
        <p:blipFill>
          <a:blip r:embed="rId6" r:link="rId7" cstate="email"/>
          <a:stretch>
            <a:fillRect/>
          </a:stretch>
        </p:blipFill>
        <p:spPr>
          <a:xfrm>
            <a:off x="11471910" y="0"/>
            <a:ext cx="720090" cy="682332"/>
          </a:xfrm>
          <a:prstGeom prst="rect">
            <a:avLst/>
          </a:prstGeom>
        </p:spPr>
      </p:pic>
      <p:sp>
        <p:nvSpPr>
          <p:cNvPr id="2" name="标题 1"/>
          <p:cNvSpPr>
            <a:spLocks noGrp="1"/>
          </p:cNvSpPr>
          <p:nvPr>
            <p:ph type="title"/>
            <p:custDataLst>
              <p:tags r:id="rId8"/>
            </p:custDataLst>
          </p:nvPr>
        </p:nvSpPr>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075" y="303809"/>
            <a:ext cx="11607851" cy="6250382"/>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cstate="email"/>
          <a:stretch>
            <a:fillRect/>
          </a:stretch>
        </p:blipFill>
        <p:spPr>
          <a:xfrm>
            <a:off x="0" y="0"/>
            <a:ext cx="720090" cy="562719"/>
          </a:xfrm>
          <a:prstGeom prst="rect">
            <a:avLst/>
          </a:prstGeom>
        </p:spPr>
      </p:pic>
      <p:pic>
        <p:nvPicPr>
          <p:cNvPr id="8" name="图片 7"/>
          <p:cNvPicPr/>
          <p:nvPr userDrawn="1">
            <p:custDataLst>
              <p:tags r:id="rId6"/>
            </p:custDataLst>
          </p:nvPr>
        </p:nvPicPr>
        <p:blipFill>
          <a:blip r:embed="rId7" r:link="rId8" cstate="email"/>
          <a:stretch>
            <a:fillRect/>
          </a:stretch>
        </p:blipFill>
        <p:spPr>
          <a:xfrm>
            <a:off x="11471910" y="0"/>
            <a:ext cx="720090" cy="682332"/>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4603" cy="68580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8" name="图片 7"/>
          <p:cNvPicPr/>
          <p:nvPr userDrawn="1">
            <p:custDataLst>
              <p:tags r:id="rId3"/>
            </p:custDataLst>
          </p:nvPr>
        </p:nvPicPr>
        <p:blipFill>
          <a:blip r:embed="rId4" r:link="rId5" cstate="email"/>
          <a:stretch>
            <a:fillRect/>
          </a:stretch>
        </p:blipFill>
        <p:spPr>
          <a:xfrm>
            <a:off x="11471910" y="0"/>
            <a:ext cx="720090" cy="562719"/>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000" cy="2664333"/>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email"/>
          <a:stretch>
            <a:fillRect/>
          </a:stretch>
        </p:blipFill>
        <p:spPr>
          <a:xfrm>
            <a:off x="0" y="0"/>
            <a:ext cx="720090" cy="562719"/>
          </a:xfrm>
          <a:prstGeom prst="rect">
            <a:avLst/>
          </a:prstGeom>
        </p:spPr>
      </p:pic>
      <p:pic>
        <p:nvPicPr>
          <p:cNvPr id="8" name="图片 7"/>
          <p:cNvPicPr/>
          <p:nvPr userDrawn="1">
            <p:custDataLst>
              <p:tags r:id="rId6"/>
            </p:custDataLst>
          </p:nvPr>
        </p:nvPicPr>
        <p:blipFill>
          <a:blip r:embed="rId7" r:link="rId8" cstate="email"/>
          <a:stretch>
            <a:fillRect/>
          </a:stretch>
        </p:blipFill>
        <p:spPr>
          <a:xfrm>
            <a:off x="11471910" y="0"/>
            <a:ext cx="720090" cy="682332"/>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6" name="图片 5" descr="图层 1"/>
          <p:cNvPicPr>
            <a:picLocks noChangeAspect="1"/>
          </p:cNvPicPr>
          <p:nvPr userDrawn="1"/>
        </p:nvPicPr>
        <p:blipFill>
          <a:blip r:embed="rId2"/>
          <a:srcRect t="22631" r="62901"/>
          <a:stretch>
            <a:fillRect/>
          </a:stretch>
        </p:blipFill>
        <p:spPr>
          <a:xfrm rot="16200000" flipH="1">
            <a:off x="6211570" y="877570"/>
            <a:ext cx="6853555" cy="5107305"/>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12192000" cy="1829029"/>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email"/>
          <a:stretch>
            <a:fillRect/>
          </a:stretch>
        </p:blipFill>
        <p:spPr>
          <a:xfrm>
            <a:off x="0" y="0"/>
            <a:ext cx="720090" cy="562719"/>
          </a:xfrm>
          <a:prstGeom prst="rect">
            <a:avLst/>
          </a:prstGeom>
        </p:spPr>
      </p:pic>
      <p:pic>
        <p:nvPicPr>
          <p:cNvPr id="8" name="图片 7"/>
          <p:cNvPicPr/>
          <p:nvPr userDrawn="1">
            <p:custDataLst>
              <p:tags r:id="rId6"/>
            </p:custDataLst>
          </p:nvPr>
        </p:nvPicPr>
        <p:blipFill>
          <a:blip r:embed="rId7" r:link="rId8" cstate="email"/>
          <a:stretch>
            <a:fillRect/>
          </a:stretch>
        </p:blipFill>
        <p:spPr>
          <a:xfrm>
            <a:off x="11471910" y="0"/>
            <a:ext cx="720090" cy="682332"/>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2" name="图片 11"/>
          <p:cNvPicPr/>
          <p:nvPr userDrawn="1">
            <p:custDataLst>
              <p:tags r:id="rId3"/>
            </p:custDataLst>
          </p:nvPr>
        </p:nvPicPr>
        <p:blipFill>
          <a:blip r:embed="rId4" r:link="rId5" cstate="email"/>
          <a:stretch>
            <a:fillRect/>
          </a:stretch>
        </p:blipFill>
        <p:spPr>
          <a:xfrm>
            <a:off x="11471910" y="6295280"/>
            <a:ext cx="720090" cy="562719"/>
          </a:xfrm>
          <a:prstGeom prst="rect">
            <a:avLst/>
          </a:prstGeom>
        </p:spPr>
      </p:pic>
      <p:pic>
        <p:nvPicPr>
          <p:cNvPr id="10" name="图片 9"/>
          <p:cNvPicPr/>
          <p:nvPr userDrawn="1">
            <p:custDataLst>
              <p:tags r:id="rId6"/>
            </p:custDataLst>
          </p:nvPr>
        </p:nvPicPr>
        <p:blipFill>
          <a:blip r:embed="rId7" r:link="rId8" cstate="email"/>
          <a:stretch>
            <a:fillRect/>
          </a:stretch>
        </p:blipFill>
        <p:spPr>
          <a:xfrm>
            <a:off x="0" y="6175668"/>
            <a:ext cx="720090" cy="682332"/>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2000" cy="4950618"/>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cstate="email"/>
          <a:stretch>
            <a:fillRect/>
          </a:stretch>
        </p:blipFill>
        <p:spPr>
          <a:xfrm>
            <a:off x="10571797" y="5591882"/>
            <a:ext cx="1620202" cy="1266119"/>
          </a:xfrm>
          <a:prstGeom prst="rect">
            <a:avLst/>
          </a:prstGeom>
        </p:spPr>
      </p:pic>
      <p:pic>
        <p:nvPicPr>
          <p:cNvPr id="8" name="图片 7"/>
          <p:cNvPicPr/>
          <p:nvPr userDrawn="1">
            <p:custDataLst>
              <p:tags r:id="rId6"/>
            </p:custDataLst>
          </p:nvPr>
        </p:nvPicPr>
        <p:blipFill>
          <a:blip r:embed="rId7" r:link="rId8" cstate="email"/>
          <a:stretch>
            <a:fillRect/>
          </a:stretch>
        </p:blipFill>
        <p:spPr>
          <a:xfrm>
            <a:off x="0" y="5322752"/>
            <a:ext cx="1620202" cy="1535248"/>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6" name="图片 5" descr="图层 1"/>
          <p:cNvPicPr>
            <a:picLocks noChangeAspect="1"/>
          </p:cNvPicPr>
          <p:nvPr userDrawn="1"/>
        </p:nvPicPr>
        <p:blipFill>
          <a:blip r:embed="rId2"/>
          <a:srcRect t="22631" r="62901" b="16599"/>
          <a:stretch>
            <a:fillRect/>
          </a:stretch>
        </p:blipFill>
        <p:spPr>
          <a:xfrm rot="10800000" flipH="1">
            <a:off x="0" y="0"/>
            <a:ext cx="3642995" cy="2302510"/>
          </a:xfrm>
          <a:prstGeom prst="rect">
            <a:avLst/>
          </a:prstGeom>
        </p:spPr>
      </p:pic>
      <p:pic>
        <p:nvPicPr>
          <p:cNvPr id="2" name="图片 1" descr="图层 1"/>
          <p:cNvPicPr>
            <a:picLocks noChangeAspect="1"/>
          </p:cNvPicPr>
          <p:nvPr userDrawn="1"/>
        </p:nvPicPr>
        <p:blipFill>
          <a:blip r:embed="rId2"/>
          <a:srcRect t="22631" r="62901" b="16599"/>
          <a:stretch>
            <a:fillRect/>
          </a:stretch>
        </p:blipFill>
        <p:spPr>
          <a:xfrm flipH="1">
            <a:off x="9766935" y="5325110"/>
            <a:ext cx="2425065" cy="153289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a:stretch>
            <a:fillRect/>
          </a:stretch>
        </p:blipFill>
        <p:spPr>
          <a:xfrm>
            <a:off x="0" y="0"/>
            <a:ext cx="12192000" cy="6858000"/>
          </a:xfrm>
          <a:prstGeom prst="rect">
            <a:avLst/>
          </a:prstGeom>
        </p:spPr>
      </p:pic>
      <p:sp>
        <p:nvSpPr>
          <p:cNvPr id="16" name="日期占位符 15"/>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8" name="矩形 7"/>
          <p:cNvSpPr/>
          <p:nvPr userDrawn="1">
            <p:custDataLst>
              <p:tags r:id="rId8"/>
            </p:custDataLst>
          </p:nvPr>
        </p:nvSpPr>
        <p:spPr>
          <a:xfrm>
            <a:off x="6604318" y="3769677"/>
            <a:ext cx="4825365" cy="49403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3" name="标题 2"/>
          <p:cNvSpPr>
            <a:spLocks noGrp="1"/>
          </p:cNvSpPr>
          <p:nvPr>
            <p:ph type="ctrTitle" idx="14" hasCustomPrompt="1"/>
            <p:custDataLst>
              <p:tags r:id="rId9"/>
            </p:custDataLst>
          </p:nvPr>
        </p:nvSpPr>
        <p:spPr>
          <a:xfrm>
            <a:off x="6337935" y="2287905"/>
            <a:ext cx="5092065" cy="970915"/>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5400" b="0" spc="600">
                <a:solidFill>
                  <a:schemeClr val="bg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
        <p:nvSpPr>
          <p:cNvPr id="2" name="副标题 1"/>
          <p:cNvSpPr>
            <a:spLocks noGrp="1"/>
          </p:cNvSpPr>
          <p:nvPr>
            <p:ph type="subTitle" idx="13" hasCustomPrompt="1"/>
            <p:custDataLst>
              <p:tags r:id="rId10"/>
            </p:custDataLst>
          </p:nvPr>
        </p:nvSpPr>
        <p:spPr>
          <a:xfrm>
            <a:off x="6338570" y="3466465"/>
            <a:ext cx="5091430" cy="1321435"/>
          </a:xfrm>
        </p:spPr>
        <p:txBody>
          <a:bodyPr vert="horz" wrap="square" lIns="0" tIns="0" rIns="0" bIns="0" anchor="t" anchorCtr="0">
            <a:normAutofit/>
          </a:bodyPr>
          <a:lstStyle>
            <a:lvl1pPr marL="0" marR="0" indent="0" algn="l" defTabSz="914400" rtl="0" eaLnBrk="1" fontAlgn="auto" latinLnBrk="0" hangingPunct="1">
              <a:lnSpc>
                <a:spcPct val="130000"/>
              </a:lnSpc>
              <a:spcBef>
                <a:spcPts val="0"/>
              </a:spcBef>
              <a:spcAft>
                <a:spcPts val="0"/>
              </a:spcAft>
              <a:buClrTx/>
              <a:buSzPts val="2000"/>
              <a:buFont typeface="Arial" panose="020B0604020202020204" pitchFamily="34" charset="0"/>
              <a:buNone/>
              <a:defRPr sz="2000" b="0" u="none" strike="noStrike" kern="1200" cap="none" spc="150" normalizeH="0">
                <a:solidFill>
                  <a:schemeClr val="bg1"/>
                </a:solidFill>
                <a:uFillTx/>
                <a:latin typeface="Arial" panose="020B0604020202020204" pitchFamily="34" charset="0"/>
                <a:ea typeface="微软雅黑" panose="020B0503020204020204" pitchFamily="3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email"/>
          <a:stretch>
            <a:fillRect/>
          </a:stretch>
        </p:blipFill>
        <p:spPr>
          <a:xfrm>
            <a:off x="0" y="0"/>
            <a:ext cx="720090" cy="562719"/>
          </a:xfrm>
          <a:prstGeom prst="rect">
            <a:avLst/>
          </a:prstGeom>
        </p:spPr>
      </p:pic>
      <p:pic>
        <p:nvPicPr>
          <p:cNvPr id="7" name="图片 6"/>
          <p:cNvPicPr/>
          <p:nvPr userDrawn="1">
            <p:custDataLst>
              <p:tags r:id="rId5"/>
            </p:custDataLst>
          </p:nvPr>
        </p:nvPicPr>
        <p:blipFill>
          <a:blip r:embed="rId6" r:link="rId7" cstate="email"/>
          <a:stretch>
            <a:fillRect/>
          </a:stretch>
        </p:blipFill>
        <p:spPr>
          <a:xfrm>
            <a:off x="11471910" y="0"/>
            <a:ext cx="720090" cy="682332"/>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email"/>
          <a:stretch>
            <a:fillRect/>
          </a:stretch>
        </p:blipFill>
        <p:spPr>
          <a:xfrm>
            <a:off x="4064000" y="0"/>
            <a:ext cx="4064000" cy="1141984"/>
          </a:xfrm>
          <a:prstGeom prst="rect">
            <a:avLst/>
          </a:prstGeom>
        </p:spPr>
      </p:pic>
      <p:sp>
        <p:nvSpPr>
          <p:cNvPr id="4" name="日期占位符 3"/>
          <p:cNvSpPr>
            <a:spLocks noGrp="1"/>
          </p:cNvSpPr>
          <p:nvPr>
            <p:ph type="dt" sz="half" idx="10"/>
            <p:custDataLst>
              <p:tags r:id="rId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3" name="标题 2"/>
          <p:cNvSpPr>
            <a:spLocks noGrp="1"/>
          </p:cNvSpPr>
          <p:nvPr>
            <p:ph type="ctrTitle" idx="14" hasCustomPrompt="1"/>
            <p:custDataLst>
              <p:tags r:id="rId8"/>
            </p:custDataLst>
          </p:nvPr>
        </p:nvSpPr>
        <p:spPr>
          <a:xfrm>
            <a:off x="4702175" y="3037840"/>
            <a:ext cx="4550410" cy="835660"/>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000"/>
              <a:buFont typeface="Arial" panose="020B0604020202020204" pitchFamily="34" charset="0"/>
              <a:buNone/>
              <a:defRPr sz="4000" b="0" spc="400">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
        <p:nvSpPr>
          <p:cNvPr id="2" name="副标题 1"/>
          <p:cNvSpPr>
            <a:spLocks noGrp="1"/>
          </p:cNvSpPr>
          <p:nvPr>
            <p:ph type="subTitle" idx="13" hasCustomPrompt="1"/>
            <p:custDataLst>
              <p:tags r:id="rId9"/>
            </p:custDataLst>
          </p:nvPr>
        </p:nvSpPr>
        <p:spPr>
          <a:xfrm>
            <a:off x="4702175" y="4077970"/>
            <a:ext cx="4550410" cy="321945"/>
          </a:xfrm>
        </p:spPr>
        <p:txBody>
          <a:bodyPr vert="horz" wrap="square" lIns="0" tIns="0" rIns="0" bIns="0" anchor="t" anchorCtr="0">
            <a:normAutofit/>
          </a:bodyPr>
          <a:lstStyle>
            <a:lvl1pPr marL="0" marR="0" indent="0" algn="l" defTabSz="914400" rtl="0" eaLnBrk="1" fontAlgn="auto" latinLnBrk="0" hangingPunct="1">
              <a:lnSpc>
                <a:spcPct val="100000"/>
              </a:lnSpc>
              <a:spcBef>
                <a:spcPts val="0"/>
              </a:spcBef>
              <a:spcAft>
                <a:spcPts val="0"/>
              </a:spcAft>
              <a:buClrTx/>
              <a:buSzPts val="1800"/>
              <a:buFont typeface="Arial" panose="020B0604020202020204" pitchFamily="34" charset="0"/>
              <a:buNone/>
              <a:defRPr sz="1800" b="0" spc="200">
                <a:solidFill>
                  <a:schemeClr val="tx1"/>
                </a:solidFill>
                <a:latin typeface="Arial" panose="020B0604020202020204" pitchFamily="34" charset="0"/>
                <a:ea typeface="微软雅黑" panose="020B0503020204020204" pitchFamily="3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endParaRPr lang="zh-CN" altLang="en-US"/>
          </a:p>
        </p:txBody>
      </p:sp>
      <p:cxnSp>
        <p:nvCxnSpPr>
          <p:cNvPr id="9" name="直接连接符 8"/>
          <p:cNvCxnSpPr/>
          <p:nvPr userDrawn="1">
            <p:custDataLst>
              <p:tags r:id="rId10"/>
            </p:custDataLst>
          </p:nvPr>
        </p:nvCxnSpPr>
        <p:spPr>
          <a:xfrm>
            <a:off x="2935605" y="2700973"/>
            <a:ext cx="632079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custDataLst>
              <p:tags r:id="rId11"/>
            </p:custDataLst>
          </p:nvPr>
        </p:nvCxnSpPr>
        <p:spPr>
          <a:xfrm>
            <a:off x="2935605" y="4854258"/>
            <a:ext cx="632079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email"/>
          <a:stretch>
            <a:fillRect/>
          </a:stretch>
        </p:blipFill>
        <p:spPr>
          <a:xfrm>
            <a:off x="0" y="0"/>
            <a:ext cx="720090" cy="562719"/>
          </a:xfrm>
          <a:prstGeom prst="rect">
            <a:avLst/>
          </a:prstGeom>
        </p:spPr>
      </p:pic>
      <p:pic>
        <p:nvPicPr>
          <p:cNvPr id="8" name="图片 7"/>
          <p:cNvPicPr/>
          <p:nvPr userDrawn="1">
            <p:custDataLst>
              <p:tags r:id="rId5"/>
            </p:custDataLst>
          </p:nvPr>
        </p:nvPicPr>
        <p:blipFill>
          <a:blip r:embed="rId6" r:link="rId7" cstate="email"/>
          <a:stretch>
            <a:fillRect/>
          </a:stretch>
        </p:blipFill>
        <p:spPr>
          <a:xfrm>
            <a:off x="11471910" y="0"/>
            <a:ext cx="720090" cy="682332"/>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pitchFamily="34" charset="-122"/>
              </a:defRPr>
            </a:lvl1pPr>
            <a:lvl2pPr eaLnBrk="1" fontAlgn="auto" latinLnBrk="0" hangingPunct="1">
              <a:defRPr sz="1600">
                <a:solidFill>
                  <a:schemeClr val="tx1"/>
                </a:solidFill>
                <a:latin typeface="Arial" panose="020B0604020202020204" pitchFamily="34" charset="0"/>
                <a:ea typeface="微软雅黑" panose="020B0503020204020204" pitchFamily="34" charset="-122"/>
              </a:defRPr>
            </a:lvl2pPr>
            <a:lvl3pPr eaLnBrk="1" fontAlgn="auto" latinLnBrk="0" hangingPunct="1">
              <a:defRPr sz="1600">
                <a:solidFill>
                  <a:schemeClr val="tx1"/>
                </a:solidFill>
                <a:latin typeface="Arial" panose="020B0604020202020204" pitchFamily="34" charset="0"/>
                <a:ea typeface="微软雅黑" panose="020B0503020204020204" pitchFamily="34" charset="-122"/>
              </a:defRPr>
            </a:lvl3pPr>
            <a:lvl4pPr eaLnBrk="1" fontAlgn="auto" latinLnBrk="0" hangingPunct="1">
              <a:defRPr sz="1600">
                <a:solidFill>
                  <a:schemeClr val="tx1"/>
                </a:solidFill>
                <a:latin typeface="Arial" panose="020B0604020202020204" pitchFamily="34" charset="0"/>
                <a:ea typeface="微软雅黑" panose="020B0503020204020204" pitchFamily="34" charset="-122"/>
              </a:defRPr>
            </a:lvl4pPr>
            <a:lvl5pPr eaLnBrk="1" fontAlgn="auto" latinLnBrk="0" hangingPunct="1">
              <a:defRPr sz="16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email"/>
          <a:stretch>
            <a:fillRect/>
          </a:stretch>
        </p:blipFill>
        <p:spPr>
          <a:xfrm>
            <a:off x="0" y="0"/>
            <a:ext cx="720090" cy="562719"/>
          </a:xfrm>
          <a:prstGeom prst="rect">
            <a:avLst/>
          </a:prstGeom>
        </p:spPr>
      </p:pic>
      <p:pic>
        <p:nvPicPr>
          <p:cNvPr id="10" name="图片 9"/>
          <p:cNvPicPr/>
          <p:nvPr userDrawn="1">
            <p:custDataLst>
              <p:tags r:id="rId5"/>
            </p:custDataLst>
          </p:nvPr>
        </p:nvPicPr>
        <p:blipFill>
          <a:blip r:embed="rId6" r:link="rId7" cstate="email"/>
          <a:stretch>
            <a:fillRect/>
          </a:stretch>
        </p:blipFill>
        <p:spPr>
          <a:xfrm>
            <a:off x="11471910" y="0"/>
            <a:ext cx="720090" cy="682332"/>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custDataLst>
              <p:tags r:id="rId1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5" Type="http://schemas.openxmlformats.org/officeDocument/2006/relationships/theme" Target="../theme/theme2.xml"/><Relationship Id="rId24" Type="http://schemas.openxmlformats.org/officeDocument/2006/relationships/tags" Target="../tags/tag144.xml"/><Relationship Id="rId23" Type="http://schemas.openxmlformats.org/officeDocument/2006/relationships/tags" Target="../tags/tag143.xml"/><Relationship Id="rId22" Type="http://schemas.openxmlformats.org/officeDocument/2006/relationships/tags" Target="../tags/tag142.xml"/><Relationship Id="rId21" Type="http://schemas.openxmlformats.org/officeDocument/2006/relationships/tags" Target="../tags/tag141.xml"/><Relationship Id="rId20" Type="http://schemas.openxmlformats.org/officeDocument/2006/relationships/tags" Target="../tags/tag140.xml"/><Relationship Id="rId2" Type="http://schemas.openxmlformats.org/officeDocument/2006/relationships/slideLayout" Target="../slideLayouts/slideLayout6.xml"/><Relationship Id="rId19" Type="http://schemas.openxmlformats.org/officeDocument/2006/relationships/tags" Target="../tags/tag139.xml"/><Relationship Id="rId18" Type="http://schemas.openxmlformats.org/officeDocument/2006/relationships/slideLayout" Target="../slideLayouts/slideLayout22.xml"/><Relationship Id="rId17" Type="http://schemas.openxmlformats.org/officeDocument/2006/relationships/slideLayout" Target="../slideLayouts/slideLayout21.xml"/><Relationship Id="rId16" Type="http://schemas.openxmlformats.org/officeDocument/2006/relationships/slideLayout" Target="../slideLayouts/slideLayout20.xml"/><Relationship Id="rId15" Type="http://schemas.openxmlformats.org/officeDocument/2006/relationships/slideLayout" Target="../slideLayouts/slideLayout19.xml"/><Relationship Id="rId14" Type="http://schemas.openxmlformats.org/officeDocument/2006/relationships/slideLayout" Target="../slideLayouts/slideLayout18.xml"/><Relationship Id="rId13" Type="http://schemas.openxmlformats.org/officeDocument/2006/relationships/slideLayout" Target="../slideLayouts/slideLayout17.xml"/><Relationship Id="rId12" Type="http://schemas.openxmlformats.org/officeDocument/2006/relationships/slideLayout" Target="../slideLayouts/slideLayout16.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20.xml"/><Relationship Id="rId1" Type="http://schemas.openxmlformats.org/officeDocument/2006/relationships/tags" Target="../tags/tag219.xml"/></Relationships>
</file>

<file path=ppt/slides/_rels/slide2.xml.rels><?xml version="1.0" encoding="UTF-8" standalone="yes"?>
<Relationships xmlns="http://schemas.openxmlformats.org/package/2006/relationships"><Relationship Id="rId9" Type="http://schemas.openxmlformats.org/officeDocument/2006/relationships/tags" Target="../tags/tag155.xml"/><Relationship Id="rId8" Type="http://schemas.openxmlformats.org/officeDocument/2006/relationships/tags" Target="../tags/tag154.xml"/><Relationship Id="rId7" Type="http://schemas.openxmlformats.org/officeDocument/2006/relationships/tags" Target="../tags/tag153.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5" Type="http://schemas.openxmlformats.org/officeDocument/2006/relationships/slideLayout" Target="../slideLayouts/slideLayout10.xml"/><Relationship Id="rId14" Type="http://schemas.openxmlformats.org/officeDocument/2006/relationships/tags" Target="../tags/tag160.xml"/><Relationship Id="rId13" Type="http://schemas.openxmlformats.org/officeDocument/2006/relationships/tags" Target="../tags/tag159.xml"/><Relationship Id="rId12" Type="http://schemas.openxmlformats.org/officeDocument/2006/relationships/tags" Target="../tags/tag158.xml"/><Relationship Id="rId11" Type="http://schemas.openxmlformats.org/officeDocument/2006/relationships/tags" Target="../tags/tag157.xml"/><Relationship Id="rId10" Type="http://schemas.openxmlformats.org/officeDocument/2006/relationships/tags" Target="../tags/tag156.xml"/><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9" Type="http://schemas.openxmlformats.org/officeDocument/2006/relationships/tags" Target="../tags/tag164.xml"/><Relationship Id="rId8" Type="http://schemas.openxmlformats.org/officeDocument/2006/relationships/image" Target="../media/image8.png"/><Relationship Id="rId7" Type="http://schemas.openxmlformats.org/officeDocument/2006/relationships/tags" Target="../tags/tag163.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162.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1" Type="http://schemas.openxmlformats.org/officeDocument/2006/relationships/slideLayout" Target="../slideLayouts/slideLayout11.xml"/><Relationship Id="rId10" Type="http://schemas.openxmlformats.org/officeDocument/2006/relationships/tags" Target="../tags/tag165.xml"/><Relationship Id="rId1" Type="http://schemas.openxmlformats.org/officeDocument/2006/relationships/tags" Target="../tags/tag161.xml"/></Relationships>
</file>

<file path=ppt/slides/_rels/slide4.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image" Target="../media/image8.png"/><Relationship Id="rId7" Type="http://schemas.openxmlformats.org/officeDocument/2006/relationships/tags" Target="../tags/tag168.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167.xml"/><Relationship Id="rId3" Type="http://schemas.openxmlformats.org/officeDocument/2006/relationships/image" Target="file:///C:\Users\1V994W2\PycharmProjects\PPT_Background_Generation/pic_temp/0_pic_quater_left_up.png" TargetMode="External"/><Relationship Id="rId20" Type="http://schemas.openxmlformats.org/officeDocument/2006/relationships/slideLayout" Target="../slideLayouts/slideLayout11.xml"/><Relationship Id="rId2" Type="http://schemas.openxmlformats.org/officeDocument/2006/relationships/image" Target="../media/image3.png"/><Relationship Id="rId19" Type="http://schemas.openxmlformats.org/officeDocument/2006/relationships/tags" Target="../tags/tag179.xml"/><Relationship Id="rId18" Type="http://schemas.openxmlformats.org/officeDocument/2006/relationships/tags" Target="../tags/tag178.xml"/><Relationship Id="rId17" Type="http://schemas.openxmlformats.org/officeDocument/2006/relationships/tags" Target="../tags/tag177.xml"/><Relationship Id="rId16" Type="http://schemas.openxmlformats.org/officeDocument/2006/relationships/tags" Target="../tags/tag176.xml"/><Relationship Id="rId15" Type="http://schemas.openxmlformats.org/officeDocument/2006/relationships/tags" Target="../tags/tag175.xml"/><Relationship Id="rId14" Type="http://schemas.openxmlformats.org/officeDocument/2006/relationships/tags" Target="../tags/tag174.xml"/><Relationship Id="rId13" Type="http://schemas.openxmlformats.org/officeDocument/2006/relationships/tags" Target="../tags/tag173.xml"/><Relationship Id="rId12" Type="http://schemas.openxmlformats.org/officeDocument/2006/relationships/tags" Target="../tags/tag172.xml"/><Relationship Id="rId11" Type="http://schemas.openxmlformats.org/officeDocument/2006/relationships/tags" Target="../tags/tag171.xml"/><Relationship Id="rId10" Type="http://schemas.openxmlformats.org/officeDocument/2006/relationships/tags" Target="../tags/tag170.xml"/><Relationship Id="rId1" Type="http://schemas.openxmlformats.org/officeDocument/2006/relationships/tags" Target="../tags/tag166.xml"/></Relationships>
</file>

<file path=ppt/slides/_rels/slide5.xml.rels><?xml version="1.0" encoding="UTF-8" standalone="yes"?>
<Relationships xmlns="http://schemas.openxmlformats.org/package/2006/relationships"><Relationship Id="rId9" Type="http://schemas.openxmlformats.org/officeDocument/2006/relationships/tags" Target="../tags/tag183.xml"/><Relationship Id="rId8" Type="http://schemas.openxmlformats.org/officeDocument/2006/relationships/tags" Target="../tags/tag182.xml"/><Relationship Id="rId7" Type="http://schemas.openxmlformats.org/officeDocument/2006/relationships/image" Target="../media/image8.png"/><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181.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2" Type="http://schemas.openxmlformats.org/officeDocument/2006/relationships/notesSlide" Target="../notesSlides/notesSlide1.xml"/><Relationship Id="rId11" Type="http://schemas.openxmlformats.org/officeDocument/2006/relationships/slideLayout" Target="../slideLayouts/slideLayout11.xml"/><Relationship Id="rId10" Type="http://schemas.openxmlformats.org/officeDocument/2006/relationships/tags" Target="../tags/tag184.xml"/><Relationship Id="rId1" Type="http://schemas.openxmlformats.org/officeDocument/2006/relationships/tags" Target="../tags/tag180.xml"/></Relationships>
</file>

<file path=ppt/slides/_rels/slide6.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tags" Target="../tags/tag187.xml"/><Relationship Id="rId7" Type="http://schemas.openxmlformats.org/officeDocument/2006/relationships/image" Target="../media/image8.png"/><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186.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1" Type="http://schemas.openxmlformats.org/officeDocument/2006/relationships/notesSlide" Target="../notesSlides/notesSlide2.xml"/><Relationship Id="rId10" Type="http://schemas.openxmlformats.org/officeDocument/2006/relationships/slideLayout" Target="../slideLayouts/slideLayout11.xml"/><Relationship Id="rId1" Type="http://schemas.openxmlformats.org/officeDocument/2006/relationships/tags" Target="../tags/tag185.xml"/></Relationships>
</file>

<file path=ppt/slides/_rels/slide7.xml.rels><?xml version="1.0" encoding="UTF-8" standalone="yes"?>
<Relationships xmlns="http://schemas.openxmlformats.org/package/2006/relationships"><Relationship Id="rId9" Type="http://schemas.openxmlformats.org/officeDocument/2006/relationships/tags" Target="../tags/tag193.xml"/><Relationship Id="rId8" Type="http://schemas.openxmlformats.org/officeDocument/2006/relationships/tags" Target="../tags/tag192.xml"/><Relationship Id="rId7" Type="http://schemas.openxmlformats.org/officeDocument/2006/relationships/tags" Target="../tags/tag191.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190.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6" Type="http://schemas.openxmlformats.org/officeDocument/2006/relationships/slideLayout" Target="../slideLayouts/slideLayout11.xml"/><Relationship Id="rId15" Type="http://schemas.openxmlformats.org/officeDocument/2006/relationships/tags" Target="../tags/tag196.xml"/><Relationship Id="rId14" Type="http://schemas.openxmlformats.org/officeDocument/2006/relationships/tags" Target="../tags/tag195.xml"/><Relationship Id="rId13" Type="http://schemas.openxmlformats.org/officeDocument/2006/relationships/image" Target="../media/image10.emf"/><Relationship Id="rId12" Type="http://schemas.openxmlformats.org/officeDocument/2006/relationships/image" Target="../media/image9.emf"/><Relationship Id="rId11" Type="http://schemas.openxmlformats.org/officeDocument/2006/relationships/tags" Target="../tags/tag194.xml"/><Relationship Id="rId10" Type="http://schemas.openxmlformats.org/officeDocument/2006/relationships/image" Target="../media/image8.png"/><Relationship Id="rId1" Type="http://schemas.openxmlformats.org/officeDocument/2006/relationships/tags" Target="../tags/tag189.xml"/></Relationships>
</file>

<file path=ppt/slides/_rels/slide8.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tags" Target="../tags/tag200.xml"/><Relationship Id="rId7" Type="http://schemas.openxmlformats.org/officeDocument/2006/relationships/tags" Target="../tags/tag199.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198.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3" Type="http://schemas.openxmlformats.org/officeDocument/2006/relationships/slideLayout" Target="../slideLayouts/slideLayout11.xml"/><Relationship Id="rId12" Type="http://schemas.openxmlformats.org/officeDocument/2006/relationships/tags" Target="../tags/tag203.xml"/><Relationship Id="rId11" Type="http://schemas.openxmlformats.org/officeDocument/2006/relationships/tags" Target="../tags/tag202.xml"/><Relationship Id="rId10" Type="http://schemas.openxmlformats.org/officeDocument/2006/relationships/tags" Target="../tags/tag201.xml"/><Relationship Id="rId1" Type="http://schemas.openxmlformats.org/officeDocument/2006/relationships/tags" Target="../tags/tag197.xml"/></Relationships>
</file>

<file path=ppt/slides/_rels/slide9.xml.rels><?xml version="1.0" encoding="UTF-8" standalone="yes"?>
<Relationships xmlns="http://schemas.openxmlformats.org/package/2006/relationships"><Relationship Id="rId9" Type="http://schemas.openxmlformats.org/officeDocument/2006/relationships/tags" Target="../tags/tag207.xml"/><Relationship Id="rId8" Type="http://schemas.openxmlformats.org/officeDocument/2006/relationships/image" Target="../media/image8.png"/><Relationship Id="rId7" Type="http://schemas.openxmlformats.org/officeDocument/2006/relationships/tags" Target="../tags/tag206.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4.png"/><Relationship Id="rId4" Type="http://schemas.openxmlformats.org/officeDocument/2006/relationships/tags" Target="../tags/tag205.xml"/><Relationship Id="rId3" Type="http://schemas.openxmlformats.org/officeDocument/2006/relationships/image" Target="file:///C:\Users\1V994W2\PycharmProjects\PPT_Background_Generation/pic_temp/0_pic_quater_left_up.png" TargetMode="External"/><Relationship Id="rId21" Type="http://schemas.openxmlformats.org/officeDocument/2006/relationships/slideLayout" Target="../slideLayouts/slideLayout11.xml"/><Relationship Id="rId20" Type="http://schemas.openxmlformats.org/officeDocument/2006/relationships/tags" Target="../tags/tag218.xml"/><Relationship Id="rId2" Type="http://schemas.openxmlformats.org/officeDocument/2006/relationships/image" Target="../media/image3.png"/><Relationship Id="rId19" Type="http://schemas.openxmlformats.org/officeDocument/2006/relationships/tags" Target="../tags/tag217.xml"/><Relationship Id="rId18" Type="http://schemas.openxmlformats.org/officeDocument/2006/relationships/tags" Target="../tags/tag216.xml"/><Relationship Id="rId17" Type="http://schemas.openxmlformats.org/officeDocument/2006/relationships/tags" Target="../tags/tag215.xml"/><Relationship Id="rId16" Type="http://schemas.openxmlformats.org/officeDocument/2006/relationships/tags" Target="../tags/tag214.xml"/><Relationship Id="rId15" Type="http://schemas.openxmlformats.org/officeDocument/2006/relationships/tags" Target="../tags/tag213.xml"/><Relationship Id="rId14" Type="http://schemas.openxmlformats.org/officeDocument/2006/relationships/tags" Target="../tags/tag212.xml"/><Relationship Id="rId13" Type="http://schemas.openxmlformats.org/officeDocument/2006/relationships/tags" Target="../tags/tag211.xml"/><Relationship Id="rId12" Type="http://schemas.openxmlformats.org/officeDocument/2006/relationships/tags" Target="../tags/tag210.xml"/><Relationship Id="rId11" Type="http://schemas.openxmlformats.org/officeDocument/2006/relationships/tags" Target="../tags/tag209.xml"/><Relationship Id="rId10" Type="http://schemas.openxmlformats.org/officeDocument/2006/relationships/tags" Target="../tags/tag208.xml"/><Relationship Id="rId1" Type="http://schemas.openxmlformats.org/officeDocument/2006/relationships/tags" Target="../tags/tag20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idx="14"/>
            <p:custDataLst>
              <p:tags r:id="rId1"/>
            </p:custDataLst>
          </p:nvPr>
        </p:nvSpPr>
        <p:spPr>
          <a:xfrm>
            <a:off x="4237355" y="2540635"/>
            <a:ext cx="7535545" cy="1435100"/>
          </a:xfrm>
        </p:spPr>
        <p:txBody>
          <a:bodyPr>
            <a:normAutofit fontScale="90000"/>
          </a:bodyPr>
          <a:p>
            <a:pPr marL="0" indent="0" algn="l">
              <a:lnSpc>
                <a:spcPct val="100000"/>
              </a:lnSpc>
              <a:spcBef>
                <a:spcPts val="0"/>
              </a:spcBef>
              <a:spcAft>
                <a:spcPts val="0"/>
              </a:spcAft>
              <a:buSzPct val="100000"/>
              <a:buNone/>
            </a:pPr>
            <a:r>
              <a:rPr sz="5335" b="1" dirty="0">
                <a:solidFill>
                  <a:schemeClr val="lt1"/>
                </a:solidFill>
                <a:sym typeface="+mn-ea"/>
              </a:rPr>
              <a:t>拉米夫定替诺福韦片</a:t>
            </a:r>
            <a:br>
              <a:rPr sz="5335" b="1" dirty="0">
                <a:solidFill>
                  <a:schemeClr val="lt1"/>
                </a:solidFill>
                <a:sym typeface="+mn-ea"/>
              </a:rPr>
            </a:br>
            <a:r>
              <a:rPr lang="en-US" sz="5335" b="1" dirty="0">
                <a:solidFill>
                  <a:schemeClr val="lt1"/>
                </a:solidFill>
                <a:sym typeface="+mn-ea"/>
              </a:rPr>
              <a:t>                   </a:t>
            </a:r>
            <a:r>
              <a:rPr lang="zh-CN" sz="5335" dirty="0">
                <a:solidFill>
                  <a:schemeClr val="lt1"/>
                </a:solidFill>
                <a:sym typeface="+mn-ea"/>
              </a:rPr>
              <a:t>（太斗®）</a:t>
            </a:r>
            <a:r>
              <a:rPr sz="5400" dirty="0">
                <a:solidFill>
                  <a:schemeClr val="lt1"/>
                </a:solidFill>
                <a:sym typeface="+mn-ea"/>
              </a:rPr>
              <a:t>  </a:t>
            </a:r>
            <a:endParaRPr sz="5400" dirty="0">
              <a:solidFill>
                <a:schemeClr val="lt1"/>
              </a:solidFill>
              <a:sym typeface="+mn-ea"/>
            </a:endParaRPr>
          </a:p>
        </p:txBody>
      </p:sp>
      <p:sp>
        <p:nvSpPr>
          <p:cNvPr id="6" name="副标题 5"/>
          <p:cNvSpPr>
            <a:spLocks noGrp="1"/>
          </p:cNvSpPr>
          <p:nvPr>
            <p:ph type="subTitle" idx="13"/>
            <p:custDataLst>
              <p:tags r:id="rId2"/>
            </p:custDataLst>
          </p:nvPr>
        </p:nvSpPr>
        <p:spPr>
          <a:xfrm>
            <a:off x="5353685" y="4581525"/>
            <a:ext cx="5091430" cy="594360"/>
          </a:xfrm>
        </p:spPr>
        <p:txBody>
          <a:bodyPr/>
          <a:p>
            <a:pPr marL="0" lvl="0" indent="0" algn="l">
              <a:lnSpc>
                <a:spcPct val="130000"/>
              </a:lnSpc>
              <a:spcBef>
                <a:spcPts val="0"/>
              </a:spcBef>
              <a:spcAft>
                <a:spcPts val="0"/>
              </a:spcAft>
              <a:buSzPct val="100000"/>
              <a:buNone/>
            </a:pPr>
            <a:r>
              <a:rPr lang="zh-CN" altLang="en-US" sz="2000">
                <a:solidFill>
                  <a:schemeClr val="lt1"/>
                </a:solidFill>
                <a:sym typeface="+mn-lt"/>
              </a:rPr>
              <a:t>企业名称：安徽贝克生物制药有限公司</a:t>
            </a:r>
            <a:endParaRPr lang="zh-CN" altLang="en-US" sz="2000">
              <a:solidFill>
                <a:schemeClr val="lt1"/>
              </a:solidFill>
              <a:sym typeface="+mn-lt"/>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idx="13"/>
            <p:custDataLst>
              <p:tags r:id="rId1"/>
            </p:custDataLst>
          </p:nvPr>
        </p:nvSpPr>
        <p:spPr>
          <a:xfrm>
            <a:off x="5697855" y="2842895"/>
            <a:ext cx="5297170" cy="1172210"/>
          </a:xfrm>
        </p:spPr>
        <p:txBody>
          <a:bodyPr/>
          <a:p>
            <a:pPr marL="0" indent="0" algn="l">
              <a:lnSpc>
                <a:spcPct val="100000"/>
              </a:lnSpc>
              <a:spcBef>
                <a:spcPts val="0"/>
              </a:spcBef>
              <a:spcAft>
                <a:spcPts val="0"/>
              </a:spcAft>
              <a:buSzPct val="100000"/>
              <a:buNone/>
            </a:pPr>
            <a:r>
              <a:rPr lang="zh-CN" altLang="en-US" sz="6600" dirty="0">
                <a:solidFill>
                  <a:schemeClr val="lt1"/>
                </a:solidFill>
                <a:sym typeface="+mn-lt"/>
              </a:rPr>
              <a:t>感谢观看！</a:t>
            </a:r>
            <a:endParaRPr lang="zh-CN" altLang="en-US" sz="6600" dirty="0">
              <a:solidFill>
                <a:schemeClr val="lt1"/>
              </a:solidFill>
              <a:sym typeface="+mn-lt"/>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stretch>
            <a:fillRect/>
          </a:stretch>
        </p:blipFill>
        <p:spPr>
          <a:xfrm>
            <a:off x="0" y="568325"/>
            <a:ext cx="6096000" cy="5427980"/>
          </a:xfrm>
          <a:prstGeom prst="rect">
            <a:avLst/>
          </a:prstGeom>
        </p:spPr>
      </p:pic>
      <p:sp>
        <p:nvSpPr>
          <p:cNvPr id="15" name="矩形 14"/>
          <p:cNvSpPr/>
          <p:nvPr>
            <p:custDataLst>
              <p:tags r:id="rId2"/>
            </p:custDataLst>
          </p:nvPr>
        </p:nvSpPr>
        <p:spPr bwMode="auto">
          <a:xfrm>
            <a:off x="7285522" y="111760"/>
            <a:ext cx="70174" cy="6706870"/>
          </a:xfrm>
          <a:prstGeom prst="rect">
            <a:avLst/>
          </a:prstGeom>
          <a:solidFill>
            <a:schemeClr val="accent1"/>
          </a:solidFill>
          <a:ln w="19050">
            <a:noFill/>
            <a:round/>
          </a:ln>
        </p:spPr>
        <p:txBody>
          <a:bodyPr wrap="square" anchor="ctr">
            <a:normAutofit/>
          </a:bodyPr>
          <a:p>
            <a:pPr algn="ctr">
              <a:lnSpc>
                <a:spcPct val="130000"/>
              </a:lnSpc>
            </a:pPr>
            <a:endParaRPr>
              <a:solidFill>
                <a:schemeClr val="dk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文本框 99"/>
          <p:cNvSpPr txBox="1"/>
          <p:nvPr>
            <p:custDataLst>
              <p:tags r:id="rId3"/>
            </p:custDataLst>
          </p:nvPr>
        </p:nvSpPr>
        <p:spPr>
          <a:xfrm>
            <a:off x="5756275" y="2099515"/>
            <a:ext cx="921385" cy="2849245"/>
          </a:xfrm>
          <a:prstGeom prst="rect">
            <a:avLst/>
          </a:prstGeom>
          <a:noFill/>
          <a:ln w="9525">
            <a:noFill/>
          </a:ln>
        </p:spPr>
        <p:txBody>
          <a:bodyPr vert="eaVert" wrap="square">
            <a:normAutofit lnSpcReduction="20000"/>
          </a:bodyPr>
          <a:p>
            <a:pPr algn="ctr"/>
            <a:r>
              <a:rPr lang="zh-CN" altLang="en-US" sz="4800">
                <a:solidFill>
                  <a:schemeClr val="accent1"/>
                </a:solidFill>
                <a:latin typeface="Arial" panose="020B0604020202020204" pitchFamily="34" charset="0"/>
                <a:ea typeface="汉仪旗黑-85S" panose="00020600040101010101" pitchFamily="18" charset="-122"/>
                <a:cs typeface="微软雅黑" panose="020B0503020204020204" pitchFamily="34" charset="-122"/>
                <a:sym typeface="Arial" panose="020B0604020202020204" pitchFamily="34" charset="0"/>
              </a:rPr>
              <a:t>目 录</a:t>
            </a:r>
            <a:endParaRPr lang="zh-CN" altLang="en-US" sz="4800">
              <a:solidFill>
                <a:schemeClr val="accent1"/>
              </a:solidFill>
              <a:latin typeface="Arial" panose="020B0604020202020204" pitchFamily="34" charset="0"/>
              <a:ea typeface="汉仪旗黑-85S" panose="00020600040101010101" pitchFamily="18" charset="-122"/>
              <a:cs typeface="微软雅黑" panose="020B0503020204020204" pitchFamily="34" charset="-122"/>
              <a:sym typeface="Arial" panose="020B0604020202020204" pitchFamily="34" charset="0"/>
            </a:endParaRPr>
          </a:p>
        </p:txBody>
      </p:sp>
      <p:sp>
        <p:nvSpPr>
          <p:cNvPr id="16" name="文本框 15"/>
          <p:cNvSpPr txBox="1"/>
          <p:nvPr>
            <p:custDataLst>
              <p:tags r:id="rId4"/>
            </p:custDataLst>
          </p:nvPr>
        </p:nvSpPr>
        <p:spPr>
          <a:xfrm>
            <a:off x="7736373" y="555159"/>
            <a:ext cx="2385286" cy="372604"/>
          </a:xfrm>
          <a:prstGeom prst="rect">
            <a:avLst/>
          </a:prstGeom>
          <a:noFill/>
        </p:spPr>
        <p:txBody>
          <a:bodyPr wrap="square" lIns="90000" tIns="46800" rIns="90000" bIns="0" anchor="b" anchorCtr="0">
            <a:normAutofit fontScale="80000"/>
          </a:bodyPr>
          <a:p>
            <a:pPr marL="0" lvl="0" indent="0" algn="l">
              <a:lnSpc>
                <a:spcPct val="120000"/>
              </a:lnSpc>
              <a:spcBef>
                <a:spcPts val="0"/>
              </a:spcBef>
              <a:spcAft>
                <a:spcPts val="0"/>
              </a:spcAft>
              <a:buSzPct val="100000"/>
              <a:buNone/>
            </a:pPr>
            <a:r>
              <a:rPr lang="zh-CN" altLang="en-US" sz="2100" b="1" spc="200" dirty="0">
                <a:solidFill>
                  <a:schemeClr val="dk1">
                    <a:lumMod val="85000"/>
                    <a:lumOff val="15000"/>
                  </a:schemeClr>
                </a:solidFill>
                <a:uFillTx/>
                <a:latin typeface="Arial" panose="020B0604020202020204" pitchFamily="34" charset="0"/>
                <a:ea typeface="微软雅黑" panose="020B0503020204020204" pitchFamily="34" charset="-122"/>
                <a:cs typeface="+mj-cs"/>
                <a:sym typeface="+mn-lt"/>
              </a:rPr>
              <a:t>药品基本信息</a:t>
            </a:r>
            <a:endParaRPr lang="zh-CN" altLang="en-US" sz="2100" b="1" spc="200" dirty="0">
              <a:solidFill>
                <a:schemeClr val="dk1">
                  <a:lumMod val="85000"/>
                  <a:lumOff val="15000"/>
                </a:schemeClr>
              </a:solidFill>
              <a:uFillTx/>
              <a:latin typeface="Arial" panose="020B0604020202020204" pitchFamily="34" charset="0"/>
              <a:ea typeface="微软雅黑" panose="020B0503020204020204" pitchFamily="34" charset="-122"/>
              <a:cs typeface="+mj-cs"/>
              <a:sym typeface="+mn-lt"/>
            </a:endParaRPr>
          </a:p>
        </p:txBody>
      </p:sp>
      <p:sp>
        <p:nvSpPr>
          <p:cNvPr id="30" name="椭圆 29"/>
          <p:cNvSpPr/>
          <p:nvPr>
            <p:custDataLst>
              <p:tags r:id="rId5"/>
            </p:custDataLst>
          </p:nvPr>
        </p:nvSpPr>
        <p:spPr bwMode="auto">
          <a:xfrm>
            <a:off x="7009796" y="568200"/>
            <a:ext cx="621006" cy="621006"/>
          </a:xfrm>
          <a:prstGeom prst="ellipse">
            <a:avLst/>
          </a:prstGeom>
          <a:solidFill>
            <a:schemeClr val="lt2"/>
          </a:solidFill>
          <a:ln w="57150">
            <a:solidFill>
              <a:schemeClr val="lt1"/>
            </a:solidFill>
            <a:round/>
          </a:ln>
        </p:spPr>
        <p:txBody>
          <a:bodyPr rot="0" spcFirstLastPara="0" vert="horz" wrap="square" lIns="91440" tIns="46800" rIns="91440" bIns="46800" anchor="ctr" anchorCtr="1" forceAA="0" compatLnSpc="1">
            <a:normAutofit/>
          </a:bodyPr>
          <a:p>
            <a:pPr algn="ctr">
              <a:lnSpc>
                <a:spcPct val="130000"/>
              </a:lnSpc>
            </a:pPr>
            <a:r>
              <a:rPr lang="en-US" altLang="zh-CN" sz="16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endParaRPr lang="en-US" altLang="zh-CN" sz="16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文本框 20"/>
          <p:cNvSpPr txBox="1"/>
          <p:nvPr>
            <p:custDataLst>
              <p:tags r:id="rId6"/>
            </p:custDataLst>
          </p:nvPr>
        </p:nvSpPr>
        <p:spPr>
          <a:xfrm>
            <a:off x="7736373" y="1792204"/>
            <a:ext cx="2385286" cy="372604"/>
          </a:xfrm>
          <a:prstGeom prst="rect">
            <a:avLst/>
          </a:prstGeom>
          <a:noFill/>
        </p:spPr>
        <p:txBody>
          <a:bodyPr wrap="square" lIns="90000" tIns="46800" rIns="90000" bIns="0" anchor="b" anchorCtr="0">
            <a:normAutofit fontScale="80000"/>
          </a:bodyPr>
          <a:p>
            <a:pPr marL="0" lvl="0" indent="0" algn="l">
              <a:lnSpc>
                <a:spcPct val="120000"/>
              </a:lnSpc>
              <a:spcBef>
                <a:spcPts val="0"/>
              </a:spcBef>
              <a:spcAft>
                <a:spcPts val="0"/>
              </a:spcAft>
              <a:buSzPct val="100000"/>
              <a:buNone/>
            </a:pPr>
            <a:r>
              <a:rPr lang="zh-CN" altLang="en-US" sz="2100" b="1" spc="200" dirty="0">
                <a:solidFill>
                  <a:schemeClr val="dk1">
                    <a:lumMod val="85000"/>
                    <a:lumOff val="15000"/>
                  </a:schemeClr>
                </a:solidFill>
                <a:uFillTx/>
                <a:latin typeface="Arial" panose="020B0604020202020204" pitchFamily="34" charset="0"/>
                <a:ea typeface="微软雅黑" panose="020B0503020204020204" pitchFamily="34" charset="-122"/>
                <a:cs typeface="+mj-cs"/>
                <a:sym typeface="+mn-lt"/>
              </a:rPr>
              <a:t>安全性</a:t>
            </a:r>
            <a:endParaRPr lang="zh-CN" altLang="en-US" sz="2100" b="1" spc="200" dirty="0">
              <a:solidFill>
                <a:schemeClr val="dk1">
                  <a:lumMod val="85000"/>
                  <a:lumOff val="15000"/>
                </a:schemeClr>
              </a:solidFill>
              <a:uFillTx/>
              <a:latin typeface="Arial" panose="020B0604020202020204" pitchFamily="34" charset="0"/>
              <a:ea typeface="微软雅黑" panose="020B0503020204020204" pitchFamily="34" charset="-122"/>
              <a:cs typeface="+mj-cs"/>
              <a:sym typeface="+mn-lt"/>
            </a:endParaRPr>
          </a:p>
        </p:txBody>
      </p:sp>
      <p:sp>
        <p:nvSpPr>
          <p:cNvPr id="31" name="椭圆 30"/>
          <p:cNvSpPr/>
          <p:nvPr>
            <p:custDataLst>
              <p:tags r:id="rId7"/>
            </p:custDataLst>
          </p:nvPr>
        </p:nvSpPr>
        <p:spPr bwMode="auto">
          <a:xfrm>
            <a:off x="7009796" y="1835674"/>
            <a:ext cx="621006" cy="621006"/>
          </a:xfrm>
          <a:prstGeom prst="ellipse">
            <a:avLst/>
          </a:prstGeom>
          <a:solidFill>
            <a:schemeClr val="lt2"/>
          </a:solidFill>
          <a:ln w="57150">
            <a:solidFill>
              <a:schemeClr val="lt1"/>
            </a:solidFill>
            <a:round/>
          </a:ln>
        </p:spPr>
        <p:txBody>
          <a:bodyPr rot="0" spcFirstLastPara="0" vert="horz" wrap="square" lIns="91440" tIns="46800" rIns="91440" bIns="46800" anchor="ctr" anchorCtr="1" forceAA="0" compatLnSpc="1">
            <a:normAutofit/>
          </a:bodyPr>
          <a:p>
            <a:pPr algn="ctr">
              <a:lnSpc>
                <a:spcPct val="130000"/>
              </a:lnSpc>
            </a:pPr>
            <a:r>
              <a:rPr lang="en-US" altLang="zh-CN" sz="16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02</a:t>
            </a:r>
            <a:endParaRPr lang="en-US" altLang="zh-CN" sz="16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26"/>
          <p:cNvSpPr txBox="1"/>
          <p:nvPr>
            <p:custDataLst>
              <p:tags r:id="rId8"/>
            </p:custDataLst>
          </p:nvPr>
        </p:nvSpPr>
        <p:spPr>
          <a:xfrm>
            <a:off x="7736373" y="3027385"/>
            <a:ext cx="2385286" cy="372604"/>
          </a:xfrm>
          <a:prstGeom prst="rect">
            <a:avLst/>
          </a:prstGeom>
          <a:noFill/>
        </p:spPr>
        <p:txBody>
          <a:bodyPr wrap="square" lIns="90000" tIns="46800" rIns="90000" bIns="0" anchor="b" anchorCtr="0">
            <a:normAutofit fontScale="80000"/>
          </a:bodyPr>
          <a:p>
            <a:pPr marL="0" lvl="0" indent="0" algn="l">
              <a:lnSpc>
                <a:spcPct val="120000"/>
              </a:lnSpc>
              <a:spcBef>
                <a:spcPts val="0"/>
              </a:spcBef>
              <a:spcAft>
                <a:spcPts val="0"/>
              </a:spcAft>
              <a:buSzPct val="100000"/>
              <a:buNone/>
            </a:pPr>
            <a:r>
              <a:rPr lang="zh-CN" altLang="en-US" sz="2100" b="1" spc="200" dirty="0">
                <a:solidFill>
                  <a:schemeClr val="dk1">
                    <a:lumMod val="85000"/>
                    <a:lumOff val="15000"/>
                  </a:schemeClr>
                </a:solidFill>
                <a:uFillTx/>
                <a:latin typeface="Arial" panose="020B0604020202020204" pitchFamily="34" charset="0"/>
                <a:ea typeface="微软雅黑" panose="020B0503020204020204" pitchFamily="34" charset="-122"/>
                <a:cs typeface="+mj-cs"/>
                <a:sym typeface="+mn-lt"/>
              </a:rPr>
              <a:t>有效性</a:t>
            </a:r>
            <a:endParaRPr lang="zh-CN" altLang="en-US" sz="2100" b="1" spc="200" dirty="0">
              <a:solidFill>
                <a:schemeClr val="dk1">
                  <a:lumMod val="85000"/>
                  <a:lumOff val="15000"/>
                </a:schemeClr>
              </a:solidFill>
              <a:uFillTx/>
              <a:latin typeface="Arial" panose="020B0604020202020204" pitchFamily="34" charset="0"/>
              <a:ea typeface="微软雅黑" panose="020B0503020204020204" pitchFamily="34" charset="-122"/>
              <a:cs typeface="+mj-cs"/>
              <a:sym typeface="+mn-lt"/>
            </a:endParaRPr>
          </a:p>
        </p:txBody>
      </p:sp>
      <p:sp>
        <p:nvSpPr>
          <p:cNvPr id="32" name="椭圆 31"/>
          <p:cNvSpPr/>
          <p:nvPr>
            <p:custDataLst>
              <p:tags r:id="rId9"/>
            </p:custDataLst>
          </p:nvPr>
        </p:nvSpPr>
        <p:spPr bwMode="auto">
          <a:xfrm>
            <a:off x="7009796" y="3100664"/>
            <a:ext cx="621006" cy="621006"/>
          </a:xfrm>
          <a:prstGeom prst="ellipse">
            <a:avLst/>
          </a:prstGeom>
          <a:solidFill>
            <a:schemeClr val="lt2"/>
          </a:solidFill>
          <a:ln w="57150">
            <a:solidFill>
              <a:schemeClr val="lt1"/>
            </a:solidFill>
            <a:round/>
          </a:ln>
        </p:spPr>
        <p:txBody>
          <a:bodyPr rot="0" spcFirstLastPara="0" vert="horz" wrap="square" lIns="91440" tIns="46800" rIns="91440" bIns="46800" anchor="ctr" anchorCtr="1" forceAA="0" compatLnSpc="1">
            <a:normAutofit/>
          </a:bodyPr>
          <a:p>
            <a:pPr algn="ctr">
              <a:lnSpc>
                <a:spcPct val="130000"/>
              </a:lnSpc>
            </a:pPr>
            <a:r>
              <a:rPr lang="en-US" altLang="zh-CN" sz="16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03</a:t>
            </a:r>
            <a:endParaRPr lang="en-US" altLang="zh-CN" sz="16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文本框 32"/>
          <p:cNvSpPr txBox="1"/>
          <p:nvPr>
            <p:custDataLst>
              <p:tags r:id="rId10"/>
            </p:custDataLst>
          </p:nvPr>
        </p:nvSpPr>
        <p:spPr>
          <a:xfrm>
            <a:off x="7736373" y="4261325"/>
            <a:ext cx="2385286" cy="372604"/>
          </a:xfrm>
          <a:prstGeom prst="rect">
            <a:avLst/>
          </a:prstGeom>
          <a:noFill/>
        </p:spPr>
        <p:txBody>
          <a:bodyPr wrap="square" lIns="90000" tIns="46800" rIns="90000" bIns="0" anchor="b" anchorCtr="0">
            <a:normAutofit fontScale="80000"/>
          </a:bodyPr>
          <a:p>
            <a:pPr marL="0" lvl="0" indent="0" algn="l">
              <a:lnSpc>
                <a:spcPct val="120000"/>
              </a:lnSpc>
              <a:spcBef>
                <a:spcPts val="0"/>
              </a:spcBef>
              <a:spcAft>
                <a:spcPts val="0"/>
              </a:spcAft>
              <a:buSzPct val="100000"/>
              <a:buNone/>
            </a:pPr>
            <a:r>
              <a:rPr lang="zh-CN" altLang="en-US" sz="2100" b="1" spc="200" dirty="0">
                <a:solidFill>
                  <a:schemeClr val="dk1">
                    <a:lumMod val="85000"/>
                    <a:lumOff val="15000"/>
                  </a:schemeClr>
                </a:solidFill>
                <a:uFillTx/>
                <a:latin typeface="Arial" panose="020B0604020202020204" pitchFamily="34" charset="0"/>
                <a:ea typeface="微软雅黑" panose="020B0503020204020204" pitchFamily="34" charset="-122"/>
                <a:cs typeface="+mj-cs"/>
                <a:sym typeface="+mn-lt"/>
              </a:rPr>
              <a:t>创新性</a:t>
            </a:r>
            <a:endParaRPr lang="zh-CN" altLang="en-US" sz="2100" b="1" spc="200" dirty="0">
              <a:solidFill>
                <a:schemeClr val="dk1">
                  <a:lumMod val="85000"/>
                  <a:lumOff val="15000"/>
                </a:schemeClr>
              </a:solidFill>
              <a:uFillTx/>
              <a:latin typeface="Arial" panose="020B0604020202020204" pitchFamily="34" charset="0"/>
              <a:ea typeface="微软雅黑" panose="020B0503020204020204" pitchFamily="34" charset="-122"/>
              <a:cs typeface="+mj-cs"/>
              <a:sym typeface="+mn-lt"/>
            </a:endParaRPr>
          </a:p>
        </p:txBody>
      </p:sp>
      <p:sp>
        <p:nvSpPr>
          <p:cNvPr id="35" name="椭圆 34"/>
          <p:cNvSpPr/>
          <p:nvPr>
            <p:custDataLst>
              <p:tags r:id="rId11"/>
            </p:custDataLst>
          </p:nvPr>
        </p:nvSpPr>
        <p:spPr bwMode="auto">
          <a:xfrm>
            <a:off x="7009796" y="4364412"/>
            <a:ext cx="621006" cy="621006"/>
          </a:xfrm>
          <a:prstGeom prst="ellipse">
            <a:avLst/>
          </a:prstGeom>
          <a:solidFill>
            <a:schemeClr val="lt2"/>
          </a:solidFill>
          <a:ln w="57150">
            <a:solidFill>
              <a:schemeClr val="lt1"/>
            </a:solidFill>
            <a:round/>
          </a:ln>
        </p:spPr>
        <p:txBody>
          <a:bodyPr rot="0" spcFirstLastPara="0" vert="horz" wrap="square" lIns="91440" tIns="46800" rIns="91440" bIns="46800" anchor="ctr" anchorCtr="1" forceAA="0" compatLnSpc="1">
            <a:normAutofit/>
          </a:bodyPr>
          <a:p>
            <a:pPr algn="ctr">
              <a:lnSpc>
                <a:spcPct val="130000"/>
              </a:lnSpc>
            </a:pPr>
            <a:r>
              <a:rPr lang="en-US" altLang="zh-CN" sz="1600" b="1">
                <a:solidFill>
                  <a:schemeClr val="accent1"/>
                </a:solidFill>
                <a:latin typeface="Arial" panose="020B0604020202020204" pitchFamily="34" charset="0"/>
                <a:ea typeface="微软雅黑" panose="020B0503020204020204" pitchFamily="34" charset="-122"/>
                <a:sym typeface="Arial" panose="020B0604020202020204" pitchFamily="34" charset="0"/>
              </a:rPr>
              <a:t>04</a:t>
            </a:r>
            <a:endParaRPr lang="en-US" altLang="zh-CN" sz="1600" b="1">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文本框 35"/>
          <p:cNvSpPr txBox="1"/>
          <p:nvPr>
            <p:custDataLst>
              <p:tags r:id="rId12"/>
            </p:custDataLst>
          </p:nvPr>
        </p:nvSpPr>
        <p:spPr>
          <a:xfrm>
            <a:off x="7736373" y="5498991"/>
            <a:ext cx="2385286" cy="372604"/>
          </a:xfrm>
          <a:prstGeom prst="rect">
            <a:avLst/>
          </a:prstGeom>
          <a:noFill/>
        </p:spPr>
        <p:txBody>
          <a:bodyPr wrap="square" lIns="90000" tIns="46800" rIns="90000" bIns="0" anchor="b" anchorCtr="0">
            <a:normAutofit fontScale="80000"/>
          </a:bodyPr>
          <a:p>
            <a:pPr marL="0" lvl="0" indent="0" algn="l">
              <a:lnSpc>
                <a:spcPct val="120000"/>
              </a:lnSpc>
              <a:spcBef>
                <a:spcPts val="0"/>
              </a:spcBef>
              <a:spcAft>
                <a:spcPts val="0"/>
              </a:spcAft>
              <a:buSzPct val="100000"/>
              <a:buNone/>
            </a:pPr>
            <a:r>
              <a:rPr lang="zh-CN" altLang="en-US" sz="2100" b="1" spc="200" dirty="0">
                <a:solidFill>
                  <a:schemeClr val="dk1">
                    <a:lumMod val="85000"/>
                    <a:lumOff val="15000"/>
                  </a:schemeClr>
                </a:solidFill>
                <a:uFillTx/>
                <a:latin typeface="Arial" panose="020B0604020202020204" pitchFamily="34" charset="0"/>
                <a:ea typeface="微软雅黑" panose="020B0503020204020204" pitchFamily="34" charset="-122"/>
                <a:cs typeface="+mj-cs"/>
                <a:sym typeface="+mn-lt"/>
              </a:rPr>
              <a:t>公平性</a:t>
            </a:r>
            <a:endParaRPr lang="zh-CN" altLang="en-US" sz="2100" b="1" spc="200" dirty="0">
              <a:solidFill>
                <a:schemeClr val="dk1">
                  <a:lumMod val="85000"/>
                  <a:lumOff val="15000"/>
                </a:schemeClr>
              </a:solidFill>
              <a:uFillTx/>
              <a:latin typeface="Arial" panose="020B0604020202020204" pitchFamily="34" charset="0"/>
              <a:ea typeface="微软雅黑" panose="020B0503020204020204" pitchFamily="34" charset="-122"/>
              <a:cs typeface="+mj-cs"/>
              <a:sym typeface="+mn-lt"/>
            </a:endParaRPr>
          </a:p>
        </p:txBody>
      </p:sp>
      <p:sp>
        <p:nvSpPr>
          <p:cNvPr id="38" name="椭圆 37"/>
          <p:cNvSpPr/>
          <p:nvPr>
            <p:custDataLst>
              <p:tags r:id="rId13"/>
            </p:custDataLst>
          </p:nvPr>
        </p:nvSpPr>
        <p:spPr bwMode="auto">
          <a:xfrm>
            <a:off x="7009796" y="5602078"/>
            <a:ext cx="621006" cy="621006"/>
          </a:xfrm>
          <a:prstGeom prst="ellipse">
            <a:avLst/>
          </a:prstGeom>
          <a:solidFill>
            <a:schemeClr val="lt2"/>
          </a:solidFill>
          <a:ln w="57150">
            <a:solidFill>
              <a:schemeClr val="lt1"/>
            </a:solidFill>
            <a:round/>
          </a:ln>
        </p:spPr>
        <p:txBody>
          <a:bodyPr rot="0" spcFirstLastPara="0" vert="horz" wrap="square" lIns="91440" tIns="46800" rIns="91440" bIns="46800" anchor="ctr" anchorCtr="1" forceAA="0" compatLnSpc="1">
            <a:normAutofit/>
          </a:bodyPr>
          <a:p>
            <a:pPr algn="ctr">
              <a:lnSpc>
                <a:spcPct val="130000"/>
              </a:lnSpc>
            </a:pPr>
            <a:r>
              <a:rPr lang="en-US" altLang="zh-CN" sz="1600" b="1">
                <a:solidFill>
                  <a:schemeClr val="accent1"/>
                </a:solidFill>
                <a:latin typeface="Arial" panose="020B0604020202020204" pitchFamily="34" charset="0"/>
                <a:ea typeface="微软雅黑" panose="020B0503020204020204" pitchFamily="34" charset="-122"/>
                <a:sym typeface="Arial" panose="020B0604020202020204" pitchFamily="34" charset="0"/>
              </a:rPr>
              <a:t>05</a:t>
            </a:r>
            <a:endParaRPr lang="en-US" altLang="zh-CN" sz="1600" b="1">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2" r:link="rId3" cstate="email"/>
          <a:stretch>
            <a:fillRect/>
          </a:stretch>
        </p:blipFill>
        <p:spPr>
          <a:xfrm>
            <a:off x="0" y="0"/>
            <a:ext cx="720090" cy="562719"/>
          </a:xfrm>
          <a:prstGeom prst="rect">
            <a:avLst/>
          </a:prstGeom>
        </p:spPr>
      </p:pic>
      <p:pic>
        <p:nvPicPr>
          <p:cNvPr id="2" name="图片 1"/>
          <p:cNvPicPr/>
          <p:nvPr userDrawn="1">
            <p:custDataLst>
              <p:tags r:id="rId4"/>
            </p:custDataLst>
          </p:nvPr>
        </p:nvPicPr>
        <p:blipFill>
          <a:blip r:embed="rId5" r:link="rId6" cstate="email"/>
          <a:stretch>
            <a:fillRect/>
          </a:stretch>
        </p:blipFill>
        <p:spPr>
          <a:xfrm>
            <a:off x="11471910" y="0"/>
            <a:ext cx="720090" cy="682332"/>
          </a:xfrm>
          <a:prstGeom prst="rect">
            <a:avLst/>
          </a:prstGeom>
        </p:spPr>
      </p:pic>
      <p:sp>
        <p:nvSpPr>
          <p:cNvPr id="23" name="矩形 22"/>
          <p:cNvSpPr/>
          <p:nvPr>
            <p:custDataLst>
              <p:tags r:id="rId7"/>
            </p:custDataLst>
          </p:nvPr>
        </p:nvSpPr>
        <p:spPr>
          <a:xfrm>
            <a:off x="817245" y="502920"/>
            <a:ext cx="6837045" cy="706755"/>
          </a:xfrm>
          <a:prstGeom prst="rect">
            <a:avLst/>
          </a:prstGeom>
        </p:spPr>
        <p:txBody>
          <a:bodyPr wrap="square">
            <a:spAutoFit/>
          </a:bodyPr>
          <a:p>
            <a:r>
              <a:rPr lang="en-US" altLang="zh-CN" sz="4000" b="1" dirty="0">
                <a:solidFill>
                  <a:schemeClr val="dk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lt"/>
              </a:rPr>
              <a:t>01</a:t>
            </a:r>
            <a:r>
              <a:rPr lang="zh-CN" altLang="en-US" sz="4000" b="1" dirty="0">
                <a:solidFill>
                  <a:schemeClr val="dk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lt"/>
              </a:rPr>
              <a:t>药品基本信息</a:t>
            </a:r>
            <a:endParaRPr lang="zh-CN" altLang="en-US" sz="4000" b="1" dirty="0">
              <a:solidFill>
                <a:schemeClr val="dk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pic>
        <p:nvPicPr>
          <p:cNvPr id="27" name="图片 26" descr="图片包含 游戏机, 轮子&#10;&#10;描述已自动生成"/>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8670" y="95250"/>
            <a:ext cx="1985010" cy="587375"/>
          </a:xfrm>
          <a:prstGeom prst="rect">
            <a:avLst/>
          </a:prstGeom>
        </p:spPr>
      </p:pic>
      <p:sp>
        <p:nvSpPr>
          <p:cNvPr id="3" name="文本框 2"/>
          <p:cNvSpPr txBox="1"/>
          <p:nvPr>
            <p:custDataLst>
              <p:tags r:id="rId9"/>
            </p:custDataLst>
          </p:nvPr>
        </p:nvSpPr>
        <p:spPr>
          <a:xfrm>
            <a:off x="817245" y="1209675"/>
            <a:ext cx="10970260" cy="3921125"/>
          </a:xfrm>
          <a:prstGeom prst="rect">
            <a:avLst/>
          </a:prstGeom>
          <a:noFill/>
        </p:spPr>
        <p:txBody>
          <a:bodyPr wrap="square" rtlCol="0">
            <a:noAutofit/>
          </a:bodyPr>
          <a:p>
            <a:pPr>
              <a:lnSpc>
                <a:spcPct val="200000"/>
              </a:lnSpc>
            </a:pPr>
            <a:r>
              <a:rPr lang="zh-CN" altLang="en-US"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通用名</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：拉米夫定替诺福韦片</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zh-CN" altLang="en-US"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注册规格</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每片含拉米夫定</a:t>
            </a:r>
            <a:r>
              <a:rPr lang="en-US" altLang="zh-CN"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300mg</a:t>
            </a:r>
            <a:r>
              <a:rPr lang="zh-CN" altLang="zh-CN"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和富马酸替诺福韦二吡呋酯</a:t>
            </a:r>
            <a:r>
              <a:rPr lang="en-US" altLang="zh-CN"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300mg</a:t>
            </a:r>
            <a:endPar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zh-CN" altLang="en-US"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中国大陆首次上市时间</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2009</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月</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zh-CN" altLang="en-US"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目前大陆地区同通用名药品上市情况</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无</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zh-CN" altLang="en-US"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全球首个上市国家/地区及上市时间</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2018</a:t>
            </a:r>
            <a:r>
              <a:rPr lang="zh-CN" altLang="en-US"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noProof="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en-US" altLang="zh-CN" noProof="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美国</a:t>
            </a:r>
            <a:r>
              <a:rPr lang="en-US" altLang="zh-CN"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FDA</a:t>
            </a:r>
            <a:r>
              <a:rPr lang="zh-CN" altLang="en-US"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批准上市</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zh-CN" altLang="en-US"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是否为OTC药品</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：否</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zh-CN" altLang="en-US"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参照药品建议</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拉米夫定</a:t>
            </a:r>
            <a:r>
              <a:rPr lang="en-US" altLang="zh-CN"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300mg</a:t>
            </a:r>
            <a:r>
              <a:rPr lang="zh-CN" altLang="en-US"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单片与富马酸替诺福韦二吡呋酯</a:t>
            </a:r>
            <a:r>
              <a:rPr lang="en-US" altLang="zh-CN"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300mg</a:t>
            </a:r>
            <a:r>
              <a:rPr lang="zh-CN" altLang="en-US"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单片的联合治疗</a:t>
            </a:r>
            <a:endParaRPr kumimoji="0" lang="zh-CN" altLang="en-US" b="0" i="0" u="none" strike="noStrike" kern="1200" cap="none" spc="0" normalizeH="0" baseline="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endParaRPr kumimoji="0" lang="zh-CN" altLang="en-US" b="0" i="0" u="none" strike="noStrike" kern="1200" cap="none" spc="0" normalizeH="0" baseline="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915035" y="5322570"/>
            <a:ext cx="10556240" cy="1337945"/>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zh-CN" altLang="en-US" dirty="0">
                <a:solidFill>
                  <a:srgbClr val="1D41D5"/>
                </a:solidFill>
                <a:latin typeface="+mn-ea"/>
              </a:rPr>
              <a:t>富马酸替诺福韦二吡夫酯片、拉米夫定片均为医保乙类药品</a:t>
            </a:r>
            <a:endParaRPr lang="zh-CN" altLang="en-US" dirty="0">
              <a:solidFill>
                <a:srgbClr val="1D41D5"/>
              </a:solidFill>
              <a:latin typeface="+mn-ea"/>
            </a:endParaRPr>
          </a:p>
          <a:p>
            <a:pPr marL="285750" indent="-285750">
              <a:lnSpc>
                <a:spcPct val="150000"/>
              </a:lnSpc>
              <a:buFont typeface="Wingdings" panose="05000000000000000000" pitchFamily="2" charset="2"/>
              <a:buChar char="ü"/>
            </a:pPr>
            <a:r>
              <a:rPr lang="zh-CN" altLang="en-US" dirty="0">
                <a:solidFill>
                  <a:srgbClr val="1D41D5"/>
                </a:solidFill>
                <a:latin typeface="+mn-ea"/>
              </a:rPr>
              <a:t>本品（</a:t>
            </a:r>
            <a:r>
              <a:rPr lang="zh-CN" altLang="en-US">
                <a:solidFill>
                  <a:srgbClr val="1D41D5"/>
                </a:solidFill>
                <a:latin typeface="微软雅黑" panose="020B0503020204020204" pitchFamily="34" charset="-122"/>
                <a:ea typeface="微软雅黑" panose="020B0503020204020204" pitchFamily="34" charset="-122"/>
                <a:cs typeface="微软雅黑" panose="020B0503020204020204" pitchFamily="34" charset="-122"/>
                <a:sym typeface="+mn-ea"/>
              </a:rPr>
              <a:t>拉米夫定替诺福韦片</a:t>
            </a:r>
            <a:r>
              <a:rPr lang="zh-CN" altLang="en-US" dirty="0">
                <a:solidFill>
                  <a:srgbClr val="1D41D5"/>
                </a:solidFill>
                <a:latin typeface="+mn-ea"/>
              </a:rPr>
              <a:t>）为</a:t>
            </a:r>
            <a:r>
              <a:rPr lang="zh-CN" altLang="en-US" b="1" dirty="0">
                <a:solidFill>
                  <a:srgbClr val="1D41D5"/>
                </a:solidFill>
                <a:latin typeface="+mn-ea"/>
              </a:rPr>
              <a:t>创新</a:t>
            </a:r>
            <a:r>
              <a:rPr lang="zh-CN" altLang="en-US" b="1" dirty="0">
                <a:solidFill>
                  <a:srgbClr val="1D41D5"/>
                </a:solidFill>
                <a:latin typeface="+mn-ea"/>
                <a:sym typeface="+mn-ea"/>
              </a:rPr>
              <a:t>型</a:t>
            </a:r>
            <a:r>
              <a:rPr lang="zh-CN" altLang="en-US" b="1" dirty="0">
                <a:solidFill>
                  <a:srgbClr val="1D41D5"/>
                </a:solidFill>
                <a:latin typeface="+mn-ea"/>
              </a:rPr>
              <a:t>复方制剂</a:t>
            </a:r>
            <a:r>
              <a:rPr lang="zh-CN" altLang="en-US" dirty="0">
                <a:solidFill>
                  <a:srgbClr val="1D41D5"/>
                </a:solidFill>
                <a:latin typeface="+mn-ea"/>
              </a:rPr>
              <a:t>，有</a:t>
            </a:r>
            <a:r>
              <a:rPr lang="zh-CN" altLang="en-US" noProof="0" dirty="0">
                <a:ln>
                  <a:noFill/>
                </a:ln>
                <a:solidFill>
                  <a:srgbClr val="1D41D5"/>
                </a:solidFill>
                <a:effectLst/>
                <a:uLnTx/>
                <a:uFillTx/>
                <a:latin typeface="+mn-ea"/>
                <a:cs typeface="Times New Roman" panose="02020603050405020304" pitchFamily="18" charset="0"/>
                <a:sym typeface="+mn-ea"/>
              </a:rPr>
              <a:t>利于减少服药片数，提高患者的依从性。</a:t>
            </a:r>
            <a:endParaRPr kumimoji="0" lang="en-US" altLang="zh-CN" b="0" i="0" u="none" strike="noStrike" kern="1200" cap="none" spc="0" normalizeH="0" baseline="0" noProof="0" dirty="0">
              <a:ln>
                <a:noFill/>
              </a:ln>
              <a:solidFill>
                <a:srgbClr val="1D41D5"/>
              </a:solidFill>
              <a:effectLst/>
              <a:uLnTx/>
              <a:uFillTx/>
              <a:latin typeface="+mn-ea"/>
              <a:ea typeface="+mn-ea"/>
              <a:cs typeface="Times New Roman" panose="02020603050405020304" pitchFamily="18" charset="0"/>
            </a:endParaRPr>
          </a:p>
          <a:p>
            <a:pPr indent="0">
              <a:lnSpc>
                <a:spcPct val="150000"/>
              </a:lnSpc>
              <a:buFont typeface="Wingdings" panose="05000000000000000000" pitchFamily="2" charset="2"/>
              <a:buNone/>
            </a:pPr>
            <a:endParaRPr kumimoji="0" lang="en-US" altLang="zh-CN" b="0" i="0" u="none" strike="noStrike" kern="1200" cap="none" spc="0" normalizeH="0" baseline="0" noProof="0" dirty="0">
              <a:ln>
                <a:noFill/>
              </a:ln>
              <a:solidFill>
                <a:srgbClr val="1D41D5"/>
              </a:solidFill>
              <a:effectLst/>
              <a:uLnTx/>
              <a:uFillTx/>
              <a:latin typeface="+mn-ea"/>
              <a:ea typeface="+mn-ea"/>
              <a:cs typeface="Times New Roman" panose="02020603050405020304" pitchFamily="18" charset="0"/>
            </a:endParaRPr>
          </a:p>
        </p:txBody>
      </p:sp>
    </p:spTree>
    <p:custDataLst>
      <p:tags r:id="rId10"/>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1"/>
            </p:custDataLst>
          </p:nvPr>
        </p:nvPicPr>
        <p:blipFill>
          <a:blip r:embed="rId2" r:link="rId3" cstate="email"/>
          <a:stretch>
            <a:fillRect/>
          </a:stretch>
        </p:blipFill>
        <p:spPr>
          <a:xfrm>
            <a:off x="0" y="0"/>
            <a:ext cx="720090" cy="562719"/>
          </a:xfrm>
          <a:prstGeom prst="rect">
            <a:avLst/>
          </a:prstGeom>
        </p:spPr>
      </p:pic>
      <p:pic>
        <p:nvPicPr>
          <p:cNvPr id="8" name="图片 7"/>
          <p:cNvPicPr/>
          <p:nvPr userDrawn="1">
            <p:custDataLst>
              <p:tags r:id="rId4"/>
            </p:custDataLst>
          </p:nvPr>
        </p:nvPicPr>
        <p:blipFill>
          <a:blip r:embed="rId5" r:link="rId6" cstate="email"/>
          <a:stretch>
            <a:fillRect/>
          </a:stretch>
        </p:blipFill>
        <p:spPr>
          <a:xfrm>
            <a:off x="11471910" y="0"/>
            <a:ext cx="720090" cy="682332"/>
          </a:xfrm>
          <a:prstGeom prst="rect">
            <a:avLst/>
          </a:prstGeom>
        </p:spPr>
      </p:pic>
      <p:sp>
        <p:nvSpPr>
          <p:cNvPr id="23" name="矩形 22"/>
          <p:cNvSpPr/>
          <p:nvPr>
            <p:custDataLst>
              <p:tags r:id="rId7"/>
            </p:custDataLst>
          </p:nvPr>
        </p:nvSpPr>
        <p:spPr>
          <a:xfrm>
            <a:off x="355600" y="116205"/>
            <a:ext cx="6837045" cy="706755"/>
          </a:xfrm>
          <a:prstGeom prst="rect">
            <a:avLst/>
          </a:prstGeom>
        </p:spPr>
        <p:txBody>
          <a:bodyPr wrap="square">
            <a:spAutoFit/>
          </a:bodyPr>
          <a:p>
            <a:r>
              <a:rPr lang="en-US" altLang="zh-CN" sz="4000" b="1" dirty="0">
                <a:solidFill>
                  <a:schemeClr val="dk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lt"/>
              </a:rPr>
              <a:t>01</a:t>
            </a:r>
            <a:r>
              <a:rPr lang="zh-CN" altLang="en-US" sz="4000" b="1" dirty="0">
                <a:solidFill>
                  <a:schemeClr val="dk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lt"/>
              </a:rPr>
              <a:t>药品基本信息</a:t>
            </a:r>
            <a:endParaRPr lang="zh-CN" altLang="en-US" sz="4000" b="1" dirty="0">
              <a:solidFill>
                <a:schemeClr val="dk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pic>
        <p:nvPicPr>
          <p:cNvPr id="27" name="图片 26" descr="图片包含 游戏机, 轮子&#10;&#10;描述已自动生成"/>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64065" y="75565"/>
            <a:ext cx="1985010" cy="587375"/>
          </a:xfrm>
          <a:prstGeom prst="rect">
            <a:avLst/>
          </a:prstGeom>
        </p:spPr>
      </p:pic>
      <p:sp>
        <p:nvSpPr>
          <p:cNvPr id="2" name="文本框 1"/>
          <p:cNvSpPr txBox="1"/>
          <p:nvPr>
            <p:custDataLst>
              <p:tags r:id="rId9"/>
            </p:custDataLst>
          </p:nvPr>
        </p:nvSpPr>
        <p:spPr>
          <a:xfrm>
            <a:off x="527685" y="4014470"/>
            <a:ext cx="10370820" cy="438150"/>
          </a:xfrm>
          <a:prstGeom prst="rect">
            <a:avLst/>
          </a:prstGeom>
          <a:noFill/>
          <a:ln>
            <a:noFill/>
          </a:ln>
        </p:spPr>
        <p:txBody>
          <a:bodyPr wrap="square" rtlCol="0">
            <a:noAutofit/>
          </a:bodyPr>
          <a:p>
            <a:pPr indent="0">
              <a:lnSpc>
                <a:spcPct val="150000"/>
              </a:lnSpc>
              <a:buFont typeface="Wingdings" panose="05000000000000000000" charset="0"/>
              <a:buNone/>
            </a:pPr>
            <a:r>
              <a:rPr lang="zh-CN"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用于治疗</a:t>
            </a:r>
            <a:r>
              <a:rPr lang="en-US"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18</a:t>
            </a:r>
            <a:r>
              <a:rPr lang="zh-CN"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岁以上成人的</a:t>
            </a:r>
            <a:r>
              <a:rPr lang="en-US"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HIV-1</a:t>
            </a:r>
            <a:r>
              <a:rPr lang="zh-CN"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感染，本品可以与其他抗反转录病毒药物联用</a:t>
            </a:r>
            <a:r>
              <a:rPr lang="en-US"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4" name="文本框 23"/>
          <p:cNvSpPr txBox="1"/>
          <p:nvPr>
            <p:custDataLst>
              <p:tags r:id="rId10"/>
            </p:custDataLst>
          </p:nvPr>
        </p:nvSpPr>
        <p:spPr>
          <a:xfrm>
            <a:off x="527050" y="4989830"/>
            <a:ext cx="11160760" cy="1746250"/>
          </a:xfrm>
          <a:prstGeom prst="rect">
            <a:avLst/>
          </a:prstGeom>
          <a:noFill/>
          <a:ln>
            <a:noFill/>
          </a:ln>
        </p:spPr>
        <p:txBody>
          <a:bodyPr wrap="square" rtlCol="0">
            <a:noAutofit/>
          </a:bodyPr>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pPr>
            <a:r>
              <a:rPr lang="zh-CN"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本品应该在医生指导下服用，尤其是治疗</a:t>
            </a:r>
            <a:r>
              <a:rPr lang="en-US"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HIV</a:t>
            </a:r>
            <a:r>
              <a:rPr lang="zh-CN"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感染方面有经验的临床医生。</a:t>
            </a:r>
            <a:endParaRPr kumimoji="0" lang="zh-CN" altLang="zh-CN" sz="1600" b="0" i="0" u="none" strike="noStrike" kern="1200" cap="none" spc="0" normalizeH="0" baseline="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pPr>
            <a:r>
              <a:rPr lang="zh-CN"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成人：口服，推荐剂量为每天一次，一次一片，空腹或与食物同服。当需要停止使用本品中的任一组分或需要调整剂量时，建议使用拉米夫定和富马酸替诺福韦二吡呋酯的单方制剂替代本品。</a:t>
            </a:r>
            <a:endParaRPr kumimoji="0" lang="zh-CN" altLang="zh-CN" sz="1600" b="0" i="0" u="none" strike="noStrike" kern="1200" cap="none" spc="0" normalizeH="0" baseline="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pPr>
            <a:r>
              <a:rPr lang="zh-CN"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肾功能损伤者</a:t>
            </a:r>
            <a:r>
              <a:rPr lang="zh-CN" altLang="en-US"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由于本品为复方制剂，无法进行剂量调整，因此不推荐肾功能不全（肌酐清除率小于</a:t>
            </a:r>
            <a:r>
              <a:rPr lang="en-US"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50ml/min</a:t>
            </a:r>
            <a:r>
              <a:rPr lang="zh-CN"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）的患者或终末期肾病需要血液透析的患者使用本品。</a:t>
            </a:r>
            <a:endParaRPr kumimoji="0" lang="zh-CN" altLang="zh-CN" sz="1600" b="0" i="0" u="none" strike="noStrike" kern="1200" cap="none" spc="0" normalizeH="0" baseline="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50000"/>
              </a:lnSpc>
              <a:buFont typeface="+mj-lt"/>
              <a:buNone/>
            </a:pPr>
            <a:endParaRPr kumimoji="0" lang="zh-CN" altLang="zh-CN" sz="1600" b="0" i="0" u="none" strike="noStrike" kern="1200" cap="none" spc="0" normalizeH="0" baseline="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 name="圆角矩形 3"/>
          <p:cNvSpPr/>
          <p:nvPr>
            <p:custDataLst>
              <p:tags r:id="rId11"/>
            </p:custDataLst>
          </p:nvPr>
        </p:nvSpPr>
        <p:spPr>
          <a:xfrm>
            <a:off x="527685" y="3619500"/>
            <a:ext cx="11121390" cy="394970"/>
          </a:xfrm>
          <a:prstGeom prst="roundRect">
            <a:avLst/>
          </a:prstGeom>
          <a:gradFill>
            <a:lin ang="5400000" scaled="0"/>
          </a:gradFill>
        </p:spPr>
        <p:style>
          <a:lnRef idx="0">
            <a:srgbClr val="FFFFFF"/>
          </a:lnRef>
          <a:fillRef idx="2">
            <a:schemeClr val="accent1"/>
          </a:fillRef>
          <a:effectRef idx="0">
            <a:srgbClr val="FFFFFF"/>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7" name="圆角矩形 6"/>
          <p:cNvSpPr/>
          <p:nvPr>
            <p:custDataLst>
              <p:tags r:id="rId12"/>
            </p:custDataLst>
          </p:nvPr>
        </p:nvSpPr>
        <p:spPr>
          <a:xfrm>
            <a:off x="478790" y="4577080"/>
            <a:ext cx="11170285" cy="372110"/>
          </a:xfrm>
          <a:prstGeom prst="roundRect">
            <a:avLst/>
          </a:prstGeom>
          <a:gradFill>
            <a:lin ang="5400000" scaled="0"/>
          </a:gradFill>
        </p:spPr>
        <p:style>
          <a:lnRef idx="0">
            <a:srgbClr val="FFFFFF"/>
          </a:lnRef>
          <a:fillRef idx="2">
            <a:schemeClr val="accent1"/>
          </a:fillRef>
          <a:effectRef idx="0">
            <a:srgbClr val="FFFFFF"/>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文本框 10"/>
          <p:cNvSpPr txBox="1"/>
          <p:nvPr>
            <p:custDataLst>
              <p:tags r:id="rId13"/>
            </p:custDataLst>
          </p:nvPr>
        </p:nvSpPr>
        <p:spPr>
          <a:xfrm>
            <a:off x="720090" y="3640455"/>
            <a:ext cx="1661795" cy="395605"/>
          </a:xfrm>
          <a:prstGeom prst="rect">
            <a:avLst/>
          </a:prstGeom>
          <a:noFill/>
        </p:spPr>
        <p:txBody>
          <a:bodyPr wrap="square" rtlCol="0">
            <a:noAutofit/>
          </a:bodyPr>
          <a:p>
            <a:r>
              <a:rPr lang="zh-CN" altLang="en-US">
                <a:solidFill>
                  <a:schemeClr val="lt1"/>
                </a:solidFill>
                <a:latin typeface="微软雅黑" panose="020B0503020204020204" pitchFamily="34" charset="-122"/>
                <a:ea typeface="微软雅黑" panose="020B0503020204020204" pitchFamily="34" charset="-122"/>
              </a:rPr>
              <a:t>适应症</a:t>
            </a: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3" name="圆角矩形 12"/>
          <p:cNvSpPr/>
          <p:nvPr>
            <p:custDataLst>
              <p:tags r:id="rId14"/>
            </p:custDataLst>
          </p:nvPr>
        </p:nvSpPr>
        <p:spPr>
          <a:xfrm>
            <a:off x="527050" y="923925"/>
            <a:ext cx="11121390" cy="367665"/>
          </a:xfrm>
          <a:prstGeom prst="roundRect">
            <a:avLst/>
          </a:prstGeom>
          <a:gradFill>
            <a:lin ang="5400000" scaled="0"/>
          </a:gradFill>
        </p:spPr>
        <p:style>
          <a:lnRef idx="0">
            <a:srgbClr val="FFFFFF"/>
          </a:lnRef>
          <a:fillRef idx="2">
            <a:schemeClr val="accent1"/>
          </a:fillRef>
          <a:effectRef idx="0">
            <a:srgbClr val="FFFFFF"/>
          </a:effectRef>
          <a:fontRef idx="minor">
            <a:schemeClr val="lt1"/>
          </a:fontRef>
        </p:style>
        <p:txBody>
          <a:bodyPr rtlCol="0" anchor="ctr"/>
          <a:p>
            <a:pPr algn="ctr"/>
            <a:endParaRPr lang="zh-CN" altLang="en-US" sz="2800">
              <a:solidFill>
                <a:schemeClr val="lt1"/>
              </a:solidFill>
              <a:latin typeface="微软雅黑" panose="020B0503020204020204" pitchFamily="34" charset="-122"/>
              <a:ea typeface="微软雅黑" panose="020B0503020204020204" pitchFamily="34" charset="-122"/>
            </a:endParaRPr>
          </a:p>
        </p:txBody>
      </p:sp>
      <p:sp>
        <p:nvSpPr>
          <p:cNvPr id="14" name="文本框 13"/>
          <p:cNvSpPr txBox="1"/>
          <p:nvPr>
            <p:custDataLst>
              <p:tags r:id="rId15"/>
            </p:custDataLst>
          </p:nvPr>
        </p:nvSpPr>
        <p:spPr>
          <a:xfrm>
            <a:off x="477520" y="1377315"/>
            <a:ext cx="11210290" cy="2156460"/>
          </a:xfrm>
          <a:prstGeom prst="rect">
            <a:avLst/>
          </a:prstGeom>
          <a:noFill/>
          <a:ln>
            <a:noFill/>
          </a:ln>
        </p:spPr>
        <p:txBody>
          <a:bodyPr wrap="square" rtlCol="0">
            <a:noAutofit/>
          </a:bodyPr>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pPr>
            <a:r>
              <a:rPr lang="zh-CN" altLang="en-US"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艾滋病，又称为获得性免疫缺陷综合征（</a:t>
            </a:r>
            <a:r>
              <a:rPr lang="en-US"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AIDS)</a:t>
            </a:r>
            <a:r>
              <a:rPr lang="zh-CN" altLang="en-US"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，是由于机体感染人类免疫缺陷病毒（</a:t>
            </a:r>
            <a:r>
              <a:rPr lang="en-US"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HIV</a:t>
            </a:r>
            <a:r>
              <a:rPr lang="zh-CN" altLang="en-US"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），亦称艾滋病病毒，而引发的全身性疾病。艾滋病病毒感染可导致人体不同程度的免疫功能缺陷，未经治疗的感染者在疾病晚期易于并发各种严重感染和恶性肿瘤，最终导致死亡。</a:t>
            </a:r>
            <a:endParaRPr lang="zh-CN" altLang="en-US"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pPr>
            <a:r>
              <a:rPr lang="zh-CN" altLang="en-US"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根据流行病学调查研究显示，截至2023年年底，全国报告</a:t>
            </a:r>
            <a:r>
              <a:rPr lang="zh-CN" altLang="en-US" sz="1600" b="1"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存活艾滋病病毒感染者和艾滋病患者129万名</a:t>
            </a:r>
            <a:r>
              <a:rPr lang="zh-CN" altLang="en-US" sz="1600" b="1"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2023年新报告病例11.05万例</a:t>
            </a:r>
            <a:r>
              <a:rPr lang="zh-CN" altLang="en-US"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，其中性传播比例达98.5%。</a:t>
            </a:r>
            <a:endParaRPr lang="zh-CN" altLang="en-US"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pPr>
            <a:r>
              <a:rPr lang="en-US" altLang="zh-CN" sz="1600" dirty="0">
                <a:latin typeface="黑体" panose="02010609060101010101" charset="-122"/>
                <a:ea typeface="黑体" panose="02010609060101010101" charset="-122"/>
                <a:sym typeface="+mn-ea"/>
              </a:rPr>
              <a:t> </a:t>
            </a:r>
            <a:r>
              <a:rPr lang="zh-CN" altLang="en-US"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目前在全世界范围内仍</a:t>
            </a:r>
            <a:r>
              <a:rPr lang="zh-CN" altLang="en-US" sz="1600" b="1"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缺乏根治</a:t>
            </a:r>
            <a:r>
              <a:rPr lang="en-US" altLang="zh-CN" sz="1600" b="1"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HIV</a:t>
            </a:r>
            <a:r>
              <a:rPr lang="zh-CN" altLang="en-US" sz="1600" b="1"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感染的有效药物</a:t>
            </a:r>
            <a:r>
              <a:rPr lang="zh-CN" altLang="en-US"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，其中，抗病毒治疗多采用多种抗病毒药物联合治疗的高效联合抗反转录病毒治疗（</a:t>
            </a:r>
            <a:r>
              <a:rPr lang="en-US"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HAART</a:t>
            </a:r>
            <a:r>
              <a:rPr lang="zh-CN" altLang="en-US"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），又称</a:t>
            </a:r>
            <a:r>
              <a:rPr lang="zh-CN" altLang="en-US" sz="160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为鸡尾酒疗法。</a:t>
            </a:r>
            <a:r>
              <a:rPr lang="zh-CN" altLang="en-US"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艾滋病治疗需</a:t>
            </a:r>
            <a:r>
              <a:rPr lang="zh-CN" altLang="en-US" sz="1600" b="1"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长期治疗，终身服药</a:t>
            </a:r>
            <a:r>
              <a:rPr lang="zh-CN" altLang="en-US"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。药物的疗效、不良反应（安全性）、耐药率及药物之间的相互作用是患者长期治疗需要考虑的重要因素。</a:t>
            </a:r>
            <a:endParaRPr lang="zh-CN" altLang="en-US"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5" name="文本框 14"/>
          <p:cNvSpPr txBox="1"/>
          <p:nvPr>
            <p:custDataLst>
              <p:tags r:id="rId16"/>
            </p:custDataLst>
          </p:nvPr>
        </p:nvSpPr>
        <p:spPr>
          <a:xfrm>
            <a:off x="527050" y="6508750"/>
            <a:ext cx="12018010" cy="344170"/>
          </a:xfrm>
          <a:prstGeom prst="rect">
            <a:avLst/>
          </a:prstGeom>
          <a:noFill/>
        </p:spPr>
        <p:txBody>
          <a:bodyPr wrap="square" rtlCol="0">
            <a:noAutofit/>
          </a:bodyPr>
          <a:p>
            <a:r>
              <a:rPr lang="zh-CN" altLang="en-US" sz="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  中华医学会感染病学分会艾滋病丙型肝炎学组,中国疾病预防控制中心.  中国艾滋病诊疗指南(2021年版)    [J].  协和医学杂志,  2022,  13  (02):  203-226.  </a:t>
            </a:r>
            <a:endParaRPr lang="zh-CN" altLang="en-US" sz="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8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8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8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中华医学会感染病学分会艾滋病丙型肝炎学组,中国疾病预防控制中心. 中国艾滋病诊疗指南（2024版）[J]. 中华传染病杂志,42: 网络预发表.DOI:10.3760/cma.j.cn311365-20240328-00081</a:t>
            </a:r>
            <a:endParaRPr lang="zh-CN" altLang="en-US" sz="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文本框 15"/>
          <p:cNvSpPr txBox="1"/>
          <p:nvPr>
            <p:custDataLst>
              <p:tags r:id="rId17"/>
            </p:custDataLst>
          </p:nvPr>
        </p:nvSpPr>
        <p:spPr>
          <a:xfrm>
            <a:off x="639445" y="923290"/>
            <a:ext cx="6026150" cy="368300"/>
          </a:xfrm>
          <a:prstGeom prst="rect">
            <a:avLst/>
          </a:prstGeom>
          <a:noFill/>
        </p:spPr>
        <p:txBody>
          <a:bodyPr wrap="square" rtlCol="0">
            <a:spAutoFit/>
          </a:bodyPr>
          <a:p>
            <a:pPr algn="l"/>
            <a:r>
              <a:rPr lang="zh-CN" altLang="en-US" dirty="0">
                <a:solidFill>
                  <a:schemeClr val="bg1"/>
                </a:solidFill>
                <a:latin typeface="微软雅黑" panose="020B0503020204020204" pitchFamily="34" charset="-122"/>
                <a:ea typeface="微软雅黑" panose="020B0503020204020204" pitchFamily="34" charset="-122"/>
                <a:sym typeface="+mn-ea"/>
              </a:rPr>
              <a:t>疾病基本情况及大陆地区发病率</a:t>
            </a:r>
            <a:endParaRPr lang="zh-CN" altLang="en-US" dirty="0">
              <a:solidFill>
                <a:schemeClr val="bg1"/>
              </a:solidFill>
              <a:latin typeface="微软雅黑" panose="020B0503020204020204" pitchFamily="34" charset="-122"/>
              <a:ea typeface="微软雅黑" panose="020B0503020204020204" pitchFamily="34" charset="-122"/>
              <a:sym typeface="+mn-ea"/>
            </a:endParaRPr>
          </a:p>
        </p:txBody>
      </p:sp>
      <p:sp>
        <p:nvSpPr>
          <p:cNvPr id="5" name="文本框 4"/>
          <p:cNvSpPr txBox="1"/>
          <p:nvPr>
            <p:custDataLst>
              <p:tags r:id="rId18"/>
            </p:custDataLst>
          </p:nvPr>
        </p:nvSpPr>
        <p:spPr>
          <a:xfrm>
            <a:off x="639445" y="4559935"/>
            <a:ext cx="1661795" cy="395605"/>
          </a:xfrm>
          <a:prstGeom prst="rect">
            <a:avLst/>
          </a:prstGeom>
          <a:noFill/>
        </p:spPr>
        <p:txBody>
          <a:bodyPr wrap="square" rtlCol="0">
            <a:noAutofit/>
          </a:bodyPr>
          <a:p>
            <a:r>
              <a:rPr lang="zh-CN" altLang="en-US">
                <a:solidFill>
                  <a:schemeClr val="bg1"/>
                </a:solidFill>
                <a:latin typeface="微软雅黑" panose="020B0503020204020204" pitchFamily="34" charset="-122"/>
                <a:ea typeface="微软雅黑" panose="020B0503020204020204" pitchFamily="34" charset="-122"/>
              </a:rPr>
              <a:t>用法用量</a:t>
            </a:r>
            <a:endParaRPr lang="zh-CN" altLang="en-US">
              <a:solidFill>
                <a:schemeClr val="bg1"/>
              </a:solidFill>
              <a:latin typeface="微软雅黑" panose="020B0503020204020204" pitchFamily="34" charset="-122"/>
              <a:ea typeface="微软雅黑" panose="020B0503020204020204" pitchFamily="34" charset="-122"/>
            </a:endParaRPr>
          </a:p>
        </p:txBody>
      </p:sp>
    </p:spTree>
    <p:custDataLst>
      <p:tags r:id="rId19"/>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图片 4"/>
          <p:cNvPicPr/>
          <p:nvPr userDrawn="1">
            <p:custDataLst>
              <p:tags r:id="rId1"/>
            </p:custDataLst>
          </p:nvPr>
        </p:nvPicPr>
        <p:blipFill>
          <a:blip r:embed="rId2" r:link="rId3" cstate="email"/>
          <a:stretch>
            <a:fillRect/>
          </a:stretch>
        </p:blipFill>
        <p:spPr>
          <a:xfrm>
            <a:off x="0" y="0"/>
            <a:ext cx="720090" cy="562719"/>
          </a:xfrm>
          <a:prstGeom prst="rect">
            <a:avLst/>
          </a:prstGeom>
        </p:spPr>
      </p:pic>
      <p:pic>
        <p:nvPicPr>
          <p:cNvPr id="3" name="图片 2"/>
          <p:cNvPicPr/>
          <p:nvPr userDrawn="1">
            <p:custDataLst>
              <p:tags r:id="rId4"/>
            </p:custDataLst>
          </p:nvPr>
        </p:nvPicPr>
        <p:blipFill>
          <a:blip r:embed="rId5" r:link="rId6" cstate="email"/>
          <a:stretch>
            <a:fillRect/>
          </a:stretch>
        </p:blipFill>
        <p:spPr>
          <a:xfrm>
            <a:off x="11471910" y="0"/>
            <a:ext cx="720090" cy="682332"/>
          </a:xfrm>
          <a:prstGeom prst="rect">
            <a:avLst/>
          </a:prstGeom>
        </p:spPr>
      </p:pic>
      <p:pic>
        <p:nvPicPr>
          <p:cNvPr id="27" name="图片 26" descr="图片包含 游戏机, 轮子&#10;&#10;描述已自动生成"/>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9785" y="95250"/>
            <a:ext cx="1985010" cy="587375"/>
          </a:xfrm>
          <a:prstGeom prst="rect">
            <a:avLst/>
          </a:prstGeom>
        </p:spPr>
      </p:pic>
      <p:sp>
        <p:nvSpPr>
          <p:cNvPr id="7" name="标题 6"/>
          <p:cNvSpPr>
            <a:spLocks noGrp="1"/>
          </p:cNvSpPr>
          <p:nvPr>
            <p:custDataLst>
              <p:tags r:id="rId8"/>
            </p:custDataLst>
          </p:nvPr>
        </p:nvSpPr>
        <p:spPr>
          <a:xfrm>
            <a:off x="669925" y="147955"/>
            <a:ext cx="7983220" cy="571500"/>
          </a:xfrm>
          <a:prstGeom prst="rect">
            <a:avLst/>
          </a:prstGeom>
        </p:spPr>
        <p:txBody>
          <a:bodyPr vert="horz" lIns="101600" tIns="38100" rIns="76200" bIns="38100" rtlCol="0" anchor="t" anchorCtr="0">
            <a:noAutofit/>
            <a:scene3d>
              <a:camera prst="orthographicFront"/>
              <a:lightRig rig="threePt" dir="t"/>
            </a:scene3d>
          </a:bodyPr>
          <a:lstStyle>
            <a:lvl1pPr marL="0" marR="0" lvl="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r>
              <a:rPr lang="zh-CN" altLang="en-US" sz="4000">
                <a:solidFill>
                  <a:schemeClr val="accent1"/>
                </a:solidFill>
                <a:effectLst>
                  <a:outerShdw blurRad="38100" dist="19050" dir="2700000" algn="tl" rotWithShape="0">
                    <a:schemeClr val="dk1">
                      <a:alpha val="40000"/>
                    </a:schemeClr>
                  </a:outerShdw>
                </a:effectLst>
                <a:latin typeface="汉仪旗黑-85S" panose="00020600040101010101" pitchFamily="18" charset="-122"/>
                <a:ea typeface="汉仪旗黑-85S" panose="00020600040101010101" pitchFamily="18" charset="-122"/>
                <a:cs typeface="汉仪旗黑-85S" panose="00020600040101010101" pitchFamily="18" charset="-122"/>
              </a:rPr>
              <a:t>0</a:t>
            </a:r>
            <a:r>
              <a:rPr lang="en-US" altLang="zh-CN" sz="4000">
                <a:solidFill>
                  <a:schemeClr val="accent1"/>
                </a:solidFill>
                <a:effectLst>
                  <a:outerShdw blurRad="38100" dist="19050" dir="2700000" algn="tl" rotWithShape="0">
                    <a:schemeClr val="dk1">
                      <a:alpha val="40000"/>
                    </a:schemeClr>
                  </a:outerShdw>
                </a:effectLst>
                <a:latin typeface="汉仪旗黑-85S" panose="00020600040101010101" pitchFamily="18" charset="-122"/>
                <a:ea typeface="汉仪旗黑-85S" panose="00020600040101010101" pitchFamily="18" charset="-122"/>
                <a:cs typeface="汉仪旗黑-85S" panose="00020600040101010101" pitchFamily="18" charset="-122"/>
              </a:rPr>
              <a:t>2</a:t>
            </a:r>
            <a:r>
              <a:rPr lang="zh-CN" altLang="en-US" sz="4000">
                <a:solidFill>
                  <a:schemeClr val="accent1"/>
                </a:solidFill>
                <a:effectLst>
                  <a:outerShdw blurRad="38100" dist="19050" dir="2700000" algn="tl" rotWithShape="0">
                    <a:schemeClr val="dk1">
                      <a:alpha val="40000"/>
                    </a:schemeClr>
                  </a:outerShdw>
                </a:effectLst>
                <a:latin typeface="汉仪旗黑-85S" panose="00020600040101010101" pitchFamily="18" charset="-122"/>
                <a:ea typeface="汉仪旗黑-85S" panose="00020600040101010101" pitchFamily="18" charset="-122"/>
                <a:cs typeface="汉仪旗黑-85S" panose="00020600040101010101" pitchFamily="18" charset="-122"/>
              </a:rPr>
              <a:t>安全性</a:t>
            </a:r>
            <a:endParaRPr lang="zh-CN" altLang="en-US" sz="4000">
              <a:solidFill>
                <a:schemeClr val="accent1"/>
              </a:solidFill>
              <a:effectLst>
                <a:outerShdw blurRad="38100" dist="19050" dir="2700000" algn="tl" rotWithShape="0">
                  <a:schemeClr val="dk1">
                    <a:alpha val="40000"/>
                  </a:schemeClr>
                </a:outerShdw>
              </a:effectLst>
              <a:latin typeface="汉仪旗黑-85S" panose="00020600040101010101" pitchFamily="18" charset="-122"/>
              <a:ea typeface="汉仪旗黑-85S" panose="00020600040101010101" pitchFamily="18" charset="-122"/>
              <a:cs typeface="汉仪旗黑-85S" panose="00020600040101010101" pitchFamily="18" charset="-122"/>
            </a:endParaRPr>
          </a:p>
        </p:txBody>
      </p:sp>
      <p:sp>
        <p:nvSpPr>
          <p:cNvPr id="4" name="文本框 3"/>
          <p:cNvSpPr txBox="1"/>
          <p:nvPr>
            <p:custDataLst>
              <p:tags r:id="rId9"/>
            </p:custDataLst>
          </p:nvPr>
        </p:nvSpPr>
        <p:spPr>
          <a:xfrm>
            <a:off x="652145" y="909320"/>
            <a:ext cx="10913110" cy="5948045"/>
          </a:xfrm>
          <a:prstGeom prst="rect">
            <a:avLst/>
          </a:prstGeom>
          <a:noFill/>
        </p:spPr>
        <p:txBody>
          <a:bodyPr wrap="square" rtlCol="0">
            <a:noAutofit/>
          </a:bodyPr>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pPr>
            <a:r>
              <a:rPr lang="zh-CN" altLang="zh-CN" sz="1600" b="1"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拉米夫定不良反应</a:t>
            </a:r>
            <a:r>
              <a:rPr lang="zh-CN" altLang="en-US" sz="1600" b="1"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zh-CN" altLang="zh-CN" sz="1600" b="0" i="0" u="none" strike="noStrike" kern="1200" cap="none" spc="0" normalizeH="0" baseline="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pPr>
            <a:r>
              <a:rPr lang="zh-CN"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全身：体内脂肪重新分布</a:t>
            </a:r>
            <a:r>
              <a:rPr lang="en-US"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蓄积</a:t>
            </a:r>
            <a:endParaRPr kumimoji="0" lang="zh-CN" altLang="zh-CN" sz="1600" b="0" i="0" u="none" strike="noStrike" kern="1200" cap="none" spc="0" normalizeH="0" baseline="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pPr>
            <a:r>
              <a:rPr lang="en-US" altLang="zh-CN" sz="1600" b="1"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内分泌和代谢：高血糖</a:t>
            </a:r>
            <a:endParaRPr kumimoji="0" lang="zh-CN" altLang="zh-CN" sz="1600" b="0" i="0" u="none" strike="noStrike" kern="1200" cap="none" spc="0" normalizeH="0" baseline="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pPr>
            <a:r>
              <a:rPr lang="zh-CN"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一般异常：乏力</a:t>
            </a:r>
            <a:endParaRPr kumimoji="0" lang="zh-CN" altLang="zh-CN" sz="1600" b="0" i="0" u="none" strike="noStrike" kern="1200" cap="none" spc="0" normalizeH="0" baseline="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pPr>
            <a:r>
              <a:rPr lang="zh-CN"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血液和淋巴系统：贫血（包括纯红细胞再生障碍性贫血和严重贫血在治疗中进展）</a:t>
            </a:r>
            <a:endParaRPr kumimoji="0" lang="zh-CN" altLang="zh-CN" sz="1600" b="0" i="0" u="none" strike="noStrike" kern="1200" cap="none" spc="0" normalizeH="0" baseline="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pPr>
            <a:r>
              <a:rPr lang="zh-CN"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肝脏和胰腺：乳酸性酸中毒和肝脂肪变性、治疗后乙型肝炎恶化</a:t>
            </a:r>
            <a:r>
              <a:rPr lang="zh-CN" altLang="zh-CN" sz="1600" b="1"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zh-CN" sz="1600" b="1"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pPr>
            <a:r>
              <a:rPr lang="zh-CN"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超敏反应：过敏反应、荨麻疹</a:t>
            </a:r>
            <a:endParaRPr kumimoji="0" lang="zh-CN" altLang="zh-CN" sz="1600" b="0" i="0" u="none" strike="noStrike" kern="1200" cap="none" spc="0" normalizeH="0" baseline="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pPr>
            <a:r>
              <a:rPr lang="zh-CN"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肌肉骨骼：肌无力、磷酸肌酸激酶（</a:t>
            </a:r>
            <a:r>
              <a:rPr lang="en-US"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CPK</a:t>
            </a:r>
            <a:r>
              <a:rPr lang="zh-CN"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）升高、横纹肌溶解</a:t>
            </a:r>
            <a:endParaRPr kumimoji="0" lang="zh-CN" altLang="zh-CN" sz="1600" b="0" i="0" u="none" strike="noStrike" kern="1200" cap="none" spc="0" normalizeH="0" baseline="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pPr>
            <a:r>
              <a:rPr lang="zh-CN"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皮肤：脱发、瘙痒</a:t>
            </a:r>
            <a:endParaRPr kumimoji="0" lang="zh-CN" altLang="zh-CN" sz="1600" b="0" i="0" u="none" strike="noStrike" kern="1200" cap="none" spc="0" normalizeH="0" baseline="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pPr>
            <a:r>
              <a:rPr lang="zh-CN" altLang="zh-CN" sz="1600" b="1"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富马酸替诺福韦二吡呋酯不良反应</a:t>
            </a:r>
            <a:r>
              <a:rPr lang="zh-CN" altLang="en-US" sz="1600" b="1"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zh-CN" altLang="zh-CN" sz="1600" b="0" i="0" u="none" strike="noStrike" kern="1200" cap="none" spc="0" normalizeH="0" baseline="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pPr>
            <a:r>
              <a:rPr lang="zh-CN"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免疫系统疾病：过敏反应（包括血管性水肿）</a:t>
            </a:r>
            <a:endParaRPr kumimoji="0" lang="zh-CN" altLang="zh-CN" sz="1600" b="0" i="0" u="none" strike="noStrike" kern="1200" cap="none" spc="0" normalizeH="0" baseline="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pPr>
            <a:r>
              <a:rPr lang="zh-CN"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代谢和营养疾病：乳酸性酸中毒、低钾血症、低磷血症</a:t>
            </a:r>
            <a:endParaRPr kumimoji="0" lang="zh-CN" altLang="zh-CN" sz="1600" b="0" i="0" u="none" strike="noStrike" kern="1200" cap="none" spc="0" normalizeH="0" baseline="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pPr>
            <a:r>
              <a:rPr lang="zh-CN"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呼吸、胸腔和纵隔疾病：呼吸困难</a:t>
            </a:r>
            <a:endParaRPr kumimoji="0" lang="zh-CN" altLang="zh-CN" sz="1600" b="0" i="0" u="none" strike="noStrike" kern="1200" cap="none" spc="0" normalizeH="0" baseline="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pPr>
            <a:r>
              <a:rPr lang="zh-CN"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胃肠道疾病：胰腺炎、淀粉酶升高、腹痛</a:t>
            </a:r>
            <a:endParaRPr kumimoji="0" lang="zh-CN" altLang="zh-CN" sz="1600" b="0" i="0" u="none" strike="noStrike" kern="1200" cap="none" spc="0" normalizeH="0" baseline="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pPr>
            <a:r>
              <a:rPr lang="zh-CN"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肝胆疾病：肝脏脂肪变性、肝炎、肝酶升高（谷草转氨酶、谷丙转氨酶、</a:t>
            </a:r>
            <a:r>
              <a:rPr lang="en-US"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γ-</a:t>
            </a:r>
            <a:r>
              <a:rPr lang="zh-CN"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谷酰转肽酶最常见）</a:t>
            </a:r>
            <a:endParaRPr kumimoji="0" lang="zh-CN" altLang="zh-CN" sz="1600" b="0" i="0" u="none" strike="noStrike" kern="1200" cap="none" spc="0" normalizeH="0" baseline="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pPr>
            <a:r>
              <a:rPr lang="zh-CN"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皮肤和皮下组织疾病：皮疹 </a:t>
            </a:r>
            <a:endParaRPr kumimoji="0" lang="zh-CN" altLang="zh-CN" sz="1600" b="0" i="0" u="none" strike="noStrike" kern="1200" cap="none" spc="0" normalizeH="0" baseline="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pPr>
            <a:r>
              <a:rPr lang="zh-CN"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肌肉骨骼和结缔组织疾病：横纹肌溶解症、骨转化症（表现为骨痛，可能导致骨折）、肌无力、肌病</a:t>
            </a:r>
            <a:endParaRPr kumimoji="0" lang="zh-CN" altLang="zh-CN" sz="1600" b="0" i="0" u="none" strike="noStrike" kern="1200" cap="none" spc="0" normalizeH="0" baseline="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pPr>
            <a:r>
              <a:rPr lang="zh-CN"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肾和泌尿疾病：肾功能不全、急性肾衰、肾衰、急性肾小管坏死、</a:t>
            </a:r>
            <a:r>
              <a:rPr lang="en-US"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Fanconi</a:t>
            </a:r>
            <a:r>
              <a:rPr lang="zh-CN"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综合征、近端肾小管病变、间质性肾炎（包括急性病例）、肾性尿崩症、肌酐升高、蛋白尿、多尿</a:t>
            </a:r>
            <a:endParaRPr kumimoji="0" lang="zh-CN" altLang="zh-CN" sz="1600" b="0" i="0" u="none" strike="noStrike" kern="1200" cap="none" spc="0" normalizeH="0" baseline="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pPr>
            <a:r>
              <a:rPr lang="zh-CN"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全身性疾病与用药部位状况：无力</a:t>
            </a:r>
            <a:endParaRPr lang="zh-CN" altLang="zh-CN" sz="1600" noProof="0" dirty="0" smtClean="0">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10"/>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图片 4"/>
          <p:cNvPicPr/>
          <p:nvPr userDrawn="1">
            <p:custDataLst>
              <p:tags r:id="rId1"/>
            </p:custDataLst>
          </p:nvPr>
        </p:nvPicPr>
        <p:blipFill>
          <a:blip r:embed="rId2" r:link="rId3" cstate="email"/>
          <a:stretch>
            <a:fillRect/>
          </a:stretch>
        </p:blipFill>
        <p:spPr>
          <a:xfrm>
            <a:off x="0" y="0"/>
            <a:ext cx="720090" cy="562719"/>
          </a:xfrm>
          <a:prstGeom prst="rect">
            <a:avLst/>
          </a:prstGeom>
        </p:spPr>
      </p:pic>
      <p:pic>
        <p:nvPicPr>
          <p:cNvPr id="3" name="图片 2"/>
          <p:cNvPicPr/>
          <p:nvPr userDrawn="1">
            <p:custDataLst>
              <p:tags r:id="rId4"/>
            </p:custDataLst>
          </p:nvPr>
        </p:nvPicPr>
        <p:blipFill>
          <a:blip r:embed="rId5" r:link="rId6" cstate="email"/>
          <a:stretch>
            <a:fillRect/>
          </a:stretch>
        </p:blipFill>
        <p:spPr>
          <a:xfrm>
            <a:off x="11471910" y="0"/>
            <a:ext cx="720090" cy="682332"/>
          </a:xfrm>
          <a:prstGeom prst="rect">
            <a:avLst/>
          </a:prstGeom>
        </p:spPr>
      </p:pic>
      <p:pic>
        <p:nvPicPr>
          <p:cNvPr id="27" name="图片 26" descr="图片包含 游戏机, 轮子&#10;&#10;描述已自动生成"/>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9785" y="95250"/>
            <a:ext cx="1985010" cy="587375"/>
          </a:xfrm>
          <a:prstGeom prst="rect">
            <a:avLst/>
          </a:prstGeom>
        </p:spPr>
      </p:pic>
      <p:sp>
        <p:nvSpPr>
          <p:cNvPr id="7" name="标题 6"/>
          <p:cNvSpPr>
            <a:spLocks noGrp="1"/>
          </p:cNvSpPr>
          <p:nvPr>
            <p:custDataLst>
              <p:tags r:id="rId8"/>
            </p:custDataLst>
          </p:nvPr>
        </p:nvSpPr>
        <p:spPr>
          <a:xfrm>
            <a:off x="669925" y="147955"/>
            <a:ext cx="7983220" cy="571500"/>
          </a:xfrm>
          <a:prstGeom prst="rect">
            <a:avLst/>
          </a:prstGeom>
        </p:spPr>
        <p:txBody>
          <a:bodyPr vert="horz" lIns="101600" tIns="38100" rIns="76200" bIns="38100" rtlCol="0" anchor="t" anchorCtr="0">
            <a:noAutofit/>
            <a:scene3d>
              <a:camera prst="orthographicFront"/>
              <a:lightRig rig="threePt" dir="t"/>
            </a:scene3d>
          </a:bodyPr>
          <a:lstStyle>
            <a:lvl1pPr marL="0" marR="0" lvl="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r>
              <a:rPr lang="zh-CN" altLang="en-US" sz="4000">
                <a:solidFill>
                  <a:schemeClr val="accent1"/>
                </a:solidFill>
                <a:effectLst>
                  <a:outerShdw blurRad="38100" dist="19050" dir="2700000" algn="tl" rotWithShape="0">
                    <a:schemeClr val="dk1">
                      <a:alpha val="40000"/>
                    </a:schemeClr>
                  </a:outerShdw>
                </a:effectLst>
                <a:latin typeface="汉仪旗黑-85S" panose="00020600040101010101" pitchFamily="18" charset="-122"/>
                <a:ea typeface="汉仪旗黑-85S" panose="00020600040101010101" pitchFamily="18" charset="-122"/>
                <a:cs typeface="汉仪旗黑-85S" panose="00020600040101010101" pitchFamily="18" charset="-122"/>
              </a:rPr>
              <a:t>0</a:t>
            </a:r>
            <a:r>
              <a:rPr lang="en-US" altLang="zh-CN" sz="4000">
                <a:solidFill>
                  <a:schemeClr val="accent1"/>
                </a:solidFill>
                <a:effectLst>
                  <a:outerShdw blurRad="38100" dist="19050" dir="2700000" algn="tl" rotWithShape="0">
                    <a:schemeClr val="dk1">
                      <a:alpha val="40000"/>
                    </a:schemeClr>
                  </a:outerShdw>
                </a:effectLst>
                <a:latin typeface="汉仪旗黑-85S" panose="00020600040101010101" pitchFamily="18" charset="-122"/>
                <a:ea typeface="汉仪旗黑-85S" panose="00020600040101010101" pitchFamily="18" charset="-122"/>
                <a:cs typeface="汉仪旗黑-85S" panose="00020600040101010101" pitchFamily="18" charset="-122"/>
              </a:rPr>
              <a:t>2</a:t>
            </a:r>
            <a:r>
              <a:rPr lang="zh-CN" altLang="en-US" sz="4000">
                <a:solidFill>
                  <a:schemeClr val="accent1"/>
                </a:solidFill>
                <a:effectLst>
                  <a:outerShdw blurRad="38100" dist="19050" dir="2700000" algn="tl" rotWithShape="0">
                    <a:schemeClr val="dk1">
                      <a:alpha val="40000"/>
                    </a:schemeClr>
                  </a:outerShdw>
                </a:effectLst>
                <a:latin typeface="汉仪旗黑-85S" panose="00020600040101010101" pitchFamily="18" charset="-122"/>
                <a:ea typeface="汉仪旗黑-85S" panose="00020600040101010101" pitchFamily="18" charset="-122"/>
                <a:cs typeface="汉仪旗黑-85S" panose="00020600040101010101" pitchFamily="18" charset="-122"/>
              </a:rPr>
              <a:t>安全性</a:t>
            </a:r>
            <a:endParaRPr lang="zh-CN" altLang="en-US" sz="4000">
              <a:solidFill>
                <a:schemeClr val="accent1"/>
              </a:solidFill>
              <a:effectLst>
                <a:outerShdw blurRad="38100" dist="19050" dir="2700000" algn="tl" rotWithShape="0">
                  <a:schemeClr val="dk1">
                    <a:alpha val="40000"/>
                  </a:schemeClr>
                </a:outerShdw>
              </a:effectLst>
              <a:latin typeface="汉仪旗黑-85S" panose="00020600040101010101" pitchFamily="18" charset="-122"/>
              <a:ea typeface="汉仪旗黑-85S" panose="00020600040101010101" pitchFamily="18" charset="-122"/>
              <a:cs typeface="汉仪旗黑-85S" panose="00020600040101010101" pitchFamily="18" charset="-122"/>
            </a:endParaRPr>
          </a:p>
        </p:txBody>
      </p:sp>
      <p:sp>
        <p:nvSpPr>
          <p:cNvPr id="12294" name="圆角矩形 1"/>
          <p:cNvSpPr/>
          <p:nvPr/>
        </p:nvSpPr>
        <p:spPr>
          <a:xfrm>
            <a:off x="331470" y="1257935"/>
            <a:ext cx="2466975" cy="1365885"/>
          </a:xfrm>
          <a:prstGeom prst="roundRect">
            <a:avLst>
              <a:gd name="adj" fmla="val 16667"/>
            </a:avLst>
          </a:prstGeom>
          <a:solidFill>
            <a:schemeClr val="accent1"/>
          </a:solidFill>
          <a:ln w="9525">
            <a:noFill/>
          </a:ln>
        </p:spPr>
        <p:txBody>
          <a:bodyPr anchor="ctr" anchorCtr="0"/>
          <a:lstStyle/>
          <a:p>
            <a:pPr algn="ctr">
              <a:lnSpc>
                <a:spcPct val="150000"/>
              </a:lnSpc>
              <a:buFont typeface="Arial" panose="020B0604020202020204" pitchFamily="34" charset="0"/>
            </a:pPr>
            <a:r>
              <a:rPr lang="zh-CN" altLang="en-US" sz="1600" b="1" dirty="0">
                <a:solidFill>
                  <a:schemeClr val="bg1"/>
                </a:solidFill>
                <a:latin typeface="微软雅黑" panose="020B0503020204020204" pitchFamily="34" charset="-122"/>
                <a:ea typeface="微软雅黑" panose="020B0503020204020204" pitchFamily="34" charset="-122"/>
                <a:sym typeface="Calibri" panose="020F0502020204030204" charset="0"/>
              </a:rPr>
              <a:t>国内外不良反应</a:t>
            </a:r>
            <a:endParaRPr lang="en-US" altLang="zh-CN" sz="1600" b="1" dirty="0">
              <a:solidFill>
                <a:schemeClr val="bg1"/>
              </a:solidFill>
              <a:latin typeface="微软雅黑" panose="020B0503020204020204" pitchFamily="34" charset="-122"/>
              <a:ea typeface="微软雅黑" panose="020B0503020204020204" pitchFamily="34" charset="-122"/>
              <a:sym typeface="Calibri" panose="020F0502020204030204" charset="0"/>
            </a:endParaRPr>
          </a:p>
          <a:p>
            <a:pPr algn="ctr">
              <a:lnSpc>
                <a:spcPct val="150000"/>
              </a:lnSpc>
              <a:buFont typeface="Arial" panose="020B0604020202020204" pitchFamily="34" charset="0"/>
            </a:pPr>
            <a:r>
              <a:rPr lang="zh-CN" altLang="en-US" sz="1600" b="1" dirty="0">
                <a:solidFill>
                  <a:schemeClr val="bg1"/>
                </a:solidFill>
                <a:latin typeface="微软雅黑" panose="020B0503020204020204" pitchFamily="34" charset="-122"/>
                <a:ea typeface="微软雅黑" panose="020B0503020204020204" pitchFamily="34" charset="-122"/>
                <a:sym typeface="Calibri" panose="020F0502020204030204" charset="0"/>
              </a:rPr>
              <a:t>发生情况</a:t>
            </a:r>
            <a:endParaRPr lang="zh-CN" altLang="en-US" sz="1600" b="1" dirty="0">
              <a:solidFill>
                <a:schemeClr val="bg1"/>
              </a:solidFill>
              <a:latin typeface="微软雅黑" panose="020B0503020204020204" pitchFamily="34" charset="-122"/>
              <a:ea typeface="微软雅黑" panose="020B0503020204020204" pitchFamily="34" charset="-122"/>
              <a:sym typeface="Calibri" panose="020F0502020204030204" charset="0"/>
            </a:endParaRPr>
          </a:p>
        </p:txBody>
      </p:sp>
      <p:sp>
        <p:nvSpPr>
          <p:cNvPr id="12289" name="圆角矩形 8"/>
          <p:cNvSpPr/>
          <p:nvPr/>
        </p:nvSpPr>
        <p:spPr>
          <a:xfrm>
            <a:off x="2696210" y="838835"/>
            <a:ext cx="8725535" cy="2378075"/>
          </a:xfrm>
          <a:prstGeom prst="roundRect">
            <a:avLst>
              <a:gd name="adj" fmla="val 16667"/>
            </a:avLst>
          </a:prstGeom>
          <a:solidFill>
            <a:srgbClr val="F2F2F2"/>
          </a:solidFill>
          <a:ln w="9525">
            <a:noFill/>
          </a:ln>
        </p:spPr>
        <p:txBody>
          <a:bodyPr anchor="t" anchorCtr="0"/>
          <a:lstStyle/>
          <a:p>
            <a:pPr marL="624205" indent="-285750">
              <a:lnSpc>
                <a:spcPct val="14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根据国家药品不良反应监测系统显示，当前监测到发生的不良反应共</a:t>
            </a: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例，常见的如皮疹、药疹、嗜睡、乏力、头晕等，</a:t>
            </a:r>
            <a:r>
              <a:rPr lang="zh-CN" altLang="en-US" sz="160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一般均为轻度，可自行缓解。</a:t>
            </a:r>
            <a:endParaRPr lang="zh-CN" altLang="en-US" sz="160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624205" indent="-285750">
              <a:lnSpc>
                <a:spcPct val="140000"/>
              </a:lnSpc>
              <a:buFont typeface="Arial" panose="020B0604020202020204" pitchFamily="34" charset="0"/>
              <a:buChar char="•"/>
            </a:pPr>
            <a:r>
              <a:rPr sz="1600" dirty="0">
                <a:latin typeface="微软雅黑" panose="020B0503020204020204" pitchFamily="34" charset="-122"/>
                <a:ea typeface="微软雅黑" panose="020B0503020204020204" pitchFamily="34" charset="-122"/>
                <a:sym typeface="+mn-ea"/>
              </a:rPr>
              <a:t>研究显示，在600名未接受过治疗的受试者中进行了双盲对照试验，患者接受了为期144周的富马酸替诺福韦二毗呋酯(TDF) (N-299) 或司他夫定(d4T) (N-301) 与拉米夫定(3TC) 和依非韦伦(EFV)联合治疗(研究903)，其中最常见的不良反应为轻至中度的胃肠道事件和头晕。</a:t>
            </a:r>
            <a:endParaRPr sz="1600" dirty="0">
              <a:latin typeface="微软雅黑" panose="020B0503020204020204" pitchFamily="34" charset="-122"/>
              <a:ea typeface="微软雅黑" panose="020B0503020204020204" pitchFamily="34" charset="-122"/>
            </a:endParaRPr>
          </a:p>
          <a:p>
            <a:pPr marL="624205" indent="-285750">
              <a:lnSpc>
                <a:spcPct val="140000"/>
              </a:lnSpc>
              <a:buFont typeface="Arial" panose="020B0604020202020204" pitchFamily="34" charset="0"/>
              <a:buChar char="•"/>
            </a:pPr>
            <a:endParaRPr lang="zh-CN" altLang="en-US" sz="1400" dirty="0">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338455" indent="0">
              <a:lnSpc>
                <a:spcPct val="140000"/>
              </a:lnSpc>
              <a:buFont typeface="Arial" panose="020B0604020202020204" pitchFamily="34" charset="0"/>
              <a:buNone/>
            </a:pPr>
            <a:endParaRPr lang="zh-CN" altLang="en-US" sz="1400" dirty="0">
              <a:latin typeface="微软雅黑" panose="020B0503020204020204" pitchFamily="34" charset="-122"/>
              <a:ea typeface="微软雅黑" panose="020B0503020204020204" pitchFamily="34" charset="-122"/>
            </a:endParaRPr>
          </a:p>
        </p:txBody>
      </p:sp>
      <p:sp>
        <p:nvSpPr>
          <p:cNvPr id="2" name="圆角矩形 1"/>
          <p:cNvSpPr/>
          <p:nvPr/>
        </p:nvSpPr>
        <p:spPr>
          <a:xfrm>
            <a:off x="331470" y="3753485"/>
            <a:ext cx="2466975" cy="1368425"/>
          </a:xfrm>
          <a:prstGeom prst="roundRect">
            <a:avLst>
              <a:gd name="adj" fmla="val 16667"/>
            </a:avLst>
          </a:prstGeom>
          <a:solidFill>
            <a:schemeClr val="accent1"/>
          </a:solidFill>
          <a:ln w="9525">
            <a:noFill/>
          </a:ln>
        </p:spPr>
        <p:txBody>
          <a:bodyPr anchor="ctr" anchorCtr="0"/>
          <a:p>
            <a:pPr algn="ctr">
              <a:lnSpc>
                <a:spcPct val="150000"/>
              </a:lnSpc>
              <a:buFont typeface="Arial" panose="020B0604020202020204" pitchFamily="34" charset="0"/>
            </a:pPr>
            <a:endParaRPr lang="zh-CN" altLang="en-US" sz="1600" b="1" dirty="0">
              <a:solidFill>
                <a:schemeClr val="bg1"/>
              </a:solidFill>
              <a:latin typeface="微软雅黑" panose="020B0503020204020204" pitchFamily="34" charset="-122"/>
              <a:ea typeface="微软雅黑" panose="020B0503020204020204" pitchFamily="34" charset="-122"/>
              <a:sym typeface="Calibri" panose="020F0502020204030204" charset="0"/>
            </a:endParaRPr>
          </a:p>
        </p:txBody>
      </p:sp>
      <p:sp>
        <p:nvSpPr>
          <p:cNvPr id="6" name="圆角矩形 8"/>
          <p:cNvSpPr/>
          <p:nvPr/>
        </p:nvSpPr>
        <p:spPr>
          <a:xfrm>
            <a:off x="2798445" y="3373120"/>
            <a:ext cx="8623300" cy="2261870"/>
          </a:xfrm>
          <a:prstGeom prst="roundRect">
            <a:avLst>
              <a:gd name="adj" fmla="val 16667"/>
            </a:avLst>
          </a:prstGeom>
          <a:solidFill>
            <a:srgbClr val="F2F2F2"/>
          </a:solidFill>
          <a:ln w="9525">
            <a:noFill/>
          </a:ln>
        </p:spPr>
        <p:txBody>
          <a:bodyPr anchor="t" anchorCtr="0"/>
          <a:lstStyle/>
          <a:p>
            <a:pPr marL="624205" indent="-285750">
              <a:lnSpc>
                <a:spcPct val="140000"/>
              </a:lnSpc>
              <a:buFont typeface="Arial" panose="020B0604020202020204" pitchFamily="34" charset="0"/>
              <a:buChar char="•"/>
            </a:pPr>
            <a:endParaRPr sz="14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576580" y="3945890"/>
            <a:ext cx="1976120" cy="1014730"/>
          </a:xfrm>
          <a:prstGeom prst="rect">
            <a:avLst/>
          </a:prstGeom>
          <a:noFill/>
        </p:spPr>
        <p:txBody>
          <a:bodyPr wrap="square" rtlCol="0">
            <a:noAutofit/>
          </a:bodyPr>
          <a:p>
            <a:pPr algn="ctr">
              <a:lnSpc>
                <a:spcPct val="150000"/>
              </a:lnSpc>
              <a:buFont typeface="Arial" panose="020B0604020202020204" pitchFamily="34" charset="0"/>
            </a:pPr>
            <a:r>
              <a:rPr lang="zh-CN" altLang="en-US" sz="1600" b="1" dirty="0">
                <a:solidFill>
                  <a:schemeClr val="bg1"/>
                </a:solidFill>
                <a:latin typeface="微软雅黑" panose="020B0503020204020204" pitchFamily="34" charset="-122"/>
                <a:ea typeface="微软雅黑" panose="020B0503020204020204" pitchFamily="34" charset="-122"/>
                <a:sym typeface="Calibri" panose="020F0502020204030204" charset="0"/>
              </a:rPr>
              <a:t>与目录内药品比较安全性优势与不足</a:t>
            </a:r>
            <a:endParaRPr lang="zh-CN" altLang="en-US" sz="1600" b="1"/>
          </a:p>
        </p:txBody>
      </p:sp>
      <p:sp>
        <p:nvSpPr>
          <p:cNvPr id="9" name="文本框 8"/>
          <p:cNvSpPr txBox="1"/>
          <p:nvPr/>
        </p:nvSpPr>
        <p:spPr>
          <a:xfrm>
            <a:off x="2979420" y="3449955"/>
            <a:ext cx="8261350" cy="2006600"/>
          </a:xfrm>
          <a:prstGeom prst="rect">
            <a:avLst/>
          </a:prstGeom>
          <a:noFill/>
        </p:spPr>
        <p:txBody>
          <a:bodyPr wrap="square" rtlCol="0">
            <a:noAutofit/>
          </a:bodyPr>
          <a:p>
            <a:pPr marL="285750" indent="-285750">
              <a:buFont typeface="Arial" panose="020B0604020202020204" pitchFamily="34" charset="0"/>
              <a:buChar char="•"/>
            </a:pPr>
            <a:r>
              <a:rPr lang="en-US" altLang="zh-CN" sz="1600" b="1" dirty="0" smtClean="0">
                <a:latin typeface="微软雅黑" panose="020B0503020204020204" pitchFamily="34" charset="-122"/>
                <a:ea typeface="微软雅黑" panose="020B0503020204020204" pitchFamily="34" charset="-122"/>
                <a:sym typeface="+mn-ea"/>
              </a:rPr>
              <a:t>FTC</a:t>
            </a:r>
            <a:r>
              <a:rPr lang="zh-CN" altLang="en-US" sz="1600" dirty="0" smtClean="0">
                <a:latin typeface="微软雅黑" panose="020B0503020204020204" pitchFamily="34" charset="-122"/>
                <a:ea typeface="微软雅黑" panose="020B0503020204020204" pitchFamily="34" charset="-122"/>
                <a:sym typeface="+mn-ea"/>
              </a:rPr>
              <a:t>：三磷酸盐对</a:t>
            </a:r>
            <a:r>
              <a:rPr lang="en-US" altLang="zh-CN" sz="1600" dirty="0" smtClean="0">
                <a:latin typeface="微软雅黑" panose="020B0503020204020204" pitchFamily="34" charset="-122"/>
                <a:ea typeface="微软雅黑" panose="020B0503020204020204" pitchFamily="34" charset="-122"/>
                <a:sym typeface="+mn-ea"/>
              </a:rPr>
              <a:t>HIV DNA</a:t>
            </a:r>
            <a:r>
              <a:rPr lang="zh-CN" altLang="en-US" sz="1600" dirty="0" smtClean="0">
                <a:latin typeface="微软雅黑" panose="020B0503020204020204" pitchFamily="34" charset="-122"/>
                <a:ea typeface="微软雅黑" panose="020B0503020204020204" pitchFamily="34" charset="-122"/>
                <a:sym typeface="+mn-ea"/>
              </a:rPr>
              <a:t>链的合成和延长有竞争性抑制作用，</a:t>
            </a:r>
            <a:r>
              <a:rPr lang="en-US" altLang="zh-CN" sz="1600" b="1" dirty="0" smtClean="0">
                <a:latin typeface="微软雅黑" panose="020B0503020204020204" pitchFamily="34" charset="-122"/>
                <a:ea typeface="微软雅黑" panose="020B0503020204020204" pitchFamily="34" charset="-122"/>
                <a:sym typeface="+mn-ea"/>
              </a:rPr>
              <a:t>3TC</a:t>
            </a:r>
            <a:r>
              <a:rPr lang="zh-CN" altLang="en-US" sz="1600" dirty="0" smtClean="0">
                <a:latin typeface="微软雅黑" panose="020B0503020204020204" pitchFamily="34" charset="-122"/>
                <a:ea typeface="微软雅黑" panose="020B0503020204020204" pitchFamily="34" charset="-122"/>
                <a:sym typeface="+mn-ea"/>
              </a:rPr>
              <a:t>：三磷酸盐对</a:t>
            </a:r>
            <a:r>
              <a:rPr lang="en-US" altLang="zh-CN" sz="1600" dirty="0" smtClean="0">
                <a:latin typeface="微软雅黑" panose="020B0503020204020204" pitchFamily="34" charset="-122"/>
                <a:ea typeface="微软雅黑" panose="020B0503020204020204" pitchFamily="34" charset="-122"/>
                <a:sym typeface="+mn-ea"/>
              </a:rPr>
              <a:t>HIV DNA</a:t>
            </a:r>
            <a:r>
              <a:rPr lang="zh-CN" altLang="en-US" sz="1600" dirty="0" smtClean="0">
                <a:latin typeface="微软雅黑" panose="020B0503020204020204" pitchFamily="34" charset="-122"/>
                <a:ea typeface="微软雅黑" panose="020B0503020204020204" pitchFamily="34" charset="-122"/>
                <a:sym typeface="+mn-ea"/>
              </a:rPr>
              <a:t>链的合成和延长有竞争性抑制作用。</a:t>
            </a:r>
            <a:endParaRPr lang="zh-CN" altLang="en-US" sz="1600" dirty="0" smtClean="0">
              <a:latin typeface="微软雅黑" panose="020B0503020204020204" pitchFamily="34" charset="-122"/>
              <a:ea typeface="微软雅黑" panose="020B0503020204020204" pitchFamily="34" charset="-122"/>
              <a:sym typeface="+mn-ea"/>
            </a:endParaRPr>
          </a:p>
          <a:p>
            <a:pPr marL="285750" indent="-285750">
              <a:buFont typeface="Arial" panose="020B0604020202020204" pitchFamily="34" charset="0"/>
              <a:buChar char="•"/>
            </a:pPr>
            <a:r>
              <a:rPr lang="zh-CN" altLang="en-US" sz="1600" dirty="0" smtClean="0">
                <a:latin typeface="微软雅黑" panose="020B0503020204020204" pitchFamily="34" charset="-122"/>
                <a:ea typeface="微软雅黑" panose="020B0503020204020204" pitchFamily="34" charset="-122"/>
                <a:sym typeface="+mn-ea"/>
              </a:rPr>
              <a:t>多项</a:t>
            </a:r>
            <a:r>
              <a:rPr lang="en-US" altLang="zh-CN" sz="1600" dirty="0" smtClean="0">
                <a:latin typeface="微软雅黑" panose="020B0503020204020204" pitchFamily="34" charset="-122"/>
                <a:ea typeface="微软雅黑" panose="020B0503020204020204" pitchFamily="34" charset="-122"/>
                <a:sym typeface="+mn-ea"/>
              </a:rPr>
              <a:t>Mate</a:t>
            </a:r>
            <a:r>
              <a:rPr lang="zh-CN" altLang="en-US" sz="1600" dirty="0" smtClean="0">
                <a:latin typeface="微软雅黑" panose="020B0503020204020204" pitchFamily="34" charset="-122"/>
                <a:ea typeface="微软雅黑" panose="020B0503020204020204" pitchFamily="34" charset="-122"/>
                <a:sym typeface="+mn-ea"/>
              </a:rPr>
              <a:t>分析显示，综合了许多项随机对照研究，分析和比较</a:t>
            </a:r>
            <a:r>
              <a:rPr lang="en-US" altLang="zh-CN" sz="1600" dirty="0" smtClean="0">
                <a:latin typeface="微软雅黑" panose="020B0503020204020204" pitchFamily="34" charset="-122"/>
                <a:ea typeface="微软雅黑" panose="020B0503020204020204" pitchFamily="34" charset="-122"/>
                <a:sym typeface="+mn-ea"/>
              </a:rPr>
              <a:t>FTC</a:t>
            </a:r>
            <a:r>
              <a:rPr lang="zh-CN" altLang="en-US" sz="1600" dirty="0" smtClean="0">
                <a:latin typeface="微软雅黑" panose="020B0503020204020204" pitchFamily="34" charset="-122"/>
                <a:ea typeface="微软雅黑" panose="020B0503020204020204" pitchFamily="34" charset="-122"/>
                <a:sym typeface="+mn-ea"/>
              </a:rPr>
              <a:t>和</a:t>
            </a:r>
            <a:r>
              <a:rPr lang="en-US" altLang="zh-CN" sz="1600" dirty="0" smtClean="0">
                <a:latin typeface="微软雅黑" panose="020B0503020204020204" pitchFamily="34" charset="-122"/>
                <a:ea typeface="微软雅黑" panose="020B0503020204020204" pitchFamily="34" charset="-122"/>
                <a:sym typeface="+mn-ea"/>
              </a:rPr>
              <a:t>3TC</a:t>
            </a:r>
            <a:r>
              <a:rPr lang="zh-CN" altLang="en-US" sz="1600" dirty="0" smtClean="0">
                <a:latin typeface="微软雅黑" panose="020B0503020204020204" pitchFamily="34" charset="-122"/>
                <a:ea typeface="微软雅黑" panose="020B0503020204020204" pitchFamily="34" charset="-122"/>
                <a:sym typeface="+mn-ea"/>
              </a:rPr>
              <a:t>在疗效上的差异。研究认为，</a:t>
            </a:r>
            <a:r>
              <a:rPr lang="en-US" altLang="zh-CN" sz="1600" dirty="0" smtClean="0">
                <a:latin typeface="微软雅黑" panose="020B0503020204020204" pitchFamily="34" charset="-122"/>
                <a:ea typeface="微软雅黑" panose="020B0503020204020204" pitchFamily="34" charset="-122"/>
                <a:sym typeface="+mn-ea"/>
              </a:rPr>
              <a:t> </a:t>
            </a:r>
            <a:r>
              <a:rPr lang="zh-CN" altLang="en-US" sz="1600" dirty="0" smtClean="0">
                <a:latin typeface="微软雅黑" panose="020B0503020204020204" pitchFamily="34" charset="-122"/>
                <a:ea typeface="微软雅黑" panose="020B0503020204020204" pitchFamily="34" charset="-122"/>
                <a:sym typeface="+mn-ea"/>
              </a:rPr>
              <a:t>随机对照研究显示</a:t>
            </a:r>
            <a:r>
              <a:rPr lang="en-US" altLang="zh-CN" sz="1600" dirty="0" smtClean="0">
                <a:latin typeface="微软雅黑" panose="020B0503020204020204" pitchFamily="34" charset="-122"/>
                <a:ea typeface="微软雅黑" panose="020B0503020204020204" pitchFamily="34" charset="-122"/>
                <a:sym typeface="+mn-ea"/>
              </a:rPr>
              <a:t>FTC</a:t>
            </a:r>
            <a:r>
              <a:rPr lang="zh-CN" altLang="en-US" sz="1600" dirty="0" smtClean="0">
                <a:latin typeface="微软雅黑" panose="020B0503020204020204" pitchFamily="34" charset="-122"/>
                <a:ea typeface="微软雅黑" panose="020B0503020204020204" pitchFamily="34" charset="-122"/>
                <a:sym typeface="+mn-ea"/>
              </a:rPr>
              <a:t>和</a:t>
            </a:r>
            <a:r>
              <a:rPr lang="en-US" altLang="zh-CN" sz="1600" dirty="0" smtClean="0">
                <a:latin typeface="微软雅黑" panose="020B0503020204020204" pitchFamily="34" charset="-122"/>
                <a:ea typeface="微软雅黑" panose="020B0503020204020204" pitchFamily="34" charset="-122"/>
                <a:sym typeface="+mn-ea"/>
              </a:rPr>
              <a:t>3TC</a:t>
            </a:r>
            <a:r>
              <a:rPr lang="zh-CN" altLang="en-US" sz="1600" dirty="0" smtClean="0">
                <a:latin typeface="微软雅黑" panose="020B0503020204020204" pitchFamily="34" charset="-122"/>
                <a:ea typeface="微软雅黑" panose="020B0503020204020204" pitchFamily="34" charset="-122"/>
                <a:sym typeface="+mn-ea"/>
              </a:rPr>
              <a:t>的疗效是相似的。</a:t>
            </a:r>
            <a:endParaRPr lang="zh-CN" altLang="en-US" sz="1600" dirty="0" smtClean="0">
              <a:latin typeface="微软雅黑" panose="020B0503020204020204" pitchFamily="34" charset="-122"/>
              <a:ea typeface="微软雅黑" panose="020B0503020204020204" pitchFamily="34" charset="-122"/>
              <a:sym typeface="+mn-ea"/>
            </a:endParaRPr>
          </a:p>
          <a:p>
            <a:pPr marL="285750" indent="-285750">
              <a:buFont typeface="Arial" panose="020B0604020202020204" pitchFamily="34" charset="0"/>
              <a:buChar char="•"/>
            </a:pPr>
            <a:r>
              <a:rPr lang="en-US" altLang="zh-CN" sz="1600" dirty="0" smtClean="0">
                <a:latin typeface="微软雅黑" panose="020B0503020204020204" pitchFamily="34" charset="-122"/>
                <a:ea typeface="微软雅黑" panose="020B0503020204020204" pitchFamily="34" charset="-122"/>
                <a:sym typeface="+mn-ea"/>
              </a:rPr>
              <a:t>FTC</a:t>
            </a:r>
            <a:r>
              <a:rPr lang="zh-CN" altLang="en-US" sz="1600" dirty="0" smtClean="0">
                <a:latin typeface="微软雅黑" panose="020B0503020204020204" pitchFamily="34" charset="-122"/>
                <a:ea typeface="微软雅黑" panose="020B0503020204020204" pitchFamily="34" charset="-122"/>
                <a:sym typeface="+mn-ea"/>
              </a:rPr>
              <a:t>和</a:t>
            </a:r>
            <a:r>
              <a:rPr lang="en-US" altLang="zh-CN" sz="1600" dirty="0" smtClean="0">
                <a:latin typeface="微软雅黑" panose="020B0503020204020204" pitchFamily="34" charset="-122"/>
                <a:ea typeface="微软雅黑" panose="020B0503020204020204" pitchFamily="34" charset="-122"/>
                <a:sym typeface="+mn-ea"/>
              </a:rPr>
              <a:t>3TC</a:t>
            </a:r>
            <a:r>
              <a:rPr lang="zh-CN" altLang="en-US" sz="1600" dirty="0" smtClean="0">
                <a:latin typeface="微软雅黑" panose="020B0503020204020204" pitchFamily="34" charset="-122"/>
                <a:ea typeface="微软雅黑" panose="020B0503020204020204" pitchFamily="34" charset="-122"/>
                <a:sym typeface="+mn-ea"/>
              </a:rPr>
              <a:t>在</a:t>
            </a:r>
            <a:r>
              <a:rPr lang="en-US" altLang="zh-CN" sz="1600" dirty="0" smtClean="0">
                <a:latin typeface="微软雅黑" panose="020B0503020204020204" pitchFamily="34" charset="-122"/>
                <a:ea typeface="微软雅黑" panose="020B0503020204020204" pitchFamily="34" charset="-122"/>
                <a:sym typeface="+mn-ea"/>
              </a:rPr>
              <a:t>48</a:t>
            </a:r>
            <a:r>
              <a:rPr lang="zh-CN" altLang="en-US" sz="1600" dirty="0" smtClean="0">
                <a:latin typeface="微软雅黑" panose="020B0503020204020204" pitchFamily="34" charset="-122"/>
                <a:ea typeface="微软雅黑" panose="020B0503020204020204" pitchFamily="34" charset="-122"/>
                <a:sym typeface="+mn-ea"/>
              </a:rPr>
              <a:t>周降病毒</a:t>
            </a:r>
            <a:r>
              <a:rPr lang="en-US" altLang="zh-CN" sz="1600" dirty="0" smtClean="0">
                <a:latin typeface="微软雅黑" panose="020B0503020204020204" pitchFamily="34" charset="-122"/>
                <a:ea typeface="微软雅黑" panose="020B0503020204020204" pitchFamily="34" charset="-122"/>
                <a:sym typeface="+mn-ea"/>
              </a:rPr>
              <a:t>HIV RNA</a:t>
            </a:r>
            <a:r>
              <a:rPr lang="zh-CN" altLang="en-US" sz="1600" dirty="0" smtClean="0">
                <a:latin typeface="微软雅黑" panose="020B0503020204020204" pitchFamily="34" charset="-122"/>
                <a:ea typeface="微软雅黑" panose="020B0503020204020204" pitchFamily="34" charset="-122"/>
                <a:sym typeface="+mn-ea"/>
              </a:rPr>
              <a:t>＜</a:t>
            </a:r>
            <a:r>
              <a:rPr lang="en-US" altLang="zh-CN" sz="1600" dirty="0" smtClean="0">
                <a:latin typeface="微软雅黑" panose="020B0503020204020204" pitchFamily="34" charset="-122"/>
                <a:ea typeface="微软雅黑" panose="020B0503020204020204" pitchFamily="34" charset="-122"/>
                <a:sym typeface="+mn-ea"/>
              </a:rPr>
              <a:t>400copies/</a:t>
            </a:r>
            <a:r>
              <a:rPr lang="en-US" altLang="zh-CN" sz="1600" dirty="0" err="1" smtClean="0">
                <a:latin typeface="微软雅黑" panose="020B0503020204020204" pitchFamily="34" charset="-122"/>
                <a:ea typeface="微软雅黑" panose="020B0503020204020204" pitchFamily="34" charset="-122"/>
                <a:sym typeface="+mn-ea"/>
              </a:rPr>
              <a:t>mL</a:t>
            </a:r>
            <a:r>
              <a:rPr lang="zh-CN" altLang="en-US" sz="1600" dirty="0" smtClean="0">
                <a:latin typeface="微软雅黑" panose="020B0503020204020204" pitchFamily="34" charset="-122"/>
                <a:ea typeface="微软雅黑" panose="020B0503020204020204" pitchFamily="34" charset="-122"/>
                <a:sym typeface="+mn-ea"/>
              </a:rPr>
              <a:t>（ ＜</a:t>
            </a:r>
            <a:r>
              <a:rPr lang="en-US" altLang="zh-CN" sz="1600" dirty="0" smtClean="0">
                <a:latin typeface="微软雅黑" panose="020B0503020204020204" pitchFamily="34" charset="-122"/>
                <a:ea typeface="微软雅黑" panose="020B0503020204020204" pitchFamily="34" charset="-122"/>
                <a:sym typeface="+mn-ea"/>
              </a:rPr>
              <a:t>50copies/</a:t>
            </a:r>
            <a:r>
              <a:rPr lang="en-US" altLang="zh-CN" sz="1600" dirty="0" err="1" smtClean="0">
                <a:latin typeface="微软雅黑" panose="020B0503020204020204" pitchFamily="34" charset="-122"/>
                <a:ea typeface="微软雅黑" panose="020B0503020204020204" pitchFamily="34" charset="-122"/>
                <a:sym typeface="+mn-ea"/>
              </a:rPr>
              <a:t>mL</a:t>
            </a:r>
            <a:r>
              <a:rPr lang="en-US" altLang="zh-CN" sz="1600" dirty="0" smtClean="0">
                <a:latin typeface="微软雅黑" panose="020B0503020204020204" pitchFamily="34" charset="-122"/>
                <a:ea typeface="微软雅黑" panose="020B0503020204020204" pitchFamily="34" charset="-122"/>
                <a:sym typeface="+mn-ea"/>
              </a:rPr>
              <a:t> </a:t>
            </a:r>
            <a:r>
              <a:rPr lang="zh-CN" altLang="en-US" sz="1600" dirty="0" smtClean="0">
                <a:latin typeface="微软雅黑" panose="020B0503020204020204" pitchFamily="34" charset="-122"/>
                <a:ea typeface="微软雅黑" panose="020B0503020204020204" pitchFamily="34" charset="-122"/>
                <a:sym typeface="+mn-ea"/>
              </a:rPr>
              <a:t>）效果（</a:t>
            </a:r>
            <a:r>
              <a:rPr lang="en-US" altLang="zh-CN" sz="1600" dirty="0" smtClean="0">
                <a:latin typeface="微软雅黑" panose="020B0503020204020204" pitchFamily="34" charset="-122"/>
                <a:ea typeface="微软雅黑" panose="020B0503020204020204" pitchFamily="34" charset="-122"/>
                <a:sym typeface="+mn-ea"/>
              </a:rPr>
              <a:t>95%CL</a:t>
            </a:r>
            <a:r>
              <a:rPr lang="zh-CN" altLang="en-US" sz="1600" dirty="0" smtClean="0">
                <a:latin typeface="微软雅黑" panose="020B0503020204020204" pitchFamily="34" charset="-122"/>
                <a:ea typeface="微软雅黑" panose="020B0503020204020204" pitchFamily="34" charset="-122"/>
                <a:sym typeface="+mn-ea"/>
              </a:rPr>
              <a:t>为（</a:t>
            </a:r>
            <a:r>
              <a:rPr lang="en-US" altLang="zh-CN" sz="1600" dirty="0" smtClean="0">
                <a:latin typeface="微软雅黑" panose="020B0503020204020204" pitchFamily="34" charset="-122"/>
                <a:ea typeface="微软雅黑" panose="020B0503020204020204" pitchFamily="34" charset="-122"/>
                <a:sym typeface="+mn-ea"/>
              </a:rPr>
              <a:t>-10</a:t>
            </a:r>
            <a:r>
              <a:rPr lang="zh-CN" altLang="en-US" sz="1600" dirty="0" smtClean="0">
                <a:latin typeface="微软雅黑" panose="020B0503020204020204" pitchFamily="34" charset="-122"/>
                <a:ea typeface="微软雅黑" panose="020B0503020204020204" pitchFamily="34" charset="-122"/>
                <a:sym typeface="+mn-ea"/>
              </a:rPr>
              <a:t>，</a:t>
            </a:r>
            <a:r>
              <a:rPr lang="en-US" altLang="zh-CN" sz="1600" dirty="0" smtClean="0">
                <a:latin typeface="微软雅黑" panose="020B0503020204020204" pitchFamily="34" charset="-122"/>
                <a:ea typeface="微软雅黑" panose="020B0503020204020204" pitchFamily="34" charset="-122"/>
                <a:sym typeface="+mn-ea"/>
              </a:rPr>
              <a:t>4.7</a:t>
            </a:r>
            <a:r>
              <a:rPr lang="zh-CN" altLang="en-US" sz="1600" dirty="0" smtClean="0">
                <a:latin typeface="微软雅黑" panose="020B0503020204020204" pitchFamily="34" charset="-122"/>
                <a:ea typeface="微软雅黑" panose="020B0503020204020204" pitchFamily="34" charset="-122"/>
                <a:sym typeface="+mn-ea"/>
              </a:rPr>
              <a:t>））无显著性差异。可以相互替代。</a:t>
            </a:r>
            <a:r>
              <a:rPr lang="zh-CN" altLang="en-US" sz="1600" b="1" dirty="0" smtClean="0">
                <a:solidFill>
                  <a:srgbClr val="C00000"/>
                </a:solidFill>
                <a:latin typeface="微软雅黑" panose="020B0503020204020204" pitchFamily="34" charset="-122"/>
                <a:ea typeface="微软雅黑" panose="020B0503020204020204" pitchFamily="34" charset="-122"/>
                <a:sym typeface="+mn-ea"/>
              </a:rPr>
              <a:t>基于目前的证据</a:t>
            </a:r>
            <a:r>
              <a:rPr lang="zh-CN" altLang="en-US" sz="1600" b="1" dirty="0" smtClean="0">
                <a:solidFill>
                  <a:srgbClr val="C00000"/>
                </a:solidFill>
                <a:latin typeface="微软雅黑" panose="020B0503020204020204" pitchFamily="34" charset="-122"/>
                <a:ea typeface="微软雅黑" panose="020B0503020204020204" pitchFamily="34" charset="-122"/>
                <a:sym typeface="+mn-ea"/>
              </a:rPr>
              <a:t>认为，</a:t>
            </a:r>
            <a:r>
              <a:rPr lang="en-US" altLang="zh-CN" sz="1600" b="1" dirty="0" smtClean="0">
                <a:solidFill>
                  <a:srgbClr val="C00000"/>
                </a:solidFill>
                <a:latin typeface="微软雅黑" panose="020B0503020204020204" pitchFamily="34" charset="-122"/>
                <a:ea typeface="微软雅黑" panose="020B0503020204020204" pitchFamily="34" charset="-122"/>
                <a:sym typeface="+mn-ea"/>
              </a:rPr>
              <a:t>FTC</a:t>
            </a:r>
            <a:r>
              <a:rPr lang="zh-CN" altLang="en-US" sz="1600" b="1" dirty="0" smtClean="0">
                <a:solidFill>
                  <a:srgbClr val="C00000"/>
                </a:solidFill>
                <a:latin typeface="微软雅黑" panose="020B0503020204020204" pitchFamily="34" charset="-122"/>
                <a:ea typeface="微软雅黑" panose="020B0503020204020204" pitchFamily="34" charset="-122"/>
                <a:sym typeface="+mn-ea"/>
              </a:rPr>
              <a:t>和</a:t>
            </a:r>
            <a:r>
              <a:rPr lang="en-US" altLang="zh-CN" sz="1600" b="1" dirty="0" smtClean="0">
                <a:solidFill>
                  <a:srgbClr val="C00000"/>
                </a:solidFill>
                <a:latin typeface="微软雅黑" panose="020B0503020204020204" pitchFamily="34" charset="-122"/>
                <a:ea typeface="微软雅黑" panose="020B0503020204020204" pitchFamily="34" charset="-122"/>
                <a:sym typeface="+mn-ea"/>
              </a:rPr>
              <a:t>3TC</a:t>
            </a:r>
            <a:r>
              <a:rPr lang="zh-CN" altLang="en-US" sz="1600" b="1" dirty="0" smtClean="0">
                <a:solidFill>
                  <a:srgbClr val="C00000"/>
                </a:solidFill>
                <a:latin typeface="微软雅黑" panose="020B0503020204020204" pitchFamily="34" charset="-122"/>
                <a:ea typeface="微软雅黑" panose="020B0503020204020204" pitchFamily="34" charset="-122"/>
                <a:sym typeface="+mn-ea"/>
              </a:rPr>
              <a:t>可以相互替代使用。</a:t>
            </a:r>
            <a:endParaRPr lang="zh-CN" altLang="en-US" sz="1600" b="1" dirty="0" smtClean="0">
              <a:solidFill>
                <a:srgbClr val="C00000"/>
              </a:solidFill>
              <a:latin typeface="微软雅黑" panose="020B0503020204020204" pitchFamily="34" charset="-122"/>
              <a:ea typeface="微软雅黑" panose="020B0503020204020204" pitchFamily="34" charset="-122"/>
              <a:sym typeface="+mn-ea"/>
            </a:endParaRPr>
          </a:p>
          <a:p>
            <a:pPr marL="285750" indent="-285750">
              <a:buFont typeface="Arial" panose="020B0604020202020204" pitchFamily="34" charset="0"/>
              <a:buChar char="•"/>
            </a:pPr>
            <a:r>
              <a:rPr lang="en-US" altLang="zh-CN" sz="1600" b="1" dirty="0" smtClean="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3TC+TDF</a:t>
            </a:r>
            <a:r>
              <a:rPr lang="zh-CN" altLang="en-US" sz="1600" b="1" dirty="0" smtClean="0">
                <a:latin typeface="微软雅黑" panose="020B0503020204020204" pitchFamily="34" charset="-122"/>
                <a:ea typeface="微软雅黑" panose="020B0503020204020204" pitchFamily="34" charset="-122"/>
                <a:sym typeface="+mn-ea"/>
              </a:rPr>
              <a:t>是</a:t>
            </a:r>
            <a:r>
              <a:rPr lang="en-US" altLang="zh-CN" sz="1600" b="1" dirty="0" smtClean="0">
                <a:latin typeface="微软雅黑" panose="020B0503020204020204" pitchFamily="34" charset="-122"/>
                <a:ea typeface="微软雅黑" panose="020B0503020204020204" pitchFamily="34" charset="-122"/>
                <a:sym typeface="+mn-ea"/>
              </a:rPr>
              <a:t>WHO</a:t>
            </a:r>
            <a:r>
              <a:rPr lang="zh-CN" altLang="en-US" sz="1600" b="1" dirty="0" smtClean="0">
                <a:latin typeface="微软雅黑" panose="020B0503020204020204" pitchFamily="34" charset="-122"/>
                <a:ea typeface="微软雅黑" panose="020B0503020204020204" pitchFamily="34" charset="-122"/>
                <a:sym typeface="+mn-ea"/>
              </a:rPr>
              <a:t>指南推荐的</a:t>
            </a:r>
            <a:r>
              <a:rPr lang="en-US" altLang="zh-CN" sz="1600" b="1" dirty="0" err="1" smtClean="0">
                <a:latin typeface="微软雅黑" panose="020B0503020204020204" pitchFamily="34" charset="-122"/>
                <a:ea typeface="微软雅黑" panose="020B0503020204020204" pitchFamily="34" charset="-122"/>
                <a:sym typeface="+mn-ea"/>
              </a:rPr>
              <a:t>PrEP</a:t>
            </a:r>
            <a:r>
              <a:rPr lang="zh-CN" altLang="en-US" sz="1600" b="1" dirty="0" smtClean="0">
                <a:latin typeface="微软雅黑" panose="020B0503020204020204" pitchFamily="34" charset="-122"/>
                <a:ea typeface="微软雅黑" panose="020B0503020204020204" pitchFamily="34" charset="-122"/>
                <a:sym typeface="+mn-ea"/>
              </a:rPr>
              <a:t>用药，使用</a:t>
            </a:r>
            <a:r>
              <a:rPr lang="en-US" altLang="zh-CN" sz="1600" b="1" dirty="0" err="1" smtClean="0">
                <a:latin typeface="微软雅黑" panose="020B0503020204020204" pitchFamily="34" charset="-122"/>
                <a:ea typeface="微软雅黑" panose="020B0503020204020204" pitchFamily="34" charset="-122"/>
                <a:sym typeface="+mn-ea"/>
              </a:rPr>
              <a:t>PrEP</a:t>
            </a:r>
            <a:r>
              <a:rPr lang="zh-CN" altLang="en-US" sz="1600" b="1" dirty="0" smtClean="0">
                <a:latin typeface="微软雅黑" panose="020B0503020204020204" pitchFamily="34" charset="-122"/>
                <a:ea typeface="微软雅黑" panose="020B0503020204020204" pitchFamily="34" charset="-122"/>
                <a:sym typeface="+mn-ea"/>
              </a:rPr>
              <a:t>能</a:t>
            </a:r>
            <a:r>
              <a:rPr lang="zh-CN" altLang="en-US" sz="1600" b="1" dirty="0" smtClean="0">
                <a:latin typeface="微软雅黑" panose="020B0503020204020204" pitchFamily="34" charset="-122"/>
                <a:ea typeface="微软雅黑" panose="020B0503020204020204" pitchFamily="34" charset="-122"/>
                <a:sym typeface="+mn-ea"/>
              </a:rPr>
              <a:t>有效减少我国</a:t>
            </a:r>
            <a:r>
              <a:rPr lang="en-US" altLang="zh-CN" sz="1600" b="1" dirty="0" smtClean="0">
                <a:latin typeface="微软雅黑" panose="020B0503020204020204" pitchFamily="34" charset="-122"/>
                <a:ea typeface="微软雅黑" panose="020B0503020204020204" pitchFamily="34" charset="-122"/>
                <a:sym typeface="+mn-ea"/>
              </a:rPr>
              <a:t>HIV</a:t>
            </a:r>
            <a:r>
              <a:rPr lang="zh-CN" altLang="en-US" sz="1600" b="1" dirty="0" smtClean="0">
                <a:latin typeface="微软雅黑" panose="020B0503020204020204" pitchFamily="34" charset="-122"/>
                <a:ea typeface="微软雅黑" panose="020B0503020204020204" pitchFamily="34" charset="-122"/>
                <a:sym typeface="+mn-ea"/>
              </a:rPr>
              <a:t>新发感染。</a:t>
            </a:r>
            <a:endParaRPr lang="zh-CN" altLang="en-US" sz="1600" b="1"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endPar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endParaRPr lang="zh-CN" altLang="en-US" sz="1600" b="1" dirty="0">
              <a:solidFill>
                <a:srgbClr val="C00000"/>
              </a:solidFill>
              <a:latin typeface="微软雅黑" panose="020B0503020204020204" pitchFamily="34" charset="-122"/>
              <a:ea typeface="微软雅黑" panose="020B0503020204020204" pitchFamily="34" charset="-122"/>
            </a:endParaRPr>
          </a:p>
          <a:p>
            <a:pPr indent="0">
              <a:buFont typeface="Arial" panose="020B0604020202020204" pitchFamily="34" charset="0"/>
              <a:buNone/>
            </a:pP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a:p>
            <a:endParaRPr lang="zh-CN" altLang="en-US" sz="1400"/>
          </a:p>
        </p:txBody>
      </p:sp>
      <p:sp>
        <p:nvSpPr>
          <p:cNvPr id="10" name="文本框 9"/>
          <p:cNvSpPr txBox="1"/>
          <p:nvPr/>
        </p:nvSpPr>
        <p:spPr>
          <a:xfrm>
            <a:off x="121285" y="6251575"/>
            <a:ext cx="11817350" cy="583565"/>
          </a:xfrm>
          <a:prstGeom prst="rect">
            <a:avLst/>
          </a:prstGeom>
          <a:noFill/>
        </p:spPr>
        <p:txBody>
          <a:bodyPr wrap="square" rtlCol="0">
            <a:spAutoFit/>
          </a:bodyPr>
          <a:p>
            <a:r>
              <a:rPr lang="zh-CN" altLang="en-US" sz="800"/>
              <a:t>[1]    曾馨.    我国西部地区HIV阴性MSM人群暴露前预防用药预防HIV新发感染的有效性研究[D].    重庆医科大学,    2016.  </a:t>
            </a:r>
            <a:endParaRPr lang="zh-CN" altLang="en-US" sz="800"/>
          </a:p>
          <a:p>
            <a:r>
              <a:rPr lang="zh-CN" altLang="en-US" sz="800"/>
              <a:t>[2]   Derdelinckx I, Wainberg MA, Lange JM, Hill A, Halima Y, Boucher CA. Criteria for drugs used in pre-exposure  prophylaxis trials against HIV infection. PLoS Med. 2006 Nov;3(11): e454.</a:t>
            </a:r>
            <a:endParaRPr lang="zh-CN" altLang="en-US" sz="800"/>
          </a:p>
          <a:p>
            <a:r>
              <a:rPr lang="zh-CN" altLang="en-US" sz="800"/>
              <a:t>Rower JE, Meditz A, Gardner EM, Lichtenstein K, Predhomme J, Bushman LR, et al. Effect of HIV-1 infection and sex on the cellular </a:t>
            </a:r>
            <a:endParaRPr lang="zh-CN" altLang="en-US" sz="800"/>
          </a:p>
          <a:p>
            <a:r>
              <a:rPr lang="zh-CN" altLang="en-US" sz="800"/>
              <a:t>[3]  pharmacology of the antiretroviral drugs zidovudine and lamivudine. Antimicrob Agents  Chemother. 2012 Jun;56(6):3011-9.</a:t>
            </a:r>
            <a:endParaRPr lang="zh-CN" altLang="en-US" sz="800"/>
          </a:p>
        </p:txBody>
      </p:sp>
      <p:sp>
        <p:nvSpPr>
          <p:cNvPr id="11" name="文本框 10"/>
          <p:cNvSpPr txBox="1"/>
          <p:nvPr/>
        </p:nvSpPr>
        <p:spPr>
          <a:xfrm>
            <a:off x="2979420" y="5635625"/>
            <a:ext cx="4001770" cy="245110"/>
          </a:xfrm>
          <a:prstGeom prst="rect">
            <a:avLst/>
          </a:prstGeom>
          <a:noFill/>
        </p:spPr>
        <p:txBody>
          <a:bodyPr wrap="square" rtlCol="0">
            <a:spAutoFit/>
          </a:bodyPr>
          <a:p>
            <a:r>
              <a:rPr lang="zh-CN" altLang="en-US" sz="1000" b="1">
                <a:solidFill>
                  <a:schemeClr val="tx1"/>
                </a:solidFill>
              </a:rPr>
              <a:t>注：</a:t>
            </a:r>
            <a:r>
              <a:rPr lang="en-US" altLang="zh-CN" sz="1000" b="1" dirty="0" smtClean="0">
                <a:solidFill>
                  <a:schemeClr val="tx1"/>
                </a:solidFill>
                <a:latin typeface="微软雅黑" panose="020B0503020204020204" pitchFamily="34" charset="-122"/>
                <a:ea typeface="微软雅黑" panose="020B0503020204020204" pitchFamily="34" charset="-122"/>
                <a:sym typeface="+mn-ea"/>
              </a:rPr>
              <a:t>3TC</a:t>
            </a:r>
            <a:r>
              <a:rPr lang="zh-CN" altLang="en-US" sz="1000" b="1" dirty="0" smtClean="0">
                <a:solidFill>
                  <a:schemeClr val="tx1"/>
                </a:solidFill>
                <a:latin typeface="微软雅黑" panose="020B0503020204020204" pitchFamily="34" charset="-122"/>
                <a:ea typeface="微软雅黑" panose="020B0503020204020204" pitchFamily="34" charset="-122"/>
                <a:sym typeface="+mn-ea"/>
              </a:rPr>
              <a:t>拉米夫定，</a:t>
            </a:r>
            <a:r>
              <a:rPr lang="en-US" altLang="zh-CN" sz="1000" b="1" dirty="0" smtClean="0">
                <a:solidFill>
                  <a:schemeClr val="tx1"/>
                </a:solidFill>
                <a:latin typeface="微软雅黑" panose="020B0503020204020204" pitchFamily="34" charset="-122"/>
                <a:ea typeface="微软雅黑" panose="020B0503020204020204" pitchFamily="34" charset="-122"/>
                <a:sym typeface="+mn-ea"/>
              </a:rPr>
              <a:t>TDF</a:t>
            </a:r>
            <a:r>
              <a:rPr lang="zh-CN" altLang="en-US" sz="1000" b="1" dirty="0" smtClean="0">
                <a:solidFill>
                  <a:schemeClr val="tx1"/>
                </a:solidFill>
                <a:latin typeface="微软雅黑" panose="020B0503020204020204" pitchFamily="34" charset="-122"/>
                <a:ea typeface="微软雅黑" panose="020B0503020204020204" pitchFamily="34" charset="-122"/>
                <a:sym typeface="+mn-ea"/>
              </a:rPr>
              <a:t>替诺福韦，</a:t>
            </a:r>
            <a:r>
              <a:rPr lang="en-US" altLang="zh-CN" sz="1000" b="1" dirty="0" smtClean="0">
                <a:solidFill>
                  <a:schemeClr val="tx1"/>
                </a:solidFill>
                <a:latin typeface="微软雅黑" panose="020B0503020204020204" pitchFamily="34" charset="-122"/>
                <a:ea typeface="微软雅黑" panose="020B0503020204020204" pitchFamily="34" charset="-122"/>
                <a:sym typeface="+mn-ea"/>
              </a:rPr>
              <a:t>FTC</a:t>
            </a:r>
            <a:r>
              <a:rPr lang="zh-CN" altLang="en-US" sz="1000" b="1" dirty="0" smtClean="0">
                <a:solidFill>
                  <a:schemeClr val="tx1"/>
                </a:solidFill>
                <a:latin typeface="微软雅黑" panose="020B0503020204020204" pitchFamily="34" charset="-122"/>
                <a:ea typeface="微软雅黑" panose="020B0503020204020204" pitchFamily="34" charset="-122"/>
                <a:sym typeface="+mn-ea"/>
              </a:rPr>
              <a:t>恩曲他滨</a:t>
            </a:r>
            <a:endParaRPr lang="zh-CN" altLang="en-US" sz="1000" b="1" dirty="0" smtClean="0">
              <a:solidFill>
                <a:schemeClr val="tx1"/>
              </a:solidFill>
              <a:latin typeface="微软雅黑" panose="020B0503020204020204" pitchFamily="34" charset="-122"/>
              <a:ea typeface="微软雅黑" panose="020B0503020204020204" pitchFamily="34" charset="-122"/>
              <a:sym typeface="+mn-ea"/>
            </a:endParaRPr>
          </a:p>
        </p:txBody>
      </p:sp>
    </p:spTree>
    <p:custDataLst>
      <p:tags r:id="rId9"/>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图片 11"/>
          <p:cNvPicPr/>
          <p:nvPr userDrawn="1">
            <p:custDataLst>
              <p:tags r:id="rId1"/>
            </p:custDataLst>
          </p:nvPr>
        </p:nvPicPr>
        <p:blipFill>
          <a:blip r:embed="rId2" r:link="rId3" cstate="email"/>
          <a:stretch>
            <a:fillRect/>
          </a:stretch>
        </p:blipFill>
        <p:spPr>
          <a:xfrm>
            <a:off x="0" y="0"/>
            <a:ext cx="720090" cy="562719"/>
          </a:xfrm>
          <a:prstGeom prst="rect">
            <a:avLst/>
          </a:prstGeom>
        </p:spPr>
      </p:pic>
      <p:pic>
        <p:nvPicPr>
          <p:cNvPr id="10" name="图片 9"/>
          <p:cNvPicPr/>
          <p:nvPr userDrawn="1">
            <p:custDataLst>
              <p:tags r:id="rId4"/>
            </p:custDataLst>
          </p:nvPr>
        </p:nvPicPr>
        <p:blipFill>
          <a:blip r:embed="rId5" r:link="rId6" cstate="email"/>
          <a:stretch>
            <a:fillRect/>
          </a:stretch>
        </p:blipFill>
        <p:spPr>
          <a:xfrm>
            <a:off x="11471910" y="0"/>
            <a:ext cx="720090" cy="682332"/>
          </a:xfrm>
          <a:prstGeom prst="rect">
            <a:avLst/>
          </a:prstGeom>
        </p:spPr>
      </p:pic>
      <p:sp>
        <p:nvSpPr>
          <p:cNvPr id="5" name="任意多边形 3"/>
          <p:cNvSpPr/>
          <p:nvPr>
            <p:custDataLst>
              <p:tags r:id="rId7"/>
            </p:custDataLst>
          </p:nvPr>
        </p:nvSpPr>
        <p:spPr>
          <a:xfrm>
            <a:off x="635" y="-12700"/>
            <a:ext cx="12196445" cy="4833620"/>
          </a:xfrm>
          <a:custGeom>
            <a:avLst/>
            <a:gdLst/>
            <a:ahLst/>
            <a:cxnLst>
              <a:cxn ang="3">
                <a:pos x="hc" y="t"/>
              </a:cxn>
              <a:cxn ang="cd2">
                <a:pos x="l" y="vc"/>
              </a:cxn>
              <a:cxn ang="cd4">
                <a:pos x="hc" y="b"/>
              </a:cxn>
              <a:cxn ang="0">
                <a:pos x="r" y="vc"/>
              </a:cxn>
            </a:cxnLst>
            <a:rect l="l" t="t" r="r" b="b"/>
            <a:pathLst>
              <a:path w="19207" h="7612">
                <a:moveTo>
                  <a:pt x="0" y="0"/>
                </a:moveTo>
                <a:lnTo>
                  <a:pt x="19207" y="0"/>
                </a:lnTo>
                <a:lnTo>
                  <a:pt x="19207" y="2510"/>
                </a:lnTo>
                <a:lnTo>
                  <a:pt x="19132" y="2619"/>
                </a:lnTo>
                <a:cubicBezTo>
                  <a:pt x="17041" y="5636"/>
                  <a:pt x="13553" y="7612"/>
                  <a:pt x="9604" y="7612"/>
                </a:cubicBezTo>
                <a:cubicBezTo>
                  <a:pt x="5654" y="7612"/>
                  <a:pt x="2166" y="5636"/>
                  <a:pt x="75" y="2619"/>
                </a:cubicBezTo>
                <a:lnTo>
                  <a:pt x="0" y="2510"/>
                </a:lnTo>
                <a:lnTo>
                  <a:pt x="0" y="0"/>
                </a:lnTo>
                <a:close/>
              </a:path>
            </a:pathLst>
          </a:custGeom>
          <a:gradFill>
            <a:lin ang="16200000" scaled="0"/>
          </a:gradFill>
        </p:spPr>
        <p:style>
          <a:lnRef idx="0">
            <a:srgbClr val="FFFFFF"/>
          </a:lnRef>
          <a:fillRef idx="2">
            <a:schemeClr val="accent1"/>
          </a:fillRef>
          <a:effectRef idx="1">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3" name="矩形: 圆角 2"/>
          <p:cNvSpPr/>
          <p:nvPr>
            <p:custDataLst>
              <p:tags r:id="rId8"/>
            </p:custDataLst>
          </p:nvPr>
        </p:nvSpPr>
        <p:spPr>
          <a:xfrm>
            <a:off x="607695" y="818515"/>
            <a:ext cx="10982960" cy="5637530"/>
          </a:xfrm>
          <a:prstGeom prst="roundRect">
            <a:avLst>
              <a:gd name="adj" fmla="val 4773"/>
            </a:avLst>
          </a:prstGeom>
          <a:solidFill>
            <a:schemeClr val="lt2"/>
          </a:solidFill>
          <a:ln>
            <a:noFill/>
          </a:ln>
          <a:effectLst>
            <a:outerShdw blurRad="152400" sx="101000" sy="101000" algn="ctr" rotWithShape="0">
              <a:prstClr val="black">
                <a:alpha val="1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 name="矩形: 圆角 4"/>
          <p:cNvSpPr/>
          <p:nvPr>
            <p:custDataLst>
              <p:tags r:id="rId9"/>
            </p:custDataLst>
          </p:nvPr>
        </p:nvSpPr>
        <p:spPr>
          <a:xfrm>
            <a:off x="854075" y="795655"/>
            <a:ext cx="10448290" cy="2484755"/>
          </a:xfrm>
          <a:prstGeom prst="roundRect">
            <a:avLst>
              <a:gd name="adj" fmla="val 16936"/>
            </a:avLst>
          </a:prstGeom>
          <a:solidFill>
            <a:schemeClr val="accent1">
              <a:lumMod val="20000"/>
              <a:lumOff val="80000"/>
              <a:alpha val="20000"/>
            </a:schemeClr>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indent="0" algn="l" fontAlgn="auto">
              <a:lnSpc>
                <a:spcPct val="130000"/>
              </a:lnSpc>
            </a:pPr>
            <a:r>
              <a:rPr lang="zh-CN" b="1">
                <a:solidFill>
                  <a:schemeClr val="dk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临床指南</a:t>
            </a:r>
            <a:r>
              <a:rPr lang="en-US" altLang="zh-CN" b="1">
                <a:solidFill>
                  <a:schemeClr val="dk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chemeClr val="dk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诊疗规范推荐：</a:t>
            </a:r>
            <a:endParaRPr lang="zh-CN" altLang="en-US" b="1">
              <a:solidFill>
                <a:schemeClr val="dk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defTabSz="914400" fontAlgn="auto">
              <a:spcBef>
                <a:spcPts val="0"/>
              </a:spcBef>
              <a:spcAft>
                <a:spcPts val="0"/>
              </a:spcAft>
              <a:buClrTx/>
              <a:buSzTx/>
              <a:buFont typeface="Wingdings" panose="05000000000000000000" pitchFamily="2" charset="2"/>
              <a:buChar char="ü"/>
              <a:defRPr/>
            </a:pPr>
            <a:endParaRPr lang="zh-CN" altLang="en-US" sz="1400" noProof="0" dirty="0">
              <a:solidFill>
                <a:schemeClr val="tx1"/>
              </a:solidFill>
              <a:latin typeface="+mn-ea"/>
              <a:sym typeface="+mn-ea"/>
            </a:endParaRPr>
          </a:p>
          <a:p>
            <a:pPr marL="285750" marR="0" indent="-285750" defTabSz="914400" fontAlgn="auto">
              <a:spcBef>
                <a:spcPts val="0"/>
              </a:spcBef>
              <a:spcAft>
                <a:spcPts val="0"/>
              </a:spcAft>
              <a:buClrTx/>
              <a:buSzTx/>
              <a:buFont typeface="Wingdings" panose="05000000000000000000" charset="0"/>
              <a:buChar char="l"/>
              <a:defRPr/>
            </a:pPr>
            <a:r>
              <a:rPr lang="zh-CN" altLang="en-US" sz="1400" noProof="0" dirty="0">
                <a:solidFill>
                  <a:schemeClr val="tx1"/>
                </a:solidFill>
                <a:latin typeface="+mn-ea"/>
                <a:sym typeface="+mn-ea"/>
              </a:rPr>
              <a:t>中国艾滋病诊疗指南（</a:t>
            </a:r>
            <a:r>
              <a:rPr lang="en-US" altLang="zh-CN" sz="1400" noProof="0" dirty="0">
                <a:solidFill>
                  <a:schemeClr val="tx1"/>
                </a:solidFill>
                <a:latin typeface="+mn-ea"/>
                <a:sym typeface="+mn-ea"/>
              </a:rPr>
              <a:t>2024</a:t>
            </a:r>
            <a:r>
              <a:rPr lang="zh-CN" altLang="en-US" sz="1400" noProof="0" dirty="0">
                <a:solidFill>
                  <a:schemeClr val="tx1"/>
                </a:solidFill>
                <a:latin typeface="+mn-ea"/>
                <a:sym typeface="+mn-ea"/>
              </a:rPr>
              <a:t>版）、（</a:t>
            </a:r>
            <a:r>
              <a:rPr lang="en-US" altLang="zh-CN" sz="1400" noProof="0" dirty="0">
                <a:solidFill>
                  <a:schemeClr val="tx1"/>
                </a:solidFill>
                <a:latin typeface="+mn-ea"/>
                <a:sym typeface="+mn-ea"/>
              </a:rPr>
              <a:t>2021 </a:t>
            </a:r>
            <a:r>
              <a:rPr lang="zh-CN" altLang="en-US" sz="1400" noProof="0" dirty="0">
                <a:solidFill>
                  <a:schemeClr val="tx1"/>
                </a:solidFill>
                <a:latin typeface="+mn-ea"/>
                <a:sym typeface="+mn-ea"/>
              </a:rPr>
              <a:t>版）：推荐治疗药物，是成人及青少年初治患者</a:t>
            </a:r>
            <a:r>
              <a:rPr lang="en-US" altLang="zh-CN" sz="1400" b="1" noProof="0" dirty="0">
                <a:solidFill>
                  <a:srgbClr val="FF0000"/>
                </a:solidFill>
                <a:latin typeface="+mn-ea"/>
                <a:sym typeface="+mn-ea"/>
              </a:rPr>
              <a:t>HAART</a:t>
            </a:r>
            <a:r>
              <a:rPr lang="zh-CN" altLang="en-US" sz="1400" b="1" noProof="0" dirty="0">
                <a:solidFill>
                  <a:srgbClr val="FF0000"/>
                </a:solidFill>
                <a:latin typeface="+mn-ea"/>
                <a:sym typeface="+mn-ea"/>
              </a:rPr>
              <a:t>方案中的推荐骨架药物</a:t>
            </a:r>
            <a:r>
              <a:rPr lang="zh-CN" altLang="en-US" sz="1400" noProof="0" dirty="0">
                <a:solidFill>
                  <a:schemeClr val="tx1"/>
                </a:solidFill>
                <a:latin typeface="+mn-ea"/>
                <a:sym typeface="+mn-ea"/>
              </a:rPr>
              <a:t>，亦是</a:t>
            </a:r>
            <a:r>
              <a:rPr lang="zh-CN" altLang="en-US" sz="1400" b="1" noProof="0" dirty="0">
                <a:solidFill>
                  <a:srgbClr val="FF0000"/>
                </a:solidFill>
                <a:latin typeface="+mn-ea"/>
                <a:sym typeface="+mn-ea"/>
              </a:rPr>
              <a:t>替代方案的骨架药物</a:t>
            </a:r>
            <a:r>
              <a:rPr lang="zh-CN" altLang="en-US" sz="1400" noProof="0" dirty="0">
                <a:solidFill>
                  <a:schemeClr val="tx1"/>
                </a:solidFill>
                <a:latin typeface="+mn-ea"/>
                <a:sym typeface="+mn-ea"/>
              </a:rPr>
              <a:t>。在孕妇、哺乳期妇女、合并结核分枝杆菌感染者、合并 </a:t>
            </a:r>
            <a:r>
              <a:rPr lang="en-US" altLang="zh-CN" sz="1400" noProof="0" dirty="0">
                <a:solidFill>
                  <a:schemeClr val="tx1"/>
                </a:solidFill>
                <a:latin typeface="+mn-ea"/>
                <a:sym typeface="+mn-ea"/>
              </a:rPr>
              <a:t>HBV </a:t>
            </a:r>
            <a:r>
              <a:rPr lang="zh-CN" altLang="en-US" sz="1400" noProof="0" dirty="0">
                <a:solidFill>
                  <a:schemeClr val="tx1"/>
                </a:solidFill>
                <a:latin typeface="+mn-ea"/>
                <a:sym typeface="+mn-ea"/>
              </a:rPr>
              <a:t>、</a:t>
            </a:r>
            <a:r>
              <a:rPr lang="en-US" altLang="zh-CN" sz="1400" noProof="0" dirty="0">
                <a:solidFill>
                  <a:schemeClr val="tx1"/>
                </a:solidFill>
                <a:latin typeface="+mn-ea"/>
                <a:sym typeface="+mn-ea"/>
              </a:rPr>
              <a:t>HCV</a:t>
            </a:r>
            <a:r>
              <a:rPr lang="zh-CN" altLang="en-US" sz="1400" noProof="0" dirty="0">
                <a:solidFill>
                  <a:schemeClr val="tx1"/>
                </a:solidFill>
                <a:latin typeface="+mn-ea"/>
                <a:sym typeface="+mn-ea"/>
              </a:rPr>
              <a:t>感染者等</a:t>
            </a:r>
            <a:r>
              <a:rPr lang="zh-CN" altLang="en-US" sz="1400" b="1" noProof="0" dirty="0">
                <a:solidFill>
                  <a:srgbClr val="FF0000"/>
                </a:solidFill>
                <a:latin typeface="+mn-ea"/>
                <a:sym typeface="+mn-ea"/>
              </a:rPr>
              <a:t>特殊人群中也是推荐选择药物。</a:t>
            </a:r>
            <a:endParaRPr lang="zh-CN" altLang="en-US" sz="1400" b="1" noProof="0" dirty="0">
              <a:solidFill>
                <a:srgbClr val="FF0000"/>
              </a:solidFill>
              <a:latin typeface="+mn-ea"/>
              <a:sym typeface="+mn-ea"/>
            </a:endParaRPr>
          </a:p>
          <a:p>
            <a:pPr marL="285750" marR="0" indent="-285750" defTabSz="914400" fontAlgn="auto">
              <a:spcBef>
                <a:spcPts val="0"/>
              </a:spcBef>
              <a:spcAft>
                <a:spcPts val="0"/>
              </a:spcAft>
              <a:buClrTx/>
              <a:buSzTx/>
              <a:buFont typeface="Wingdings" panose="05000000000000000000" charset="0"/>
              <a:buChar char="l"/>
              <a:defRPr/>
            </a:pPr>
            <a:r>
              <a:rPr lang="en-US" altLang="zh-CN" sz="1400" noProof="0" dirty="0">
                <a:solidFill>
                  <a:schemeClr val="tx1"/>
                </a:solidFill>
                <a:latin typeface="+mn-ea"/>
                <a:sym typeface="+mn-ea"/>
              </a:rPr>
              <a:t>WHO</a:t>
            </a:r>
            <a:r>
              <a:rPr lang="zh-CN" altLang="en-US" sz="1400" noProof="0" dirty="0">
                <a:solidFill>
                  <a:schemeClr val="tx1"/>
                </a:solidFill>
                <a:latin typeface="+mn-ea"/>
                <a:sym typeface="+mn-ea"/>
              </a:rPr>
              <a:t>关于</a:t>
            </a:r>
            <a:r>
              <a:rPr lang="en-US" altLang="zh-CN" sz="1400" noProof="0" dirty="0">
                <a:solidFill>
                  <a:schemeClr val="tx1"/>
                </a:solidFill>
                <a:latin typeface="+mn-ea"/>
                <a:sym typeface="+mn-ea"/>
              </a:rPr>
              <a:t>HIV</a:t>
            </a:r>
            <a:r>
              <a:rPr lang="zh-CN" altLang="en-US" sz="1400" noProof="0" dirty="0">
                <a:solidFill>
                  <a:schemeClr val="tx1"/>
                </a:solidFill>
                <a:latin typeface="+mn-ea"/>
                <a:sym typeface="+mn-ea"/>
              </a:rPr>
              <a:t>预防、检测、治疗、服务提供和监测的综合指南：公共卫生方法的建议（</a:t>
            </a:r>
            <a:r>
              <a:rPr lang="en-US" altLang="zh-CN" sz="1400" noProof="0" dirty="0">
                <a:solidFill>
                  <a:schemeClr val="tx1"/>
                </a:solidFill>
                <a:latin typeface="+mn-ea"/>
                <a:sym typeface="+mn-ea"/>
              </a:rPr>
              <a:t>2021</a:t>
            </a:r>
            <a:r>
              <a:rPr lang="zh-CN" altLang="en-US" sz="1400" noProof="0" dirty="0">
                <a:solidFill>
                  <a:schemeClr val="tx1"/>
                </a:solidFill>
                <a:latin typeface="+mn-ea"/>
                <a:sym typeface="+mn-ea"/>
              </a:rPr>
              <a:t>版）：</a:t>
            </a:r>
            <a:r>
              <a:rPr lang="zh-CN" altLang="en-US" sz="1400" b="1" noProof="0" dirty="0">
                <a:solidFill>
                  <a:srgbClr val="FF0000"/>
                </a:solidFill>
                <a:latin typeface="+mn-ea"/>
                <a:sym typeface="+mn-ea"/>
              </a:rPr>
              <a:t>拉米夫定</a:t>
            </a:r>
            <a:r>
              <a:rPr lang="en-US" altLang="zh-CN" sz="1400" b="1" noProof="0" dirty="0">
                <a:solidFill>
                  <a:srgbClr val="FF0000"/>
                </a:solidFill>
                <a:latin typeface="+mn-ea"/>
                <a:sym typeface="+mn-ea"/>
              </a:rPr>
              <a:t>+</a:t>
            </a:r>
            <a:r>
              <a:rPr lang="zh-CN" altLang="en-US" sz="1400" b="1" noProof="0" dirty="0">
                <a:solidFill>
                  <a:srgbClr val="FF0000"/>
                </a:solidFill>
                <a:latin typeface="+mn-ea"/>
                <a:sym typeface="+mn-ea"/>
              </a:rPr>
              <a:t>替诺福韦＋多替拉韦</a:t>
            </a:r>
            <a:r>
              <a:rPr lang="zh-CN" altLang="en-US" sz="1400" noProof="0" dirty="0">
                <a:solidFill>
                  <a:schemeClr val="tx1"/>
                </a:solidFill>
                <a:latin typeface="+mn-ea"/>
                <a:sym typeface="+mn-ea"/>
              </a:rPr>
              <a:t>作为成人和青少年的首选一线起始治疗方案。</a:t>
            </a:r>
            <a:endParaRPr kumimoji="0" lang="en-US" altLang="zh-CN" sz="1400" b="1" kern="1200" cap="none" spc="0" normalizeH="0" baseline="0" noProof="0" dirty="0">
              <a:solidFill>
                <a:schemeClr val="tx1"/>
              </a:solidFill>
              <a:latin typeface="+mn-ea"/>
              <a:ea typeface="+mn-ea"/>
              <a:cs typeface="+mn-cs"/>
            </a:endParaRPr>
          </a:p>
          <a:p>
            <a:pPr marL="285750" marR="0" indent="-285750" defTabSz="914400" fontAlgn="auto">
              <a:spcBef>
                <a:spcPts val="0"/>
              </a:spcBef>
              <a:spcAft>
                <a:spcPts val="0"/>
              </a:spcAft>
              <a:buClrTx/>
              <a:buSzTx/>
              <a:buFont typeface="Wingdings" panose="05000000000000000000" charset="0"/>
              <a:buChar char="l"/>
              <a:defRPr/>
            </a:pPr>
            <a:r>
              <a:rPr sz="1400" noProof="0" dirty="0">
                <a:solidFill>
                  <a:schemeClr val="tx1"/>
                </a:solidFill>
                <a:latin typeface="+mn-ea"/>
                <a:sym typeface="+mn-ea"/>
              </a:rPr>
              <a:t>中国HIV暴露前预防用药专家共识（2023版）</a:t>
            </a:r>
            <a:r>
              <a:rPr lang="zh-CN" sz="1400" noProof="0" dirty="0">
                <a:solidFill>
                  <a:schemeClr val="tx1"/>
                </a:solidFill>
                <a:latin typeface="+mn-ea"/>
                <a:sym typeface="+mn-ea"/>
              </a:rPr>
              <a:t>：</a:t>
            </a:r>
            <a:r>
              <a:rPr lang="zh-CN" altLang="en-US" sz="1400" noProof="0" dirty="0">
                <a:solidFill>
                  <a:schemeClr val="tx1"/>
                </a:solidFill>
                <a:latin typeface="+mn-ea"/>
                <a:sym typeface="+mn-ea"/>
              </a:rPr>
              <a:t>若</a:t>
            </a:r>
            <a:r>
              <a:rPr lang="en-US" altLang="zh-CN" sz="1400" noProof="0" dirty="0">
                <a:solidFill>
                  <a:schemeClr val="tx1"/>
                </a:solidFill>
                <a:latin typeface="+mn-ea"/>
                <a:sym typeface="+mn-ea"/>
              </a:rPr>
              <a:t>FTC/TDF</a:t>
            </a:r>
            <a:r>
              <a:rPr lang="zh-CN" altLang="en-US" sz="1400" noProof="0" dirty="0">
                <a:solidFill>
                  <a:schemeClr val="tx1"/>
                </a:solidFill>
                <a:latin typeface="+mn-ea"/>
                <a:sym typeface="+mn-ea"/>
              </a:rPr>
              <a:t>不可及，拉米夫定替诺福韦即是可选择药物。</a:t>
            </a:r>
            <a:endParaRPr kumimoji="0" lang="en-US" altLang="zh-CN" sz="1400" kern="1200" cap="none" spc="0" normalizeH="0" baseline="0" noProof="0" dirty="0">
              <a:solidFill>
                <a:schemeClr val="tx1"/>
              </a:solidFill>
              <a:latin typeface="+mn-ea"/>
              <a:ea typeface="+mn-ea"/>
              <a:cs typeface="+mn-cs"/>
            </a:endParaRPr>
          </a:p>
          <a:p>
            <a:pPr marL="285750" marR="0" indent="-285750" defTabSz="914400" fontAlgn="auto">
              <a:spcBef>
                <a:spcPts val="0"/>
              </a:spcBef>
              <a:spcAft>
                <a:spcPts val="0"/>
              </a:spcAft>
              <a:buClrTx/>
              <a:buSzTx/>
              <a:buFont typeface="Wingdings" panose="05000000000000000000" charset="0"/>
              <a:buChar char="l"/>
              <a:defRPr/>
            </a:pPr>
            <a:r>
              <a:rPr lang="zh-CN" altLang="en-US" sz="1400" noProof="0" dirty="0">
                <a:solidFill>
                  <a:schemeClr val="tx1"/>
                </a:solidFill>
                <a:latin typeface="+mn-ea"/>
                <a:sym typeface="+mn-ea"/>
              </a:rPr>
              <a:t>艾滋病病毒暴露后预防技术指南（</a:t>
            </a:r>
            <a:r>
              <a:rPr lang="en-US" altLang="zh-CN" sz="1400" noProof="0" dirty="0">
                <a:solidFill>
                  <a:schemeClr val="tx1"/>
                </a:solidFill>
                <a:latin typeface="+mn-ea"/>
                <a:sym typeface="+mn-ea"/>
              </a:rPr>
              <a:t>2020</a:t>
            </a:r>
            <a:r>
              <a:rPr lang="zh-CN" altLang="en-US" sz="1400" noProof="0" dirty="0">
                <a:solidFill>
                  <a:schemeClr val="tx1"/>
                </a:solidFill>
                <a:latin typeface="+mn-ea"/>
                <a:sym typeface="+mn-ea"/>
              </a:rPr>
              <a:t>版，试用）推荐的常用</a:t>
            </a:r>
            <a:r>
              <a:rPr lang="en-US" altLang="zh-CN" sz="1400" noProof="0" dirty="0">
                <a:solidFill>
                  <a:schemeClr val="tx1"/>
                </a:solidFill>
                <a:latin typeface="+mn-ea"/>
                <a:sym typeface="+mn-ea"/>
              </a:rPr>
              <a:t>PEP</a:t>
            </a:r>
            <a:r>
              <a:rPr lang="zh-CN" altLang="en-US" sz="1400" noProof="0" dirty="0">
                <a:solidFill>
                  <a:schemeClr val="tx1"/>
                </a:solidFill>
                <a:latin typeface="+mn-ea"/>
                <a:sym typeface="+mn-ea"/>
              </a:rPr>
              <a:t>方案中强调</a:t>
            </a:r>
            <a:r>
              <a:rPr lang="en-US" altLang="zh-CN" sz="1400" noProof="0" dirty="0">
                <a:solidFill>
                  <a:schemeClr val="tx1"/>
                </a:solidFill>
                <a:latin typeface="+mn-ea"/>
                <a:sym typeface="+mn-ea"/>
              </a:rPr>
              <a:t>TDF</a:t>
            </a:r>
            <a:r>
              <a:rPr lang="zh-CN" altLang="en-US" sz="1400" noProof="0" dirty="0">
                <a:solidFill>
                  <a:schemeClr val="tx1"/>
                </a:solidFill>
                <a:latin typeface="+mn-ea"/>
                <a:sym typeface="+mn-ea"/>
              </a:rPr>
              <a:t>和</a:t>
            </a:r>
            <a:r>
              <a:rPr lang="en-US" altLang="zh-CN" sz="1400" noProof="0" dirty="0">
                <a:solidFill>
                  <a:schemeClr val="tx1"/>
                </a:solidFill>
                <a:latin typeface="+mn-ea"/>
                <a:sym typeface="+mn-ea"/>
              </a:rPr>
              <a:t>3TC</a:t>
            </a:r>
            <a:r>
              <a:rPr lang="zh-CN" altLang="en-US" sz="1400" b="1" noProof="0" dirty="0">
                <a:solidFill>
                  <a:srgbClr val="FF0000"/>
                </a:solidFill>
                <a:latin typeface="+mn-ea"/>
                <a:sym typeface="+mn-ea"/>
              </a:rPr>
              <a:t>可以用拉米夫定替诺福韦片二合一片剂代替。</a:t>
            </a:r>
            <a:endParaRPr lang="zh-CN" altLang="en-US" sz="1400" b="1" noProof="0" dirty="0">
              <a:solidFill>
                <a:srgbClr val="FF0000"/>
              </a:solidFill>
              <a:effectLst>
                <a:outerShdw blurRad="38100" dist="19050" dir="2700000" algn="tl" rotWithShape="0">
                  <a:schemeClr val="dk1">
                    <a:alpha val="40000"/>
                  </a:schemeClr>
                </a:outerShdw>
              </a:effectLst>
              <a:uFillTx/>
              <a:latin typeface="+mn-ea"/>
              <a:ea typeface="微软雅黑" panose="020B0503020204020204" pitchFamily="34" charset="-122"/>
              <a:cs typeface="微软雅黑" panose="020B0503020204020204" pitchFamily="34" charset="-122"/>
              <a:sym typeface="+mn-ea"/>
            </a:endParaRPr>
          </a:p>
        </p:txBody>
      </p:sp>
      <p:pic>
        <p:nvPicPr>
          <p:cNvPr id="27" name="图片 26" descr="图片包含 游戏机, 轮子&#10;&#10;描述已自动生成"/>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09835" y="116205"/>
            <a:ext cx="1985010" cy="587375"/>
          </a:xfrm>
          <a:prstGeom prst="rect">
            <a:avLst/>
          </a:prstGeom>
        </p:spPr>
      </p:pic>
      <p:sp>
        <p:nvSpPr>
          <p:cNvPr id="4" name="标题 3"/>
          <p:cNvSpPr>
            <a:spLocks noGrp="1"/>
          </p:cNvSpPr>
          <p:nvPr>
            <p:custDataLst>
              <p:tags r:id="rId11"/>
            </p:custDataLst>
          </p:nvPr>
        </p:nvSpPr>
        <p:spPr>
          <a:xfrm>
            <a:off x="607695" y="151765"/>
            <a:ext cx="10800080" cy="569595"/>
          </a:xfrm>
          <a:prstGeom prst="rect">
            <a:avLst/>
          </a:prstGeom>
        </p:spPr>
        <p:txBody>
          <a:bodyPr vert="horz" lIns="90170" tIns="46990" rIns="90170" bIns="46990" rtlCol="0" anchor="ctr" anchorCtr="0">
            <a:noAutofit/>
          </a:bodyPr>
          <a:lstStyle>
            <a:lvl1pPr marL="0" marR="0" lvl="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r>
              <a:rPr lang="zh-CN" altLang="en-US" sz="4000" dirty="0">
                <a:solidFill>
                  <a:schemeClr val="lt1"/>
                </a:solidFill>
                <a:effectLst>
                  <a:outerShdw blurRad="38100" dist="19050" dir="2700000" algn="tl" rotWithShape="0">
                    <a:schemeClr val="dk1">
                      <a:alpha val="40000"/>
                    </a:schemeClr>
                  </a:outerShdw>
                </a:effectLst>
                <a:latin typeface="汉仪旗黑-85S" panose="00020600040101010101" pitchFamily="18" charset="-122"/>
                <a:ea typeface="汉仪旗黑-85S" panose="00020600040101010101" pitchFamily="18" charset="-122"/>
                <a:cs typeface="汉仪旗黑-85S" panose="00020600040101010101" pitchFamily="18" charset="-122"/>
              </a:rPr>
              <a:t>03有效性</a:t>
            </a:r>
            <a:endParaRPr lang="zh-CN" altLang="en-US" sz="4000" dirty="0">
              <a:solidFill>
                <a:schemeClr val="lt1"/>
              </a:solidFill>
              <a:effectLst>
                <a:outerShdw blurRad="38100" dist="19050" dir="2700000" algn="tl" rotWithShape="0">
                  <a:schemeClr val="dk1">
                    <a:alpha val="40000"/>
                  </a:schemeClr>
                </a:outerShdw>
              </a:effectLst>
              <a:latin typeface="汉仪旗黑-85S" panose="00020600040101010101" pitchFamily="18" charset="-122"/>
              <a:ea typeface="汉仪旗黑-85S" panose="00020600040101010101" pitchFamily="18" charset="-122"/>
              <a:cs typeface="汉仪旗黑-85S" panose="00020600040101010101" pitchFamily="18" charset="-122"/>
            </a:endParaRPr>
          </a:p>
        </p:txBody>
      </p:sp>
      <p:pic>
        <p:nvPicPr>
          <p:cNvPr id="8" name="图片 7"/>
          <p:cNvPicPr>
            <a:picLocks noChangeAspect="1" noChangeArrowheads="1"/>
          </p:cNvPicPr>
          <p:nvPr/>
        </p:nvPicPr>
        <p:blipFill>
          <a:blip r:embed="rId12"/>
          <a:srcRect/>
          <a:stretch>
            <a:fillRect/>
          </a:stretch>
        </p:blipFill>
        <p:spPr bwMode="auto">
          <a:xfrm>
            <a:off x="2334895" y="3313430"/>
            <a:ext cx="2048510" cy="1680210"/>
          </a:xfrm>
          <a:prstGeom prst="rect">
            <a:avLst/>
          </a:prstGeom>
          <a:noFill/>
          <a:ln>
            <a:noFill/>
          </a:ln>
          <a:effectLst>
            <a:outerShdw blurRad="50800" dist="38100" dir="2700000" algn="tl" rotWithShape="0">
              <a:prstClr val="black">
                <a:alpha val="40000"/>
              </a:prstClr>
            </a:outerShdw>
          </a:effectLst>
        </p:spPr>
      </p:pic>
      <p:pic>
        <p:nvPicPr>
          <p:cNvPr id="9" name="图片 6"/>
          <p:cNvPicPr>
            <a:picLocks noChangeAspect="1" noChangeArrowheads="1"/>
          </p:cNvPicPr>
          <p:nvPr/>
        </p:nvPicPr>
        <p:blipFill>
          <a:blip r:embed="rId13"/>
          <a:srcRect/>
          <a:stretch>
            <a:fillRect/>
          </a:stretch>
        </p:blipFill>
        <p:spPr bwMode="auto">
          <a:xfrm>
            <a:off x="7636510" y="3338195"/>
            <a:ext cx="2138680" cy="1729105"/>
          </a:xfrm>
          <a:prstGeom prst="rect">
            <a:avLst/>
          </a:prstGeom>
          <a:noFill/>
          <a:ln>
            <a:noFill/>
          </a:ln>
          <a:effectLst>
            <a:outerShdw blurRad="50800" dist="38100" dir="2700000" algn="tl" rotWithShape="0">
              <a:prstClr val="black">
                <a:alpha val="40000"/>
              </a:prstClr>
            </a:outerShdw>
          </a:effectLst>
        </p:spPr>
      </p:pic>
      <p:sp>
        <p:nvSpPr>
          <p:cNvPr id="7173" name="矩形 8"/>
          <p:cNvSpPr/>
          <p:nvPr/>
        </p:nvSpPr>
        <p:spPr>
          <a:xfrm>
            <a:off x="1439863" y="4993323"/>
            <a:ext cx="3648075" cy="322262"/>
          </a:xfrm>
          <a:prstGeom prst="rect">
            <a:avLst/>
          </a:prstGeom>
          <a:noFill/>
          <a:ln w="9525">
            <a:noFill/>
          </a:ln>
        </p:spPr>
        <p:txBody>
          <a:bodyPr>
            <a:spAutoFit/>
          </a:bodyPr>
          <a:p>
            <a:pPr algn="ctr">
              <a:lnSpc>
                <a:spcPct val="150000"/>
              </a:lnSpc>
              <a:buNone/>
            </a:pPr>
            <a:r>
              <a:rPr lang="zh-CN" altLang="en-US" sz="1000" b="1" dirty="0">
                <a:latin typeface="微软雅黑" panose="020B0503020204020204" pitchFamily="34" charset="-122"/>
                <a:ea typeface="微软雅黑" panose="020B0503020204020204" pitchFamily="34" charset="-122"/>
              </a:rPr>
              <a:t>空腹口服太斗</a:t>
            </a:r>
            <a:r>
              <a:rPr lang="en-US" altLang="zh-CN" sz="1000" b="1" baseline="30000" dirty="0">
                <a:latin typeface="微软雅黑" panose="020B0503020204020204" pitchFamily="34" charset="-122"/>
                <a:ea typeface="微软雅黑" panose="020B0503020204020204" pitchFamily="34" charset="-122"/>
              </a:rPr>
              <a:t>®</a:t>
            </a:r>
            <a:r>
              <a:rPr lang="zh-CN" altLang="en-US" sz="1000" b="1" dirty="0">
                <a:latin typeface="微软雅黑" panose="020B0503020204020204" pitchFamily="34" charset="-122"/>
                <a:ea typeface="微软雅黑" panose="020B0503020204020204" pitchFamily="34" charset="-122"/>
              </a:rPr>
              <a:t>与参比制剂的平均血浆浓度（</a:t>
            </a:r>
            <a:r>
              <a:rPr lang="en-US" altLang="zh-CN" sz="1000" b="1" dirty="0">
                <a:latin typeface="微软雅黑" panose="020B0503020204020204" pitchFamily="34" charset="-122"/>
                <a:ea typeface="微软雅黑" panose="020B0503020204020204" pitchFamily="34" charset="-122"/>
              </a:rPr>
              <a:t>±SD</a:t>
            </a:r>
            <a:r>
              <a:rPr lang="zh-CN" altLang="en-US" sz="1000" b="1" dirty="0">
                <a:latin typeface="微软雅黑" panose="020B0503020204020204" pitchFamily="34" charset="-122"/>
                <a:ea typeface="微软雅黑" panose="020B0503020204020204" pitchFamily="34" charset="-122"/>
              </a:rPr>
              <a:t>）</a:t>
            </a:r>
            <a:r>
              <a:rPr lang="en-US" altLang="zh-CN" sz="1000" b="1" dirty="0">
                <a:latin typeface="微软雅黑" panose="020B0503020204020204" pitchFamily="34" charset="-122"/>
                <a:ea typeface="微软雅黑" panose="020B0503020204020204" pitchFamily="34" charset="-122"/>
              </a:rPr>
              <a:t>-</a:t>
            </a:r>
            <a:r>
              <a:rPr lang="zh-CN" altLang="en-US" sz="1000" b="1" dirty="0">
                <a:latin typeface="微软雅黑" panose="020B0503020204020204" pitchFamily="34" charset="-122"/>
                <a:ea typeface="微软雅黑" panose="020B0503020204020204" pitchFamily="34" charset="-122"/>
              </a:rPr>
              <a:t>时间曲线</a:t>
            </a:r>
            <a:endParaRPr lang="zh-CN" altLang="en-US" sz="1000" b="1" dirty="0">
              <a:latin typeface="微软雅黑" panose="020B0503020204020204" pitchFamily="34" charset="-122"/>
              <a:ea typeface="微软雅黑" panose="020B0503020204020204" pitchFamily="34" charset="-122"/>
            </a:endParaRPr>
          </a:p>
        </p:txBody>
      </p:sp>
      <p:sp>
        <p:nvSpPr>
          <p:cNvPr id="7174" name="矩形 9"/>
          <p:cNvSpPr/>
          <p:nvPr/>
        </p:nvSpPr>
        <p:spPr>
          <a:xfrm>
            <a:off x="6327775" y="4993323"/>
            <a:ext cx="4184650" cy="322262"/>
          </a:xfrm>
          <a:prstGeom prst="rect">
            <a:avLst/>
          </a:prstGeom>
          <a:noFill/>
          <a:ln w="9525">
            <a:noFill/>
          </a:ln>
        </p:spPr>
        <p:txBody>
          <a:bodyPr>
            <a:spAutoFit/>
          </a:bodyPr>
          <a:p>
            <a:pPr algn="ctr">
              <a:lnSpc>
                <a:spcPct val="150000"/>
              </a:lnSpc>
              <a:buNone/>
            </a:pPr>
            <a:r>
              <a:rPr lang="zh-CN" altLang="en-US" sz="1000" dirty="0">
                <a:latin typeface="微软雅黑" panose="020B0503020204020204" pitchFamily="34" charset="-122"/>
                <a:ea typeface="微软雅黑" panose="020B0503020204020204" pitchFamily="34" charset="-122"/>
              </a:rPr>
              <a:t>             </a:t>
            </a:r>
            <a:r>
              <a:rPr lang="zh-CN" altLang="en-US" sz="1000" b="1" dirty="0">
                <a:latin typeface="微软雅黑" panose="020B0503020204020204" pitchFamily="34" charset="-122"/>
                <a:ea typeface="微软雅黑" panose="020B0503020204020204" pitchFamily="34" charset="-122"/>
              </a:rPr>
              <a:t>餐后口服太斗</a:t>
            </a:r>
            <a:r>
              <a:rPr lang="en-US" altLang="zh-CN" sz="1000" b="1" baseline="30000" dirty="0">
                <a:latin typeface="微软雅黑" panose="020B0503020204020204" pitchFamily="34" charset="-122"/>
                <a:ea typeface="微软雅黑" panose="020B0503020204020204" pitchFamily="34" charset="-122"/>
              </a:rPr>
              <a:t>®</a:t>
            </a:r>
            <a:r>
              <a:rPr lang="zh-CN" altLang="en-US" sz="1000" b="1" dirty="0">
                <a:latin typeface="微软雅黑" panose="020B0503020204020204" pitchFamily="34" charset="-122"/>
                <a:ea typeface="微软雅黑" panose="020B0503020204020204" pitchFamily="34" charset="-122"/>
              </a:rPr>
              <a:t>与参比制剂的平均血浆浓度（</a:t>
            </a:r>
            <a:r>
              <a:rPr lang="en-US" altLang="zh-CN" sz="1000" b="1" dirty="0">
                <a:latin typeface="微软雅黑" panose="020B0503020204020204" pitchFamily="34" charset="-122"/>
                <a:ea typeface="微软雅黑" panose="020B0503020204020204" pitchFamily="34" charset="-122"/>
              </a:rPr>
              <a:t>±SD</a:t>
            </a:r>
            <a:r>
              <a:rPr lang="zh-CN" altLang="en-US" sz="1000" b="1" dirty="0">
                <a:latin typeface="微软雅黑" panose="020B0503020204020204" pitchFamily="34" charset="-122"/>
                <a:ea typeface="微软雅黑" panose="020B0503020204020204" pitchFamily="34" charset="-122"/>
              </a:rPr>
              <a:t>）</a:t>
            </a:r>
            <a:r>
              <a:rPr lang="en-US" altLang="zh-CN" sz="1000" b="1" dirty="0">
                <a:latin typeface="微软雅黑" panose="020B0503020204020204" pitchFamily="34" charset="-122"/>
                <a:ea typeface="微软雅黑" panose="020B0503020204020204" pitchFamily="34" charset="-122"/>
              </a:rPr>
              <a:t>-</a:t>
            </a:r>
            <a:r>
              <a:rPr lang="zh-CN" altLang="en-US" sz="1000" b="1" dirty="0">
                <a:latin typeface="微软雅黑" panose="020B0503020204020204" pitchFamily="34" charset="-122"/>
                <a:ea typeface="微软雅黑" panose="020B0503020204020204" pitchFamily="34" charset="-122"/>
              </a:rPr>
              <a:t>时间曲线</a:t>
            </a:r>
            <a:endParaRPr lang="zh-CN" altLang="en-US" sz="1000" b="1"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854075" y="5340350"/>
            <a:ext cx="10553700" cy="953135"/>
          </a:xfrm>
          <a:prstGeom prst="rect">
            <a:avLst/>
          </a:prstGeom>
          <a:noFill/>
        </p:spPr>
        <p:txBody>
          <a:bodyPr wrap="square" rtlCol="0">
            <a:spAutoFit/>
          </a:bodyPr>
          <a:p>
            <a:r>
              <a:rPr lang="en-US" altLang="zh-CN" sz="1400" b="1" noProof="0" dirty="0" smtClean="0">
                <a:ln>
                  <a:noFill/>
                </a:ln>
                <a:effectLst/>
                <a:uLnTx/>
                <a:uFillTx/>
                <a:latin typeface="+mn-ea"/>
                <a:sym typeface="+mn-ea"/>
              </a:rPr>
              <a:t>BE</a:t>
            </a:r>
            <a:r>
              <a:rPr lang="zh-CN" altLang="en-US" sz="1400" b="1" noProof="0" dirty="0" smtClean="0">
                <a:ln>
                  <a:noFill/>
                </a:ln>
                <a:effectLst/>
                <a:uLnTx/>
                <a:uFillTx/>
                <a:latin typeface="+mn-ea"/>
                <a:sym typeface="+mn-ea"/>
              </a:rPr>
              <a:t>试验：</a:t>
            </a:r>
            <a:r>
              <a:rPr lang="zh-CN" altLang="en-US" sz="1400" noProof="0" dirty="0" smtClean="0">
                <a:ln>
                  <a:noFill/>
                </a:ln>
                <a:effectLst/>
                <a:uLnTx/>
                <a:uFillTx/>
                <a:latin typeface="+mn-ea"/>
                <a:sym typeface="+mn-ea"/>
              </a:rPr>
              <a:t>通过拉米夫定替诺福韦片在空腹和餐后给药条件下随机开放单剂量两周交叉生物等效性试验结果表明，其与参比制剂药品拉米夫定、富马酸替诺福韦二吡呋酯空腹给药、餐后给药均具有生物等效性。</a:t>
            </a:r>
            <a:r>
              <a:rPr lang="zh-CN" altLang="en-US" sz="1400" b="1" noProof="0" dirty="0" smtClean="0">
                <a:ln>
                  <a:noFill/>
                </a:ln>
                <a:effectLst/>
                <a:uLnTx/>
                <a:uFillTx/>
                <a:latin typeface="+mn-ea"/>
                <a:sym typeface="+mn-ea"/>
              </a:rPr>
              <a:t>通过仿制药一致性评价，与参比制剂单药拉米夫定、富马酸替诺福韦二吡呋酯等效同质。</a:t>
            </a:r>
            <a:endParaRPr kumimoji="0" lang="en-US" altLang="zh-CN" sz="1400" b="1" i="0" u="none" strike="noStrike" kern="1200" cap="none" spc="0" normalizeH="0" baseline="0" noProof="0" dirty="0" smtClean="0">
              <a:ln>
                <a:noFill/>
              </a:ln>
              <a:solidFill>
                <a:schemeClr val="tx1"/>
              </a:solidFill>
              <a:effectLst/>
              <a:uLnTx/>
              <a:uFillTx/>
              <a:latin typeface="+mn-ea"/>
              <a:cs typeface="+mn-cs"/>
            </a:endParaRPr>
          </a:p>
          <a:p>
            <a:endParaRPr lang="zh-CN" altLang="en-US" sz="1400" b="1"/>
          </a:p>
        </p:txBody>
      </p:sp>
      <p:sp>
        <p:nvSpPr>
          <p:cNvPr id="15" name="文本框 14"/>
          <p:cNvSpPr txBox="1"/>
          <p:nvPr>
            <p:custDataLst>
              <p:tags r:id="rId14"/>
            </p:custDataLst>
          </p:nvPr>
        </p:nvSpPr>
        <p:spPr>
          <a:xfrm>
            <a:off x="111760" y="6318250"/>
            <a:ext cx="5598160" cy="529590"/>
          </a:xfrm>
          <a:prstGeom prst="rect">
            <a:avLst/>
          </a:prstGeom>
          <a:noFill/>
        </p:spPr>
        <p:txBody>
          <a:bodyPr wrap="square" rtlCol="0">
            <a:noAutofit/>
          </a:bodyPr>
          <a:p>
            <a:r>
              <a:rPr lang="zh-CN" altLang="en-US" sz="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  中华医学会感染病学分会艾滋病丙型肝炎学组,中国疾病预防控制中心.  中国艾滋病诊疗指南(2021年版)    [J].  协和医学杂志,  2022,  13  (02):  203-226.  </a:t>
            </a:r>
            <a:endParaRPr lang="zh-CN" altLang="en-US" sz="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8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8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8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中华医学会感染病学分会艾滋病丙型肝炎学组,中国疾病预防控制中心. 中国艾滋病诊疗指南（2024版）[J]. 中华传染病杂志,42: 网络预发表.DOI:10.3760/cma.j.cn311365-20240328-00081</a:t>
            </a:r>
            <a:endParaRPr lang="zh-CN" altLang="en-US" sz="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文本框 12"/>
          <p:cNvSpPr txBox="1"/>
          <p:nvPr/>
        </p:nvSpPr>
        <p:spPr>
          <a:xfrm>
            <a:off x="6627495" y="6318250"/>
            <a:ext cx="5362575" cy="524510"/>
          </a:xfrm>
          <a:prstGeom prst="rect">
            <a:avLst/>
          </a:prstGeom>
          <a:noFill/>
        </p:spPr>
        <p:txBody>
          <a:bodyPr wrap="square" rtlCol="0">
            <a:noAutofit/>
          </a:bodyPr>
          <a:p>
            <a:r>
              <a:rPr lang="zh-CN" altLang="en-US" sz="8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[3]  张路坤,王辉.  中国HIV暴露前预防用药专家共识（2023版）    [J].  中国艾滋病性病,  2023,  29  (09):  954-961.  DOI:10.13419/j.cnki.aids.2023.09.02.</a:t>
            </a:r>
            <a:endParaRPr lang="zh-CN" altLang="en-US" sz="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8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[4]  张钰坤,袁书琪,胡雁,等.  2021年WHO《关于HIV预防、检测、治疗、服务提供和监测的综合指南：公共卫生方法的建议》要点解读    [J].  上海护理,  2021,  21  (12):  1-8.  </a:t>
            </a:r>
            <a:endParaRPr lang="zh-CN" altLang="en-US" sz="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800"/>
          </a:p>
        </p:txBody>
      </p:sp>
    </p:spTree>
    <p:custDataLst>
      <p:tags r:id="rId15"/>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3" name="图片 12"/>
          <p:cNvPicPr/>
          <p:nvPr userDrawn="1">
            <p:custDataLst>
              <p:tags r:id="rId1"/>
            </p:custDataLst>
          </p:nvPr>
        </p:nvPicPr>
        <p:blipFill>
          <a:blip r:embed="rId2" r:link="rId3" cstate="email"/>
          <a:stretch>
            <a:fillRect/>
          </a:stretch>
        </p:blipFill>
        <p:spPr>
          <a:xfrm>
            <a:off x="0" y="0"/>
            <a:ext cx="720090" cy="562719"/>
          </a:xfrm>
          <a:prstGeom prst="rect">
            <a:avLst/>
          </a:prstGeom>
        </p:spPr>
      </p:pic>
      <p:pic>
        <p:nvPicPr>
          <p:cNvPr id="12" name="图片 11"/>
          <p:cNvPicPr/>
          <p:nvPr userDrawn="1">
            <p:custDataLst>
              <p:tags r:id="rId4"/>
            </p:custDataLst>
          </p:nvPr>
        </p:nvPicPr>
        <p:blipFill>
          <a:blip r:embed="rId5" r:link="rId6" cstate="email"/>
          <a:stretch>
            <a:fillRect/>
          </a:stretch>
        </p:blipFill>
        <p:spPr>
          <a:xfrm>
            <a:off x="11471910" y="0"/>
            <a:ext cx="720090" cy="682332"/>
          </a:xfrm>
          <a:prstGeom prst="rect">
            <a:avLst/>
          </a:prstGeom>
        </p:spPr>
      </p:pic>
      <p:sp>
        <p:nvSpPr>
          <p:cNvPr id="27" name="矩形 26"/>
          <p:cNvSpPr/>
          <p:nvPr/>
        </p:nvSpPr>
        <p:spPr>
          <a:xfrm>
            <a:off x="1046480" y="304800"/>
            <a:ext cx="5613400" cy="706755"/>
          </a:xfrm>
          <a:prstGeom prst="rect">
            <a:avLst/>
          </a:prstGeom>
        </p:spPr>
        <p:txBody>
          <a:bodyPr wrap="square">
            <a:spAutoFit/>
          </a:bodyPr>
          <a:p>
            <a:r>
              <a:rPr lang="en-US" altLang="zh-CN" sz="4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lt"/>
              </a:rPr>
              <a:t>04</a:t>
            </a:r>
            <a:r>
              <a:rPr lang="zh-CN" altLang="en-US" sz="4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lt"/>
              </a:rPr>
              <a:t>创新性</a:t>
            </a:r>
            <a:endParaRPr lang="zh-CN" altLang="en-US" sz="4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 name="圆角矩形 3"/>
          <p:cNvSpPr/>
          <p:nvPr>
            <p:custDataLst>
              <p:tags r:id="rId7"/>
            </p:custDataLst>
          </p:nvPr>
        </p:nvSpPr>
        <p:spPr>
          <a:xfrm>
            <a:off x="1046480" y="1251585"/>
            <a:ext cx="10113010" cy="394970"/>
          </a:xfrm>
          <a:prstGeom prst="roundRect">
            <a:avLst/>
          </a:prstGeom>
          <a:gradFill>
            <a:lin ang="5400000" scaled="0"/>
          </a:gradFill>
        </p:spPr>
        <p:style>
          <a:lnRef idx="0">
            <a:srgbClr val="FFFFFF"/>
          </a:lnRef>
          <a:fillRef idx="2">
            <a:schemeClr val="accent1"/>
          </a:fillRef>
          <a:effectRef idx="0">
            <a:srgbClr val="FFFFFF"/>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6" name="文本框 5"/>
          <p:cNvSpPr txBox="1"/>
          <p:nvPr>
            <p:custDataLst>
              <p:tags r:id="rId8"/>
            </p:custDataLst>
          </p:nvPr>
        </p:nvSpPr>
        <p:spPr>
          <a:xfrm>
            <a:off x="1046480" y="1251585"/>
            <a:ext cx="3033395" cy="368300"/>
          </a:xfrm>
          <a:prstGeom prst="rect">
            <a:avLst/>
          </a:prstGeom>
          <a:noFill/>
        </p:spPr>
        <p:txBody>
          <a:bodyPr wrap="square" rtlCol="0">
            <a:spAutoFit/>
          </a:bodyPr>
          <a:p>
            <a:r>
              <a:rPr lang="zh-CN" altLang="en-US">
                <a:solidFill>
                  <a:schemeClr val="lt1"/>
                </a:solidFill>
                <a:latin typeface="微软雅黑" panose="020B0503020204020204" pitchFamily="34" charset="-122"/>
                <a:ea typeface="微软雅黑" panose="020B0503020204020204" pitchFamily="34" charset="-122"/>
              </a:rPr>
              <a:t>创新点及</a:t>
            </a:r>
            <a:r>
              <a:rPr lang="zh-CN" altLang="en-US">
                <a:solidFill>
                  <a:schemeClr val="lt1"/>
                </a:solidFill>
                <a:latin typeface="微软雅黑" panose="020B0503020204020204" pitchFamily="34" charset="-122"/>
                <a:ea typeface="微软雅黑" panose="020B0503020204020204" pitchFamily="34" charset="-122"/>
              </a:rPr>
              <a:t>优势</a:t>
            </a:r>
            <a:endParaRPr lang="zh-CN" altLang="en-US">
              <a:solidFill>
                <a:schemeClr val="lt1"/>
              </a:solidFill>
              <a:latin typeface="微软雅黑" panose="020B0503020204020204" pitchFamily="34" charset="-122"/>
              <a:ea typeface="微软雅黑" panose="020B0503020204020204" pitchFamily="34" charset="-122"/>
            </a:endParaRPr>
          </a:p>
        </p:txBody>
      </p:sp>
      <p:pic>
        <p:nvPicPr>
          <p:cNvPr id="3" name="图片 2" descr="图片包含 游戏机, 轮子&#10;&#10;描述已自动生成"/>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05975" y="95250"/>
            <a:ext cx="1985010" cy="587375"/>
          </a:xfrm>
          <a:prstGeom prst="rect">
            <a:avLst/>
          </a:prstGeom>
        </p:spPr>
      </p:pic>
      <p:sp>
        <p:nvSpPr>
          <p:cNvPr id="8" name="文本框 7"/>
          <p:cNvSpPr txBox="1"/>
          <p:nvPr>
            <p:custDataLst>
              <p:tags r:id="rId10"/>
            </p:custDataLst>
          </p:nvPr>
        </p:nvSpPr>
        <p:spPr>
          <a:xfrm>
            <a:off x="1099820" y="2606040"/>
            <a:ext cx="1407795" cy="368300"/>
          </a:xfrm>
          <a:prstGeom prst="rect">
            <a:avLst/>
          </a:prstGeom>
          <a:noFill/>
        </p:spPr>
        <p:txBody>
          <a:bodyPr wrap="square" rtlCol="0">
            <a:spAutoFit/>
          </a:bodyPr>
          <a:p>
            <a:r>
              <a:rPr lang="zh-CN" altLang="en-US">
                <a:solidFill>
                  <a:schemeClr val="bg1"/>
                </a:solidFill>
                <a:latin typeface="微软雅黑" panose="020B0503020204020204" pitchFamily="34" charset="-122"/>
                <a:ea typeface="微软雅黑" panose="020B0503020204020204" pitchFamily="34" charset="-122"/>
              </a:rPr>
              <a:t>优势</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custDataLst>
              <p:tags r:id="rId11"/>
            </p:custDataLst>
          </p:nvPr>
        </p:nvSpPr>
        <p:spPr>
          <a:xfrm>
            <a:off x="1046480" y="1859915"/>
            <a:ext cx="10112375" cy="4538345"/>
          </a:xfrm>
          <a:prstGeom prst="rect">
            <a:avLst/>
          </a:prstGeom>
          <a:noFill/>
        </p:spPr>
        <p:txBody>
          <a:bodyPr wrap="square" rtlCol="0">
            <a:noAutofit/>
          </a:bodyPr>
          <a:p>
            <a:pPr marL="285750" marR="0" indent="-285750">
              <a:lnSpc>
                <a:spcPct val="100000"/>
              </a:lnSpc>
              <a:spcBef>
                <a:spcPct val="0"/>
              </a:spcBef>
              <a:spcAft>
                <a:spcPts val="600"/>
              </a:spcAft>
              <a:buFont typeface="Wingdings" panose="05000000000000000000" charset="0"/>
              <a:buChar char="Ø"/>
            </a:pPr>
            <a:r>
              <a:rPr lang="zh-CN"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患者依从性更好 </a:t>
            </a:r>
            <a:endParaRPr lang="zh-CN"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indent="0">
              <a:lnSpc>
                <a:spcPct val="100000"/>
              </a:lnSpc>
              <a:spcBef>
                <a:spcPct val="0"/>
              </a:spcBef>
              <a:spcAft>
                <a:spcPts val="600"/>
              </a:spcAft>
              <a:buFont typeface="Wingdings" panose="05000000000000000000" charset="0"/>
              <a:buNone/>
            </a:pPr>
            <a:r>
              <a:rPr 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 本品为复方制剂，每片含富马酸替诺福韦二吡呋酯300mg和拉米夫定300mg，有利于减少服药片数，提高患者的依从性。</a:t>
            </a:r>
            <a:endParaRPr 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marR="0" indent="-285750">
              <a:lnSpc>
                <a:spcPct val="100000"/>
              </a:lnSpc>
              <a:spcBef>
                <a:spcPct val="0"/>
              </a:spcBef>
              <a:spcAft>
                <a:spcPts val="600"/>
              </a:spcAft>
              <a:buFont typeface="Wingdings" panose="05000000000000000000" charset="0"/>
              <a:buChar char="Ø"/>
            </a:pPr>
            <a:r>
              <a:rPr lang="zh-CN"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质量更佳</a:t>
            </a:r>
            <a:endParaRPr lang="zh-CN"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indent="0">
              <a:lnSpc>
                <a:spcPct val="100000"/>
              </a:lnSpc>
              <a:spcBef>
                <a:spcPct val="0"/>
              </a:spcBef>
              <a:spcAft>
                <a:spcPts val="600"/>
              </a:spcAft>
              <a:buFont typeface="Wingdings" panose="05000000000000000000" charset="0"/>
              <a:buNone/>
            </a:pPr>
            <a:r>
              <a:rPr 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本品从产品质量出发进行处方设计，对填充剂用量、粘合剂种类及用量、崩解剂加法及用量和包衣增重等处方因素进行考察，确定了最佳的处方。选用水作为制粒过程的粘合剂，环保、易得、廉价，保证产品质量的同时，适合大规模生产。</a:t>
            </a:r>
            <a:endParaRPr 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marR="0" indent="-285750">
              <a:lnSpc>
                <a:spcPct val="100000"/>
              </a:lnSpc>
              <a:spcBef>
                <a:spcPct val="0"/>
              </a:spcBef>
              <a:spcAft>
                <a:spcPts val="600"/>
              </a:spcAft>
              <a:buFont typeface="Wingdings" panose="05000000000000000000" charset="0"/>
              <a:buChar char="Ø"/>
            </a:pPr>
            <a:r>
              <a:rPr lang="zh-CN"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稳定性更强 </a:t>
            </a:r>
            <a:endParaRPr lang="zh-CN"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indent="0">
              <a:lnSpc>
                <a:spcPct val="100000"/>
              </a:lnSpc>
              <a:spcBef>
                <a:spcPct val="0"/>
              </a:spcBef>
              <a:spcAft>
                <a:spcPts val="600"/>
              </a:spcAft>
              <a:buFont typeface="Wingdings" panose="05000000000000000000" charset="0"/>
              <a:buNone/>
            </a:pPr>
            <a:r>
              <a:rPr 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在本品</a:t>
            </a:r>
            <a:r>
              <a:rPr 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的制粒工艺中，拉米夫定和富马酸替诺福韦二吡呋酯是分别制粒，然后再进行混合、压片，避免了两种原料直接接触而导致杂质增加，能有效提高产品的稳定性。</a:t>
            </a:r>
            <a:endParaRPr lang="zh-CN"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marR="0" indent="-285750">
              <a:lnSpc>
                <a:spcPct val="100000"/>
              </a:lnSpc>
              <a:spcBef>
                <a:spcPct val="0"/>
              </a:spcBef>
              <a:spcAft>
                <a:spcPts val="600"/>
              </a:spcAft>
              <a:buFont typeface="Wingdings" panose="05000000000000000000" charset="0"/>
              <a:buChar char="Ø"/>
            </a:pPr>
            <a:r>
              <a:rPr lang="zh-CN"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安全性更高 </a:t>
            </a:r>
            <a:endParaRPr lang="zh-CN"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algn="l">
              <a:lnSpc>
                <a:spcPct val="100000"/>
              </a:lnSpc>
              <a:spcAft>
                <a:spcPts val="600"/>
              </a:spcAft>
              <a:buClrTx/>
              <a:buSzTx/>
              <a:buFont typeface="Wingdings" panose="05000000000000000000" charset="0"/>
              <a:buNone/>
            </a:pPr>
            <a:r>
              <a:rPr 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在本品的混合工艺中，也进一步进行优化，提高混合均一性。本品整个生产工艺简单易行，药物的稳定性</a:t>
            </a:r>
            <a:r>
              <a:rPr 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好、耐药发生率低，产品安全性更</a:t>
            </a:r>
            <a:r>
              <a:rPr 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高。</a:t>
            </a:r>
            <a:endParaRPr 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1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8" name="图片 17"/>
          <p:cNvPicPr/>
          <p:nvPr userDrawn="1">
            <p:custDataLst>
              <p:tags r:id="rId1"/>
            </p:custDataLst>
          </p:nvPr>
        </p:nvPicPr>
        <p:blipFill>
          <a:blip r:embed="rId2" r:link="rId3" cstate="email"/>
          <a:stretch>
            <a:fillRect/>
          </a:stretch>
        </p:blipFill>
        <p:spPr>
          <a:xfrm>
            <a:off x="0" y="0"/>
            <a:ext cx="720090" cy="562719"/>
          </a:xfrm>
          <a:prstGeom prst="rect">
            <a:avLst/>
          </a:prstGeom>
        </p:spPr>
      </p:pic>
      <p:pic>
        <p:nvPicPr>
          <p:cNvPr id="17" name="图片 16"/>
          <p:cNvPicPr/>
          <p:nvPr userDrawn="1">
            <p:custDataLst>
              <p:tags r:id="rId4"/>
            </p:custDataLst>
          </p:nvPr>
        </p:nvPicPr>
        <p:blipFill>
          <a:blip r:embed="rId5" r:link="rId6" cstate="email"/>
          <a:stretch>
            <a:fillRect/>
          </a:stretch>
        </p:blipFill>
        <p:spPr>
          <a:xfrm>
            <a:off x="11471910" y="0"/>
            <a:ext cx="720090" cy="682332"/>
          </a:xfrm>
          <a:prstGeom prst="rect">
            <a:avLst/>
          </a:prstGeom>
        </p:spPr>
      </p:pic>
      <p:sp>
        <p:nvSpPr>
          <p:cNvPr id="27" name="矩形 26"/>
          <p:cNvSpPr/>
          <p:nvPr/>
        </p:nvSpPr>
        <p:spPr>
          <a:xfrm>
            <a:off x="720090" y="179070"/>
            <a:ext cx="2411730" cy="706755"/>
          </a:xfrm>
          <a:prstGeom prst="rect">
            <a:avLst/>
          </a:prstGeom>
        </p:spPr>
        <p:txBody>
          <a:bodyPr wrap="square">
            <a:spAutoFit/>
          </a:bodyPr>
          <a:p>
            <a:r>
              <a:rPr lang="en-US" altLang="zh-CN" sz="4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lt"/>
              </a:rPr>
              <a:t>05</a:t>
            </a:r>
            <a:r>
              <a:rPr lang="zh-CN" altLang="en-US" sz="4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lt"/>
              </a:rPr>
              <a:t>公平性</a:t>
            </a:r>
            <a:endParaRPr lang="zh-CN" altLang="en-US" sz="4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55" name="椭圆 54"/>
          <p:cNvSpPr/>
          <p:nvPr/>
        </p:nvSpPr>
        <p:spPr>
          <a:xfrm>
            <a:off x="1179195" y="3039745"/>
            <a:ext cx="1384300" cy="1384935"/>
          </a:xfrm>
          <a:prstGeom prst="ellipse">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685800" rtl="0" eaLnBrk="1" fontAlgn="auto" latinLnBrk="0" hangingPunct="1">
              <a:lnSpc>
                <a:spcPct val="100000"/>
              </a:lnSpc>
              <a:spcBef>
                <a:spcPts val="0"/>
              </a:spcBef>
              <a:spcAft>
                <a:spcPts val="0"/>
              </a:spcAft>
              <a:buClrTx/>
              <a:buSzTx/>
              <a:buFontTx/>
              <a:buNone/>
            </a:pPr>
            <a:endParaRPr kumimoji="0" lang="zh-CN" altLang="en-US" sz="135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21" name="文本框 20"/>
          <p:cNvSpPr txBox="1"/>
          <p:nvPr>
            <p:custDataLst>
              <p:tags r:id="rId7"/>
            </p:custDataLst>
          </p:nvPr>
        </p:nvSpPr>
        <p:spPr>
          <a:xfrm>
            <a:off x="838200" y="1409065"/>
            <a:ext cx="10522585" cy="719455"/>
          </a:xfrm>
          <a:prstGeom prst="rect">
            <a:avLst/>
          </a:prstGeom>
          <a:noFill/>
          <a:ln>
            <a:noFill/>
          </a:ln>
        </p:spPr>
        <p:txBody>
          <a:bodyPr wrap="square" rtlCol="0">
            <a:noAutofit/>
          </a:bodyPr>
          <a:p>
            <a:pPr marR="0" lvl="0" indent="0" algn="l" defTabSz="914400" rtl="0" eaLnBrk="1" fontAlgn="auto" latinLnBrk="0" hangingPunct="1">
              <a:lnSpc>
                <a:spcPct val="140000"/>
              </a:lnSpc>
              <a:spcBef>
                <a:spcPct val="20000"/>
              </a:spcBef>
              <a:spcAft>
                <a:spcPts val="0"/>
              </a:spcAft>
              <a:buClrTx/>
              <a:buSzTx/>
              <a:buFont typeface="Wingdings" panose="05000000000000000000" charset="0"/>
              <a:buNone/>
              <a:defRPr/>
            </a:pPr>
            <a:r>
              <a:rPr lang="zh-CN" altLang="en-US" sz="1400" noProof="0" dirty="0" smtClean="0">
                <a:ln>
                  <a:noFill/>
                </a:ln>
                <a:effectLst/>
                <a:uLnTx/>
                <a:uFillTx/>
                <a:latin typeface="+mn-ea"/>
                <a:sym typeface="+mn-ea"/>
              </a:rPr>
              <a:t>弥补了</a:t>
            </a:r>
            <a:r>
              <a:rPr lang="zh-CN" altLang="en-US" sz="1400" b="1" noProof="0" dirty="0" smtClean="0">
                <a:ln>
                  <a:noFill/>
                </a:ln>
                <a:solidFill>
                  <a:srgbClr val="FF0000"/>
                </a:solidFill>
                <a:effectLst/>
                <a:uLnTx/>
                <a:uFillTx/>
                <a:latin typeface="+mn-ea"/>
                <a:sym typeface="+mn-ea"/>
              </a:rPr>
              <a:t>当前医保目录内无</a:t>
            </a:r>
            <a:r>
              <a:rPr lang="zh-CN" altLang="en-US" sz="1400" noProof="0" dirty="0" smtClean="0">
                <a:ln>
                  <a:noFill/>
                </a:ln>
                <a:effectLst/>
                <a:uLnTx/>
                <a:uFillTx/>
                <a:latin typeface="+mn-ea"/>
                <a:sym typeface="+mn-ea"/>
              </a:rPr>
              <a:t>拉米夫定、替诺福韦复方单片制剂的短板，弥补了</a:t>
            </a:r>
            <a:r>
              <a:rPr lang="zh-CN" altLang="en-US" sz="1400" kern="0" dirty="0">
                <a:latin typeface="微软雅黑" panose="020B0503020204020204" pitchFamily="34" charset="-122"/>
                <a:ea typeface="微软雅黑" panose="020B0503020204020204" pitchFamily="34" charset="-122"/>
                <a:sym typeface="+mn-ea"/>
              </a:rPr>
              <a:t>疗效好且安全性更佳，更利于长期，终身服用的药品的短板。</a:t>
            </a:r>
            <a:r>
              <a:rPr lang="zh-CN" altLang="en-US" sz="1400" noProof="0" dirty="0" smtClean="0">
                <a:ln>
                  <a:noFill/>
                </a:ln>
                <a:effectLst/>
                <a:uLnTx/>
                <a:uFillTx/>
                <a:latin typeface="+mn-ea"/>
                <a:sym typeface="+mn-ea"/>
              </a:rPr>
              <a:t>可有效填补高危感染人群及患者丰富而高效的药物选择需求。</a:t>
            </a: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pic>
        <p:nvPicPr>
          <p:cNvPr id="2" name="图片 1" descr="图片包含 游戏机, 轮子&#10;&#10;描述已自动生成"/>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36455" y="95885"/>
            <a:ext cx="1985010" cy="587375"/>
          </a:xfrm>
          <a:prstGeom prst="rect">
            <a:avLst/>
          </a:prstGeom>
        </p:spPr>
      </p:pic>
      <p:sp>
        <p:nvSpPr>
          <p:cNvPr id="5" name="圆角矩形 4"/>
          <p:cNvSpPr/>
          <p:nvPr>
            <p:custDataLst>
              <p:tags r:id="rId9"/>
            </p:custDataLst>
          </p:nvPr>
        </p:nvSpPr>
        <p:spPr>
          <a:xfrm>
            <a:off x="838200" y="963295"/>
            <a:ext cx="10389235" cy="394970"/>
          </a:xfrm>
          <a:prstGeom prst="roundRect">
            <a:avLst/>
          </a:prstGeom>
          <a:gradFill>
            <a:lin ang="5400000" scaled="0"/>
          </a:gradFill>
        </p:spPr>
        <p:style>
          <a:lnRef idx="0">
            <a:srgbClr val="FFFFFF"/>
          </a:lnRef>
          <a:fillRef idx="2">
            <a:schemeClr val="accent1"/>
          </a:fillRef>
          <a:effectRef idx="0">
            <a:srgbClr val="FFFFFF"/>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6" name="文本框 5"/>
          <p:cNvSpPr txBox="1"/>
          <p:nvPr>
            <p:custDataLst>
              <p:tags r:id="rId10"/>
            </p:custDataLst>
          </p:nvPr>
        </p:nvSpPr>
        <p:spPr>
          <a:xfrm>
            <a:off x="972185" y="963295"/>
            <a:ext cx="3611245" cy="368300"/>
          </a:xfrm>
          <a:prstGeom prst="rect">
            <a:avLst/>
          </a:prstGeom>
          <a:noFill/>
        </p:spPr>
        <p:txBody>
          <a:bodyPr wrap="square" rtlCol="0">
            <a:spAutoFit/>
          </a:bodyPr>
          <a:p>
            <a:r>
              <a:rPr lang="zh-CN" altLang="en-US">
                <a:solidFill>
                  <a:schemeClr val="bg1"/>
                </a:solidFill>
                <a:latin typeface="微软雅黑" panose="020B0503020204020204" pitchFamily="34" charset="-122"/>
                <a:ea typeface="微软雅黑" panose="020B0503020204020204" pitchFamily="34" charset="-122"/>
                <a:sym typeface="+mn-ea"/>
              </a:rPr>
              <a:t>填补医保空白目录</a:t>
            </a:r>
            <a:endParaRPr lang="zh-CN" altLang="en-US">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9" name="圆角矩形 8"/>
          <p:cNvSpPr/>
          <p:nvPr>
            <p:custDataLst>
              <p:tags r:id="rId11"/>
            </p:custDataLst>
          </p:nvPr>
        </p:nvSpPr>
        <p:spPr>
          <a:xfrm>
            <a:off x="838200" y="2166620"/>
            <a:ext cx="10325735" cy="394970"/>
          </a:xfrm>
          <a:prstGeom prst="roundRect">
            <a:avLst/>
          </a:prstGeom>
          <a:gradFill>
            <a:lin ang="5400000" scaled="0"/>
          </a:gradFill>
        </p:spPr>
        <p:style>
          <a:lnRef idx="0">
            <a:srgbClr val="FFFFFF"/>
          </a:lnRef>
          <a:fillRef idx="2">
            <a:schemeClr val="accent1"/>
          </a:fillRef>
          <a:effectRef idx="0">
            <a:srgbClr val="FFFFFF"/>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 name="圆角矩形 10"/>
          <p:cNvSpPr/>
          <p:nvPr>
            <p:custDataLst>
              <p:tags r:id="rId12"/>
            </p:custDataLst>
          </p:nvPr>
        </p:nvSpPr>
        <p:spPr>
          <a:xfrm>
            <a:off x="838200" y="3776980"/>
            <a:ext cx="10389235" cy="394970"/>
          </a:xfrm>
          <a:prstGeom prst="roundRect">
            <a:avLst/>
          </a:prstGeom>
          <a:gradFill>
            <a:lin ang="5400000" scaled="0"/>
          </a:gradFill>
        </p:spPr>
        <p:style>
          <a:lnRef idx="0">
            <a:srgbClr val="FFFFFF"/>
          </a:lnRef>
          <a:fillRef idx="2">
            <a:schemeClr val="accent1"/>
          </a:fillRef>
          <a:effectRef idx="0">
            <a:srgbClr val="FFFFFF"/>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2" name="文本框 11"/>
          <p:cNvSpPr txBox="1"/>
          <p:nvPr>
            <p:custDataLst>
              <p:tags r:id="rId13"/>
            </p:custDataLst>
          </p:nvPr>
        </p:nvSpPr>
        <p:spPr>
          <a:xfrm>
            <a:off x="838200" y="4255770"/>
            <a:ext cx="10522585" cy="694055"/>
          </a:xfrm>
          <a:prstGeom prst="rect">
            <a:avLst/>
          </a:prstGeom>
          <a:noFill/>
          <a:ln>
            <a:noFill/>
          </a:ln>
        </p:spPr>
        <p:txBody>
          <a:bodyPr wrap="square" rtlCol="0">
            <a:spAutoFit/>
          </a:bodyPr>
          <a:p>
            <a:pPr marR="0" lvl="0" indent="0" algn="l" defTabSz="914400" rtl="0" eaLnBrk="1" fontAlgn="auto" latinLnBrk="0" hangingPunct="1">
              <a:lnSpc>
                <a:spcPct val="140000"/>
              </a:lnSpc>
              <a:spcBef>
                <a:spcPct val="20000"/>
              </a:spcBef>
              <a:spcAft>
                <a:spcPts val="0"/>
              </a:spcAft>
              <a:buClrTx/>
              <a:buSzTx/>
              <a:buFont typeface="Arial" panose="020B0604020202020204" pitchFamily="34" charset="0"/>
              <a:buNone/>
              <a:defRPr/>
            </a:pPr>
            <a:r>
              <a:rPr lang="zh-CN" altLang="en-US" sz="1400" b="1" noProof="0" dirty="0" smtClean="0">
                <a:ln>
                  <a:noFill/>
                </a:ln>
                <a:solidFill>
                  <a:srgbClr val="FF0000"/>
                </a:solidFill>
                <a:effectLst/>
                <a:uLnTx/>
                <a:uFillTx/>
                <a:latin typeface="+mn-ea"/>
                <a:sym typeface="+mn-ea"/>
              </a:rPr>
              <a:t>适应症明确</a:t>
            </a:r>
            <a:r>
              <a:rPr lang="zh-CN" altLang="en-US" sz="1400" noProof="0" dirty="0" smtClean="0">
                <a:ln>
                  <a:noFill/>
                </a:ln>
                <a:effectLst/>
                <a:uLnTx/>
                <a:uFillTx/>
                <a:latin typeface="+mn-ea"/>
                <a:sym typeface="+mn-ea"/>
              </a:rPr>
              <a:t>，相比患者服用两片单方制剂，复方单片制剂能够减少患者服药的数量，同时可以有效减轻患者的心理负担，利于患者服药依从性的提高，使得临床管理更加便利。</a:t>
            </a:r>
            <a:endParaRPr lang="zh-CN" altLang="en-US"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4" name="文本框 13"/>
          <p:cNvSpPr txBox="1"/>
          <p:nvPr>
            <p:custDataLst>
              <p:tags r:id="rId14"/>
            </p:custDataLst>
          </p:nvPr>
        </p:nvSpPr>
        <p:spPr>
          <a:xfrm>
            <a:off x="972185" y="3782695"/>
            <a:ext cx="4121785" cy="368300"/>
          </a:xfrm>
          <a:prstGeom prst="rect">
            <a:avLst/>
          </a:prstGeom>
          <a:noFill/>
        </p:spPr>
        <p:txBody>
          <a:bodyPr wrap="square" rtlCol="0">
            <a:spAutoFit/>
          </a:bodyPr>
          <a:p>
            <a:r>
              <a:rPr lang="zh-CN" altLang="en-US">
                <a:solidFill>
                  <a:schemeClr val="bg1"/>
                </a:solidFill>
                <a:latin typeface="微软雅黑" panose="020B0503020204020204" pitchFamily="34" charset="-122"/>
                <a:ea typeface="微软雅黑" panose="020B0503020204020204" pitchFamily="34" charset="-122"/>
                <a:sym typeface="+mn-ea"/>
              </a:rPr>
              <a:t>临床管理难度</a:t>
            </a:r>
            <a:r>
              <a:rPr lang="zh-CN" altLang="en-US">
                <a:solidFill>
                  <a:schemeClr val="bg1"/>
                </a:solidFill>
                <a:latin typeface="微软雅黑" panose="020B0503020204020204" pitchFamily="34" charset="-122"/>
                <a:ea typeface="微软雅黑" panose="020B0503020204020204" pitchFamily="34" charset="-122"/>
                <a:sym typeface="+mn-ea"/>
              </a:rPr>
              <a:t>低</a:t>
            </a:r>
            <a:endParaRPr lang="zh-CN" altLang="en-US">
              <a:solidFill>
                <a:schemeClr val="bg1"/>
              </a:solidFill>
              <a:latin typeface="微软雅黑" panose="020B0503020204020204" pitchFamily="34" charset="-122"/>
              <a:ea typeface="微软雅黑" panose="020B0503020204020204" pitchFamily="34" charset="-122"/>
              <a:sym typeface="+mn-ea"/>
            </a:endParaRPr>
          </a:p>
        </p:txBody>
      </p:sp>
      <p:sp>
        <p:nvSpPr>
          <p:cNvPr id="15" name="文本框 14"/>
          <p:cNvSpPr txBox="1"/>
          <p:nvPr>
            <p:custDataLst>
              <p:tags r:id="rId15"/>
            </p:custDataLst>
          </p:nvPr>
        </p:nvSpPr>
        <p:spPr>
          <a:xfrm>
            <a:off x="970280" y="2171065"/>
            <a:ext cx="4999355" cy="325755"/>
          </a:xfrm>
          <a:prstGeom prst="rect">
            <a:avLst/>
          </a:prstGeom>
          <a:noFill/>
        </p:spPr>
        <p:txBody>
          <a:bodyPr wrap="square" rtlCol="0">
            <a:noAutofit/>
          </a:bodyPr>
          <a:p>
            <a:r>
              <a:rPr lang="zh-CN" altLang="en-US">
                <a:solidFill>
                  <a:schemeClr val="bg1"/>
                </a:solidFill>
                <a:latin typeface="微软雅黑" panose="020B0503020204020204" pitchFamily="34" charset="-122"/>
                <a:ea typeface="微软雅黑" panose="020B0503020204020204" pitchFamily="34" charset="-122"/>
                <a:sym typeface="+mn-ea"/>
              </a:rPr>
              <a:t>临床指南、共识：诊断标准及治疗路径清晰</a:t>
            </a:r>
            <a:endParaRPr lang="zh-CN" altLang="en-US">
              <a:solidFill>
                <a:schemeClr val="bg1"/>
              </a:solidFill>
              <a:latin typeface="微软雅黑" panose="020B0503020204020204" pitchFamily="34" charset="-122"/>
              <a:ea typeface="微软雅黑" panose="020B0503020204020204" pitchFamily="34" charset="-122"/>
            </a:endParaRPr>
          </a:p>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custDataLst>
              <p:tags r:id="rId16"/>
            </p:custDataLst>
          </p:nvPr>
        </p:nvSpPr>
        <p:spPr>
          <a:xfrm>
            <a:off x="838835" y="2630170"/>
            <a:ext cx="10523855" cy="1078230"/>
          </a:xfrm>
          <a:prstGeom prst="rect">
            <a:avLst/>
          </a:prstGeom>
          <a:noFill/>
          <a:ln>
            <a:noFill/>
          </a:ln>
        </p:spPr>
        <p:txBody>
          <a:bodyPr wrap="square" rtlCol="0">
            <a:noAutofit/>
          </a:bodyPr>
          <a:p>
            <a:pPr indent="0">
              <a:lnSpc>
                <a:spcPct val="150000"/>
              </a:lnSpc>
              <a:buFont typeface="Wingdings" panose="05000000000000000000" charset="0"/>
              <a:buNone/>
            </a:pPr>
            <a:r>
              <a:rPr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rPr>
              <a:t>中国艾滋病诊疗指南（2024版）、（2021 版），中国HIV暴露前预防用药专家共识（2023版），WHO关于HIV预防、检测、治疗、服务提供和监测的综合指南：公共卫生方法的建议（2021版），艾滋病病毒暴露后预防技术指南（2020版，试用）均推荐拉米夫定＋替诺福韦为成人及青少年初治患者HAART方案中的</a:t>
            </a:r>
            <a:r>
              <a:rPr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rPr>
              <a:t>骨架药物</a:t>
            </a:r>
            <a:r>
              <a:rPr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rPr>
              <a:t>，亦是替代方案的骨架药物。</a:t>
            </a:r>
            <a:endParaRPr sz="14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 name="圆角矩形 2"/>
          <p:cNvSpPr/>
          <p:nvPr>
            <p:custDataLst>
              <p:tags r:id="rId17"/>
            </p:custDataLst>
          </p:nvPr>
        </p:nvSpPr>
        <p:spPr>
          <a:xfrm>
            <a:off x="838200" y="5054600"/>
            <a:ext cx="10389235" cy="394970"/>
          </a:xfrm>
          <a:prstGeom prst="roundRect">
            <a:avLst/>
          </a:prstGeom>
          <a:gradFill>
            <a:lin ang="5400000" scaled="0"/>
          </a:gradFill>
        </p:spPr>
        <p:style>
          <a:lnRef idx="0">
            <a:srgbClr val="FFFFFF"/>
          </a:lnRef>
          <a:fillRef idx="2">
            <a:schemeClr val="accent1"/>
          </a:fillRef>
          <a:effectRef idx="0">
            <a:srgbClr val="FFFFFF"/>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4" name="文本框 3"/>
          <p:cNvSpPr txBox="1"/>
          <p:nvPr>
            <p:custDataLst>
              <p:tags r:id="rId18"/>
            </p:custDataLst>
          </p:nvPr>
        </p:nvSpPr>
        <p:spPr>
          <a:xfrm>
            <a:off x="970280" y="5054600"/>
            <a:ext cx="4999355" cy="325755"/>
          </a:xfrm>
          <a:prstGeom prst="rect">
            <a:avLst/>
          </a:prstGeom>
          <a:noFill/>
        </p:spPr>
        <p:txBody>
          <a:bodyPr wrap="square" rtlCol="0">
            <a:noAutofit/>
          </a:bodyPr>
          <a:p>
            <a:r>
              <a:rPr lang="zh-CN" altLang="en-US">
                <a:solidFill>
                  <a:schemeClr val="bg1"/>
                </a:solidFill>
                <a:latin typeface="微软雅黑" panose="020B0503020204020204" pitchFamily="34" charset="-122"/>
                <a:ea typeface="微软雅黑" panose="020B0503020204020204" pitchFamily="34" charset="-122"/>
                <a:sym typeface="+mn-ea"/>
              </a:rPr>
              <a:t>国家政策支持</a:t>
            </a:r>
            <a:endParaRPr lang="zh-CN" altLang="en-US">
              <a:solidFill>
                <a:schemeClr val="bg1"/>
              </a:solidFill>
              <a:latin typeface="微软雅黑" panose="020B0503020204020204" pitchFamily="34" charset="-122"/>
              <a:ea typeface="微软雅黑" panose="020B0503020204020204" pitchFamily="34" charset="-122"/>
              <a:sym typeface="+mn-ea"/>
            </a:endParaRPr>
          </a:p>
        </p:txBody>
      </p:sp>
      <p:sp>
        <p:nvSpPr>
          <p:cNvPr id="10" name="文本框 9"/>
          <p:cNvSpPr txBox="1"/>
          <p:nvPr>
            <p:custDataLst>
              <p:tags r:id="rId19"/>
            </p:custDataLst>
          </p:nvPr>
        </p:nvSpPr>
        <p:spPr>
          <a:xfrm>
            <a:off x="837565" y="5485130"/>
            <a:ext cx="10523220" cy="1297305"/>
          </a:xfrm>
          <a:prstGeom prst="rect">
            <a:avLst/>
          </a:prstGeom>
          <a:noFill/>
          <a:ln>
            <a:noFill/>
          </a:ln>
        </p:spPr>
        <p:txBody>
          <a:bodyPr wrap="square" rtlCol="0">
            <a:noAutofit/>
          </a:bodyPr>
          <a:p>
            <a:pPr marR="0" lvl="0" indent="0" algn="l" defTabSz="914400" rtl="0" eaLnBrk="1" fontAlgn="auto" latinLnBrk="0" hangingPunct="1">
              <a:lnSpc>
                <a:spcPct val="140000"/>
              </a:lnSpc>
              <a:spcBef>
                <a:spcPct val="20000"/>
              </a:spcBef>
              <a:spcAft>
                <a:spcPts val="0"/>
              </a:spcAft>
              <a:buClrTx/>
              <a:buSzTx/>
              <a:buFont typeface="Arial" panose="020B0604020202020204" pitchFamily="34" charset="0"/>
              <a:buNone/>
              <a:defRPr/>
            </a:pPr>
            <a:r>
              <a:rPr lang="zh-CN" altLang="en-US" sz="1400" noProof="0" dirty="0" smtClean="0">
                <a:ln>
                  <a:noFill/>
                </a:ln>
                <a:effectLst/>
                <a:uLnTx/>
                <a:uFillTx/>
                <a:latin typeface="+mn-ea"/>
                <a:sym typeface="+mn-ea"/>
              </a:rPr>
              <a:t>从1984年至今，国务院及有关部委、地方政府及相关部门出台了一系列艾滋病防治法规及政策指导性文件，建立了政府组织领导、部门各负其责、全社会共同参与的艾滋病防治工作机制，形成了政府主管部门、专业防治机构、社会组织和志愿者相结合的防治力量，借鉴国际成功经验，探索发展出了一系列适合国情的有效防治策略和措施，这有利于推进联合国2030年终结艾滋病流行的可持续发展，加速“</a:t>
            </a:r>
            <a:r>
              <a:rPr lang="zh-CN" altLang="en-US" sz="1400" b="1" noProof="0" dirty="0" smtClean="0">
                <a:ln>
                  <a:noFill/>
                </a:ln>
                <a:solidFill>
                  <a:srgbClr val="FF0000"/>
                </a:solidFill>
                <a:effectLst/>
                <a:uLnTx/>
                <a:uFillTx/>
                <a:latin typeface="+mn-ea"/>
                <a:sym typeface="+mn-ea"/>
              </a:rPr>
              <a:t>健康中国2030</a:t>
            </a:r>
            <a:r>
              <a:rPr lang="zh-CN" altLang="en-US" sz="1400" noProof="0" dirty="0" smtClean="0">
                <a:ln>
                  <a:noFill/>
                </a:ln>
                <a:effectLst/>
                <a:uLnTx/>
                <a:uFillTx/>
                <a:latin typeface="+mn-ea"/>
                <a:sym typeface="+mn-ea"/>
              </a:rPr>
              <a:t>”发展目标的实现。</a:t>
            </a:r>
            <a:endParaRPr lang="zh-CN" altLang="en-US" sz="1400" noProof="0" dirty="0" smtClean="0">
              <a:ln>
                <a:noFill/>
              </a:ln>
              <a:effectLst/>
              <a:uLnTx/>
              <a:uFillTx/>
              <a:latin typeface="+mn-ea"/>
              <a:sym typeface="+mn-ea"/>
            </a:endParaRPr>
          </a:p>
        </p:txBody>
      </p:sp>
    </p:spTree>
    <p:custDataLst>
      <p:tags r:id="rId20"/>
    </p:custDataLst>
  </p:cSld>
  <p:clrMapOvr>
    <a:masterClrMapping/>
  </p:clrMapOvr>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2.xml><?xml version="1.0" encoding="utf-8"?>
<p:tagLst xmlns:p="http://schemas.openxmlformats.org/presentationml/2006/main">
  <p:tag name="KSO_WM_UNIT_TYPE" val="i"/>
  <p:tag name="KSO_WM_UNIT_SUBTYPE" val="h"/>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NDEX" val="0"/>
  <p:tag name="KSO_WM_UNIT_ID" val="_15*i*0"/>
  <p:tag name="KSO_WM_UNIT_BK_DARK_LIGHT" val="2"/>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1.xml><?xml version="1.0" encoding="utf-8"?>
<p:tagLst xmlns:p="http://schemas.openxmlformats.org/presentationml/2006/main">
  <p:tag name="KSO_WM_UNIT_TYPE" val="i"/>
  <p:tag name="KSO_WM_UNIT_SUBTYPE" val="h"/>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NDEX" val="0"/>
  <p:tag name="KSO_WM_UNIT_ID" val="_16*i*0"/>
  <p:tag name="KSO_WM_UNIT_BK_DARK_LIGHT" val="2"/>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TYPE" val="i"/>
  <p:tag name="KSO_WM_UNIT_SUBTYPE" val="h"/>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NDEX" val="0"/>
  <p:tag name="KSO_WM_UNIT_ID" val="_17*i*0"/>
  <p:tag name="KSO_WM_UNIT_BK_DARK_LIGHT" val="2"/>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1.xml><?xml version="1.0" encoding="utf-8"?>
<p:tagLst xmlns:p="http://schemas.openxmlformats.org/presentationml/2006/main">
  <p:tag name="KSO_WM_UNIT_TYPE" val="i"/>
  <p:tag name="KSO_WM_UNIT_SUBTYPE" val="h"/>
  <p:tag name="KSO_WM_SLIDE_BACKGROUND_TYPE" val="belt"/>
  <p:tag name="KSO_WM_SLIDE_BK_DARK_LIGHT" val="2"/>
  <p:tag name="KSO_WM_UNIT_HIGHLIGHT" val="0"/>
  <p:tag name="KSO_WM_UNIT_COMPATIBLE" val="0"/>
  <p:tag name="KSO_WM_UNIT_DIAGRAM_ISNUMVISUAL" val="0"/>
  <p:tag name="KSO_WM_UNIT_DIAGRAM_ISREFERUNIT" val="0"/>
  <p:tag name="KSO_WM_UNIT_INDEX" val="0"/>
  <p:tag name="KSO_WM_UNIT_ID" val="_18*i*0"/>
  <p:tag name="KSO_WM_UNIT_BK_DARK_LIGHT" val="2"/>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615"/>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615"/>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TAG_VERSION" val="1.0"/>
  <p:tag name="KSO_WM_BEAUTIFY_FLAG" val="#wm#"/>
  <p:tag name="KSO_WM_TEMPLATE_CATEGORY" val="custom"/>
  <p:tag name="KSO_WM_TEMPLATE_INDEX" val="20204615"/>
  <p:tag name="KSO_WM_TEMPLATE_SUBCATEGORY" val="0"/>
  <p:tag name="KSO_WM_TEMPLATE_MASTER_TYPE" val="1"/>
  <p:tag name="KSO_WM_TEMPLATE_THUMBS_INDEX" val="1、4、8、10、11、12、13、14、15、17、20、25、28、29、30、31"/>
  <p:tag name="KSO_WM_TEMPLATE_COLOR_TYPE" val="1"/>
  <p:tag name="KSO_WM_TEMPLATE_MASTER_THUMB_INDEX" val="1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10"/>
  <p:tag name="KSO_WM_UNIT_TYPE" val="a"/>
  <p:tag name="KSO_WM_UNIT_INDEX" val="1"/>
  <p:tag name="KSO_WM_UNIT_PRESET_TEXT" val="年中总结"/>
  <p:tag name="KSO_WM_TEMPLATE_CATEGORY" val="custom"/>
  <p:tag name="KSO_WM_TEMPLATE_INDEX" val="20204615"/>
  <p:tag name="KSO_WM_UNIT_ID" val="custom20204615_1*a*1"/>
  <p:tag name="KSO_WM_UNIT_ISNUMDGMTITLE" val="0"/>
  <p:tag name="KSO_WM_UNIT_TEXT_FILL_FORE_SCHEMECOLOR_INDEX_BRIGHTNESS" val="0"/>
  <p:tag name="KSO_WM_UNIT_TEXT_FILL_FORE_SCHEMECOLOR_INDEX" val="14"/>
  <p:tag name="KSO_WM_UNIT_TEXT_FILL_TYPE" val="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26"/>
  <p:tag name="KSO_WM_UNIT_TYPE" val="b"/>
  <p:tag name="KSO_WM_UNIT_INDEX" val="1"/>
  <p:tag name="KSO_WM_UNIT_PRESET_TEXT" val="单击此处添加文本具体内容，简明扼要的阐述您的观点,根据需要可酌情增减文字。"/>
  <p:tag name="KSO_WM_TEMPLATE_CATEGORY" val="custom"/>
  <p:tag name="KSO_WM_TEMPLATE_INDEX" val="20204615"/>
  <p:tag name="KSO_WM_UNIT_ID" val="custom20204615_1*b*1"/>
  <p:tag name="KSO_WM_UNIT_ISNUMDGMTITLE" val="0"/>
  <p:tag name="KSO_WM_UNIT_TEXT_FILL_FORE_SCHEMECOLOR_INDEX_BRIGHTNESS" val="0"/>
  <p:tag name="KSO_WM_UNIT_TEXT_FILL_FORE_SCHEMECOLOR_INDEX" val="14"/>
  <p:tag name="KSO_WM_UNIT_TEXT_FILL_TYPE" val="1"/>
</p:tagLst>
</file>

<file path=ppt/tags/tag147.xml><?xml version="1.0" encoding="utf-8"?>
<p:tagLst xmlns:p="http://schemas.openxmlformats.org/presentationml/2006/main">
  <p:tag name="KSO_WM_TEMPLATE_THUMBS_INDEX" val="1、4、8、10、11、12、13、14、15、17、20、25、28、29、30、31、32"/>
  <p:tag name="KSO_WM_SLIDE_ID" val="custom20204615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4615"/>
  <p:tag name="KSO_WM_SLIDE_LAYOUT" val="a_b"/>
  <p:tag name="KSO_WM_SLIDE_LAYOUT_CNT" val="1_1"/>
</p:tagLst>
</file>

<file path=ppt/tags/tag148.xml><?xml version="1.0" encoding="utf-8"?>
<p:tagLst xmlns:p="http://schemas.openxmlformats.org/presentationml/2006/main">
  <p:tag name="KSO_WM_UNIT_COLOR_SCHEME_SHAPE_ID" val="18"/>
  <p:tag name="KSO_WM_UNIT_COLOR_SCHEME_PARENT_PAGE" val="0_3"/>
  <p:tag name="KSO_WM_UNIT_DECOLORIZATION" val="1"/>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LAYERLEVEL" val="1_1"/>
  <p:tag name="KSO_WM_TAG_VERSION" val="1.0"/>
  <p:tag name="KSO_WM_BEAUTIFY_FLAG" val="#wm#"/>
  <p:tag name="KSO_WM_TEMPLATE_CATEGORY" val="custom"/>
  <p:tag name="KSO_WM_TEMPLATE_INDEX" val="20204615"/>
  <p:tag name="KSO_WM_UNIT_ID" val="custom20204615_5*l_i*1_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 name="KSO_WM_DIAGRAM_VIRTUALLY_FRAME" val="{&quot;height&quot;:529.65,&quot;left&quot;:504.65,&quot;top&quot;:8.8,&quot;width&quot;:398.55}"/>
</p:tagLst>
</file>

<file path=ppt/tags/tag149.xml><?xml version="1.0" encoding="utf-8"?>
<p:tagLst xmlns:p="http://schemas.openxmlformats.org/presentationml/2006/main">
  <p:tag name="KSO_WM_UNIT_ISCONTENTSTITLE" val="1"/>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LAYERLEVEL" val="1"/>
  <p:tag name="KSO_WM_TAG_VERSION" val="1.0"/>
  <p:tag name="KSO_WM_BEAUTIFY_FLAG" val="#wm#"/>
  <p:tag name="KSO_WM_UNIT_PRESET_TEXT" val="目 录"/>
  <p:tag name="KSO_WM_TEMPLATE_CATEGORY" val="custom"/>
  <p:tag name="KSO_WM_TEMPLATE_INDEX" val="20204615"/>
  <p:tag name="KSO_WM_UNIT_ID" val="custom20204615_5*a*1"/>
  <p:tag name="KSO_WM_UNIT_ISNUMDGMTITLE" val="0"/>
  <p:tag name="KSO_WM_UNIT_TEXT_FILL_FORE_SCHEMECOLOR_INDEX_BRIGHTNESS" val="0.15"/>
  <p:tag name="KSO_WM_UNIT_TEXT_FILL_FORE_SCHEMECOLOR_INDEX" val="13"/>
  <p:tag name="KSO_WM_UNIT_TEXT_FILL_TYPE" val="1"/>
  <p:tag name="KSO_WM_UNIT_USESOURCEFORMAT_APPLY"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COLOR_SCHEME_SHAPE_ID" val="16"/>
  <p:tag name="KSO_WM_UNIT_COLOR_SCHEME_PARENT_PAGE" val="0_3"/>
  <p:tag name="KSO_WM_UNIT_ISCONTENTS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LAYERLEVEL" val="1_1_1"/>
  <p:tag name="KSO_WM_TAG_VERSION" val="1.0"/>
  <p:tag name="KSO_WM_BEAUTIFY_FLAG" val="#wm#"/>
  <p:tag name="KSO_WM_UNIT_PRESET_TEXT" val="单击此处添加标题"/>
  <p:tag name="KSO_WM_TEMPLATE_CATEGORY" val="custom"/>
  <p:tag name="KSO_WM_TEMPLATE_INDEX" val="20204615"/>
  <p:tag name="KSO_WM_UNIT_ID" val="custom20204615_5*l_h_a*1_1_1"/>
  <p:tag name="KSO_WM_UNIT_ISNUMDGMTITLE" val="0"/>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29.65,&quot;left&quot;:504.65,&quot;top&quot;:8.8,&quot;width&quot;:398.55}"/>
</p:tagLst>
</file>

<file path=ppt/tags/tag151.xml><?xml version="1.0" encoding="utf-8"?>
<p:tagLst xmlns:p="http://schemas.openxmlformats.org/presentationml/2006/main">
  <p:tag name="KSO_WM_UNIT_COLOR_SCHEME_SHAPE_ID" val="19"/>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LAYERLEVEL" val="1_1_1"/>
  <p:tag name="KSO_WM_TAG_VERSION" val="1.0"/>
  <p:tag name="KSO_WM_BEAUTIFY_FLAG" val="#wm#"/>
  <p:tag name="KSO_WM_TEMPLATE_CATEGORY" val="custom"/>
  <p:tag name="KSO_WM_TEMPLATE_INDEX" val="20204615"/>
  <p:tag name="KSO_WM_UNIT_ID" val="custom20204615_5*l_h_i*1_1_1"/>
  <p:tag name="KSO_WM_UNIT_FILL_FORE_SCHEMECOLOR_INDEX_BRIGHTNESS" val="0"/>
  <p:tag name="KSO_WM_UNIT_FILL_FORE_SCHEMECOLOR_INDEX" val="16"/>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5"/>
  <p:tag name="KSO_WM_UNIT_TEXT_FILL_TYPE" val="1"/>
  <p:tag name="KSO_WM_UNIT_USESOURCEFORMAT_APPLY" val="1"/>
  <p:tag name="KSO_WM_DIAGRAM_VIRTUALLY_FRAME" val="{&quot;height&quot;:529.65,&quot;left&quot;:504.65,&quot;top&quot;:8.8,&quot;width&quot;:398.55}"/>
</p:tagLst>
</file>

<file path=ppt/tags/tag152.xml><?xml version="1.0" encoding="utf-8"?>
<p:tagLst xmlns:p="http://schemas.openxmlformats.org/presentationml/2006/main">
  <p:tag name="KSO_WM_UNIT_COLOR_SCHEME_SHAPE_ID" val="14"/>
  <p:tag name="KSO_WM_UNIT_COLOR_SCHEME_PARENT_PAGE" val="0_3"/>
  <p:tag name="KSO_WM_UNIT_ISCONTENTS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LAYERLEVEL" val="1_1_1"/>
  <p:tag name="KSO_WM_TAG_VERSION" val="1.0"/>
  <p:tag name="KSO_WM_BEAUTIFY_FLAG" val="#wm#"/>
  <p:tag name="KSO_WM_UNIT_PRESET_TEXT" val="单击此处添加标题"/>
  <p:tag name="KSO_WM_TEMPLATE_CATEGORY" val="custom"/>
  <p:tag name="KSO_WM_TEMPLATE_INDEX" val="20204615"/>
  <p:tag name="KSO_WM_UNIT_ID" val="custom20204615_5*l_h_a*1_2_1"/>
  <p:tag name="KSO_WM_UNIT_ISNUMDGMTITLE" val="0"/>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29.65,&quot;left&quot;:504.65,&quot;top&quot;:8.8,&quot;width&quot;:398.55}"/>
</p:tagLst>
</file>

<file path=ppt/tags/tag153.xml><?xml version="1.0" encoding="utf-8"?>
<p:tagLst xmlns:p="http://schemas.openxmlformats.org/presentationml/2006/main">
  <p:tag name="KSO_WM_UNIT_COLOR_SCHEME_SHAPE_ID" val="20"/>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LAYERLEVEL" val="1_1_1"/>
  <p:tag name="KSO_WM_TAG_VERSION" val="1.0"/>
  <p:tag name="KSO_WM_BEAUTIFY_FLAG" val="#wm#"/>
  <p:tag name="KSO_WM_TEMPLATE_CATEGORY" val="custom"/>
  <p:tag name="KSO_WM_TEMPLATE_INDEX" val="20204615"/>
  <p:tag name="KSO_WM_UNIT_ID" val="custom20204615_5*l_h_i*1_2_1"/>
  <p:tag name="KSO_WM_UNIT_FILL_FORE_SCHEMECOLOR_INDEX_BRIGHTNESS" val="0"/>
  <p:tag name="KSO_WM_UNIT_FILL_FORE_SCHEMECOLOR_INDEX" val="16"/>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5"/>
  <p:tag name="KSO_WM_UNIT_TEXT_FILL_TYPE" val="1"/>
  <p:tag name="KSO_WM_UNIT_USESOURCEFORMAT_APPLY" val="1"/>
  <p:tag name="KSO_WM_DIAGRAM_VIRTUALLY_FRAME" val="{&quot;height&quot;:529.65,&quot;left&quot;:504.65,&quot;top&quot;:8.8,&quot;width&quot;:398.55}"/>
</p:tagLst>
</file>

<file path=ppt/tags/tag154.xml><?xml version="1.0" encoding="utf-8"?>
<p:tagLst xmlns:p="http://schemas.openxmlformats.org/presentationml/2006/main">
  <p:tag name="KSO_WM_UNIT_COLOR_SCHEME_SHAPE_ID" val="12"/>
  <p:tag name="KSO_WM_UNIT_COLOR_SCHEME_PARENT_PAGE" val="0_3"/>
  <p:tag name="KSO_WM_UNIT_ISCONTENTS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LAYERLEVEL" val="1_1_1"/>
  <p:tag name="KSO_WM_TAG_VERSION" val="1.0"/>
  <p:tag name="KSO_WM_BEAUTIFY_FLAG" val="#wm#"/>
  <p:tag name="KSO_WM_UNIT_PRESET_TEXT" val="单击此处添加标题"/>
  <p:tag name="KSO_WM_TEMPLATE_CATEGORY" val="custom"/>
  <p:tag name="KSO_WM_TEMPLATE_INDEX" val="20204615"/>
  <p:tag name="KSO_WM_UNIT_ID" val="custom20204615_5*l_h_a*1_3_1"/>
  <p:tag name="KSO_WM_UNIT_ISNUMDGMTITLE" val="0"/>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29.65,&quot;left&quot;:504.65,&quot;top&quot;:8.8,&quot;width&quot;:398.55}"/>
</p:tagLst>
</file>

<file path=ppt/tags/tag155.xml><?xml version="1.0" encoding="utf-8"?>
<p:tagLst xmlns:p="http://schemas.openxmlformats.org/presentationml/2006/main">
  <p:tag name="KSO_WM_UNIT_COLOR_SCHEME_SHAPE_ID" val="21"/>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LAYERLEVEL" val="1_1_1"/>
  <p:tag name="KSO_WM_TAG_VERSION" val="1.0"/>
  <p:tag name="KSO_WM_BEAUTIFY_FLAG" val="#wm#"/>
  <p:tag name="KSO_WM_TEMPLATE_CATEGORY" val="custom"/>
  <p:tag name="KSO_WM_TEMPLATE_INDEX" val="20204615"/>
  <p:tag name="KSO_WM_UNIT_ID" val="custom20204615_5*l_h_i*1_3_1"/>
  <p:tag name="KSO_WM_UNIT_FILL_FORE_SCHEMECOLOR_INDEX_BRIGHTNESS" val="0"/>
  <p:tag name="KSO_WM_UNIT_FILL_FORE_SCHEMECOLOR_INDEX" val="16"/>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5"/>
  <p:tag name="KSO_WM_UNIT_TEXT_FILL_TYPE" val="1"/>
  <p:tag name="KSO_WM_UNIT_USESOURCEFORMAT_APPLY" val="1"/>
  <p:tag name="KSO_WM_DIAGRAM_VIRTUALLY_FRAME" val="{&quot;height&quot;:529.65,&quot;left&quot;:504.65,&quot;top&quot;:8.8,&quot;width&quot;:398.55}"/>
</p:tagLst>
</file>

<file path=ppt/tags/tag156.xml><?xml version="1.0" encoding="utf-8"?>
<p:tagLst xmlns:p="http://schemas.openxmlformats.org/presentationml/2006/main">
  <p:tag name="KSO_WM_UNIT_COLOR_SCHEME_SHAPE_ID" val="10"/>
  <p:tag name="KSO_WM_UNIT_COLOR_SCHEME_PARENT_PAGE" val="0_3"/>
  <p:tag name="KSO_WM_UNIT_ISCONTENTS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LAYERLEVEL" val="1_1_1"/>
  <p:tag name="KSO_WM_TAG_VERSION" val="1.0"/>
  <p:tag name="KSO_WM_BEAUTIFY_FLAG" val="#wm#"/>
  <p:tag name="KSO_WM_UNIT_PRESET_TEXT" val="单击此处添加标题"/>
  <p:tag name="KSO_WM_TEMPLATE_CATEGORY" val="custom"/>
  <p:tag name="KSO_WM_TEMPLATE_INDEX" val="20204615"/>
  <p:tag name="KSO_WM_UNIT_ID" val="custom20204615_5*l_h_a*1_4_1"/>
  <p:tag name="KSO_WM_UNIT_ISNUMDGMTITLE" val="0"/>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29.65,&quot;left&quot;:504.65,&quot;top&quot;:8.8,&quot;width&quot;:398.55}"/>
</p:tagLst>
</file>

<file path=ppt/tags/tag157.xml><?xml version="1.0" encoding="utf-8"?>
<p:tagLst xmlns:p="http://schemas.openxmlformats.org/presentationml/2006/main">
  <p:tag name="KSO_WM_UNIT_COLOR_SCHEME_SHAPE_ID" val="22"/>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LAYERLEVEL" val="1_1_1"/>
  <p:tag name="KSO_WM_TAG_VERSION" val="1.0"/>
  <p:tag name="KSO_WM_BEAUTIFY_FLAG" val="#wm#"/>
  <p:tag name="KSO_WM_TEMPLATE_CATEGORY" val="custom"/>
  <p:tag name="KSO_WM_TEMPLATE_INDEX" val="20204615"/>
  <p:tag name="KSO_WM_UNIT_ID" val="custom20204615_5*l_h_i*1_4_1"/>
  <p:tag name="KSO_WM_UNIT_FILL_FORE_SCHEMECOLOR_INDEX_BRIGHTNESS" val="0"/>
  <p:tag name="KSO_WM_UNIT_FILL_FORE_SCHEMECOLOR_INDEX" val="16"/>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5"/>
  <p:tag name="KSO_WM_UNIT_TEXT_FILL_TYPE" val="1"/>
  <p:tag name="KSO_WM_UNIT_USESOURCEFORMAT_APPLY" val="1"/>
  <p:tag name="KSO_WM_DIAGRAM_VIRTUALLY_FRAME" val="{&quot;height&quot;:529.65,&quot;left&quot;:504.65,&quot;top&quot;:8.8,&quot;width&quot;:398.55}"/>
</p:tagLst>
</file>

<file path=ppt/tags/tag158.xml><?xml version="1.0" encoding="utf-8"?>
<p:tagLst xmlns:p="http://schemas.openxmlformats.org/presentationml/2006/main">
  <p:tag name="KSO_WM_UNIT_COLOR_SCHEME_SHAPE_ID" val="10"/>
  <p:tag name="KSO_WM_UNIT_COLOR_SCHEME_PARENT_PAGE" val="0_3"/>
  <p:tag name="KSO_WM_UNIT_ISCONTENTS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LAYERLEVEL" val="1_1_1"/>
  <p:tag name="KSO_WM_TAG_VERSION" val="1.0"/>
  <p:tag name="KSO_WM_BEAUTIFY_FLAG" val="#wm#"/>
  <p:tag name="KSO_WM_UNIT_PRESET_TEXT" val="单击此处添加标题"/>
  <p:tag name="KSO_WM_TEMPLATE_CATEGORY" val="custom"/>
  <p:tag name="KSO_WM_TEMPLATE_INDEX" val="20204615"/>
  <p:tag name="KSO_WM_UNIT_ID" val="custom20204615_5*l_h_a*1_5_1"/>
  <p:tag name="KSO_WM_UNIT_ISNUMDGMTITLE" val="0"/>
  <p:tag name="KSO_WM_UNIT_TEXT_FILL_FORE_SCHEMECOLOR_INDEX_BRIGHTNESS" val="0.15"/>
  <p:tag name="KSO_WM_UNIT_TEXT_FILL_FORE_SCHEMECOLOR_INDEX" val="13"/>
  <p:tag name="KSO_WM_UNIT_TEXT_FILL_TYPE" val="1"/>
  <p:tag name="KSO_WM_UNIT_USESOURCEFORMAT_APPLY" val="1"/>
  <p:tag name="KSO_WM_DIAGRAM_VIRTUALLY_FRAME" val="{&quot;height&quot;:529.65,&quot;left&quot;:504.65,&quot;top&quot;:8.8,&quot;width&quot;:398.55}"/>
</p:tagLst>
</file>

<file path=ppt/tags/tag159.xml><?xml version="1.0" encoding="utf-8"?>
<p:tagLst xmlns:p="http://schemas.openxmlformats.org/presentationml/2006/main">
  <p:tag name="KSO_WM_UNIT_COLOR_SCHEME_SHAPE_ID" val="22"/>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LAYERLEVEL" val="1_1_1"/>
  <p:tag name="KSO_WM_TAG_VERSION" val="1.0"/>
  <p:tag name="KSO_WM_BEAUTIFY_FLAG" val="#wm#"/>
  <p:tag name="KSO_WM_TEMPLATE_CATEGORY" val="custom"/>
  <p:tag name="KSO_WM_TEMPLATE_INDEX" val="20204615"/>
  <p:tag name="KSO_WM_UNIT_ID" val="custom20204615_5*l_h_i*1_5_1"/>
  <p:tag name="KSO_WM_UNIT_FILL_FORE_SCHEMECOLOR_INDEX_BRIGHTNESS" val="0"/>
  <p:tag name="KSO_WM_UNIT_FILL_FORE_SCHEMECOLOR_INDEX" val="16"/>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5"/>
  <p:tag name="KSO_WM_UNIT_TEXT_FILL_TYPE" val="1"/>
  <p:tag name="KSO_WM_UNIT_USESOURCEFORMAT_APPLY" val="1"/>
  <p:tag name="KSO_WM_DIAGRAM_VIRTUALLY_FRAME" val="{&quot;height&quot;:529.65,&quot;left&quot;:504.65,&quot;top&quot;:8.8,&quot;width&quot;:398.55}"/>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SLIDE_ID" val="custom20204615_5"/>
  <p:tag name="KSO_WM_TEMPLATE_SUBCATEGORY" val="0"/>
  <p:tag name="KSO_WM_TEMPLATE_MASTER_TYPE" val="1"/>
  <p:tag name="KSO_WM_TEMPLATE_COLOR_TYPE" val="1"/>
  <p:tag name="KSO_WM_SLIDE_TYPE" val="contents"/>
  <p:tag name="KSO_WM_SLIDE_SUBTYPE" val="diag"/>
  <p:tag name="KSO_WM_SLIDE_ITEM_CNT" val="5"/>
  <p:tag name="KSO_WM_SLIDE_INDEX" val="5"/>
  <p:tag name="KSO_WM_DIAGRAM_GROUP_CODE" val="l1-1"/>
  <p:tag name="KSO_WM_SLIDE_DIAGTYPE" val="l"/>
  <p:tag name="KSO_WM_TAG_VERSION" val="1.0"/>
  <p:tag name="KSO_WM_BEAUTIFY_FLAG" val="#wm#"/>
  <p:tag name="KSO_WM_TEMPLATE_CATEGORY" val="custom"/>
  <p:tag name="KSO_WM_TEMPLATE_INDEX" val="20204615"/>
  <p:tag name="KSO_WM_SLIDE_LAYOUT" val="a_b_l"/>
  <p:tag name="KSO_WM_SLIDE_LAYOUT_CNT" val="1_1_1"/>
</p:tagLst>
</file>

<file path=ppt/tags/tag16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6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63.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UNIT_TEXT_SHADOW_SCHEMECOLOR_INDEX_BRIGHTNESS" val="0"/>
  <p:tag name="KSO_WM_UNIT_TEXT_SHADOW_SCHEMECOLOR_INDEX" val="1"/>
</p:tagLst>
</file>

<file path=ppt/tags/tag1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5.xml><?xml version="1.0" encoding="utf-8"?>
<p:tagLst xmlns:p="http://schemas.openxmlformats.org/presentationml/2006/main">
  <p:tag name="KSO_WM_SLIDE_BACKGROUND_TYPE" val="general"/>
  <p:tag name="KSO_WM_SLIDE_BK_DARK_LIGHT" val="2"/>
</p:tagLst>
</file>

<file path=ppt/tags/tag16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68.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UNIT_TEXT_SHADOW_SCHEMECOLOR_INDEX_BRIGHTNESS" val="0"/>
  <p:tag name="KSO_WM_UNIT_TEXT_SHADOW_SCHEMECOLOR_INDEX" val="1"/>
</p:tagLst>
</file>

<file path=ppt/tags/tag1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1.xml><?xml version="1.0" encoding="utf-8"?>
<p:tagLst xmlns:p="http://schemas.openxmlformats.org/presentationml/2006/main">
  <p:tag name="KSO_WM_UNIT_FILL_FORE_SCHEMECOLOR_INDEX_1_BRIGHTNESS" val="0.1"/>
  <p:tag name="KSO_WM_UNIT_FILL_FORE_SCHEMECOLOR_INDEX_1" val="5"/>
  <p:tag name="KSO_WM_UNIT_FILL_FORE_SCHEMECOLOR_INDEX_1_POS" val="0"/>
  <p:tag name="KSO_WM_UNIT_FILL_FORE_SCHEMECOLOR_INDEX_1_TRANS" val="0"/>
  <p:tag name="KSO_WM_UNIT_FILL_FORE_SCHEMECOLOR_INDEX_2_BRIGHTNESS" val="0.05"/>
  <p:tag name="KSO_WM_UNIT_FILL_FORE_SCHEMECOLOR_INDEX_2" val="5"/>
  <p:tag name="KSO_WM_UNIT_FILL_FORE_SCHEMECOLOR_INDEX_2_POS" val="0.5"/>
  <p:tag name="KSO_WM_UNIT_FILL_FORE_SCHEMECOLOR_INDEX_2_TRANS" val="0"/>
  <p:tag name="KSO_WM_UNIT_FILL_FORE_SCHEMECOLOR_INDEX_3_BRIGHTNESS" val="0.0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72.xml><?xml version="1.0" encoding="utf-8"?>
<p:tagLst xmlns:p="http://schemas.openxmlformats.org/presentationml/2006/main">
  <p:tag name="KSO_WM_UNIT_FILL_FORE_SCHEMECOLOR_INDEX_1_BRIGHTNESS" val="0.1"/>
  <p:tag name="KSO_WM_UNIT_FILL_FORE_SCHEMECOLOR_INDEX_1" val="5"/>
  <p:tag name="KSO_WM_UNIT_FILL_FORE_SCHEMECOLOR_INDEX_1_POS" val="0"/>
  <p:tag name="KSO_WM_UNIT_FILL_FORE_SCHEMECOLOR_INDEX_1_TRANS" val="0"/>
  <p:tag name="KSO_WM_UNIT_FILL_FORE_SCHEMECOLOR_INDEX_2_BRIGHTNESS" val="0.05"/>
  <p:tag name="KSO_WM_UNIT_FILL_FORE_SCHEMECOLOR_INDEX_2" val="5"/>
  <p:tag name="KSO_WM_UNIT_FILL_FORE_SCHEMECOLOR_INDEX_2_POS" val="0.5"/>
  <p:tag name="KSO_WM_UNIT_FILL_FORE_SCHEMECOLOR_INDEX_2_TRANS" val="0"/>
  <p:tag name="KSO_WM_UNIT_FILL_FORE_SCHEMECOLOR_INDEX_3_BRIGHTNESS" val="0.0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7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74.xml><?xml version="1.0" encoding="utf-8"?>
<p:tagLst xmlns:p="http://schemas.openxmlformats.org/presentationml/2006/main">
  <p:tag name="KSO_WM_UNIT_FILL_FORE_SCHEMECOLOR_INDEX_1_BRIGHTNESS" val="0.1"/>
  <p:tag name="KSO_WM_UNIT_FILL_FORE_SCHEMECOLOR_INDEX_1" val="5"/>
  <p:tag name="KSO_WM_UNIT_FILL_FORE_SCHEMECOLOR_INDEX_1_POS" val="0"/>
  <p:tag name="KSO_WM_UNIT_FILL_FORE_SCHEMECOLOR_INDEX_1_TRANS" val="0"/>
  <p:tag name="KSO_WM_UNIT_FILL_FORE_SCHEMECOLOR_INDEX_2_BRIGHTNESS" val="0.05"/>
  <p:tag name="KSO_WM_UNIT_FILL_FORE_SCHEMECOLOR_INDEX_2" val="5"/>
  <p:tag name="KSO_WM_UNIT_FILL_FORE_SCHEMECOLOR_INDEX_2_POS" val="0.5"/>
  <p:tag name="KSO_WM_UNIT_FILL_FORE_SCHEMECOLOR_INDEX_2_TRANS" val="0"/>
  <p:tag name="KSO_WM_UNIT_FILL_FORE_SCHEMECOLOR_INDEX_3_BRIGHTNESS" val="0.0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7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79.xml><?xml version="1.0" encoding="utf-8"?>
<p:tagLst xmlns:p="http://schemas.openxmlformats.org/presentationml/2006/main">
  <p:tag name="KSO_WM_SLIDE_BACKGROUND_TYPE" val="general"/>
  <p:tag name="KSO_WM_SLIDE_BK_DARK_LIGHT"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82.xml><?xml version="1.0" encoding="utf-8"?>
<p:tagLst xmlns:p="http://schemas.openxmlformats.org/presentationml/2006/main">
  <p:tag name="KSO_WM_UNIT_ISCONTENTSTITLE" val="0"/>
  <p:tag name="KSO_WM_UNIT_ISNUMDGMTITLE" val="0"/>
  <p:tag name="KSO_WM_UNIT_NOCLEAR" val="0"/>
  <p:tag name="KSO_WM_UNIT_VALUE" val="2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1174"/>
  <p:tag name="KSO_WM_UNIT_ID" val="custom20231174_1*a*1"/>
  <p:tag name="KSO_WM_UNIT_PRESET_TEXT" val="单击此处添加标题"/>
  <p:tag name="KSO_WM_UNIT_TEXT_FILL_FORE_SCHEMECOLOR_INDEX" val="13"/>
  <p:tag name="KSO_WM_UNIT_TEXT_FILL_TYPE" val="1"/>
  <p:tag name="KSO_WM_UNIT_USESOURCEFORMAT_APPLY" val="1"/>
</p:tagLst>
</file>

<file path=ppt/tags/tag1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4.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411.56*333.516"/>
  <p:tag name="KSO_WM_SLIDE_POSITION" val="494.195*138.324"/>
  <p:tag name="KSO_WM_SLIDE_LAYOUT" val="a_β_l"/>
  <p:tag name="KSO_WM_SLIDE_LAYOUT_CNT" val="1_1_1"/>
  <p:tag name="KSO_WM_SPECIAL_SOURCE" val="bdnull"/>
  <p:tag name="KSO_WM_DIAGRAM_GROUP_CODE" val="l1-1"/>
  <p:tag name="KSO_WM_SLIDE_DIAGTYPE" val="l"/>
  <p:tag name="KSO_WM_TEMPLATE_INDEX" val="20231174"/>
  <p:tag name="KSO_WM_TEMPLATE_SUBCATEGORY" val="0"/>
  <p:tag name="KSO_WM_SLIDE_INDEX" val="1"/>
  <p:tag name="KSO_WM_TAG_VERSION" val="3.0"/>
  <p:tag name="KSO_WM_SLIDE_ID" val="custom20231174_1"/>
  <p:tag name="KSO_WM_SLIDE_ITEM_CNT" val="3"/>
  <p:tag name="KSO_WM_SLIDE_BACKGROUND_TYPE" val="general"/>
  <p:tag name="KSO_WM_SLIDE_BK_DARK_LIGHT" val="2"/>
</p:tagLst>
</file>

<file path=ppt/tags/tag1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87.xml><?xml version="1.0" encoding="utf-8"?>
<p:tagLst xmlns:p="http://schemas.openxmlformats.org/presentationml/2006/main">
  <p:tag name="KSO_WM_UNIT_ISCONTENTSTITLE" val="0"/>
  <p:tag name="KSO_WM_UNIT_ISNUMDGMTITLE" val="0"/>
  <p:tag name="KSO_WM_UNIT_NOCLEAR" val="0"/>
  <p:tag name="KSO_WM_UNIT_VALUE" val="2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1174"/>
  <p:tag name="KSO_WM_UNIT_ID" val="custom20231174_1*a*1"/>
  <p:tag name="KSO_WM_UNIT_PRESET_TEXT" val="单击此处添加标题"/>
  <p:tag name="KSO_WM_UNIT_TEXT_FILL_FORE_SCHEMECOLOR_INDEX" val="13"/>
  <p:tag name="KSO_WM_UNIT_TEXT_FILL_TYPE" val="1"/>
  <p:tag name="KSO_WM_UNIT_USESOURCEFORMAT_APPLY" val="1"/>
</p:tagLst>
</file>

<file path=ppt/tags/tag188.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411.56*333.516"/>
  <p:tag name="KSO_WM_SLIDE_POSITION" val="494.195*138.324"/>
  <p:tag name="KSO_WM_SLIDE_LAYOUT" val="a_β_l"/>
  <p:tag name="KSO_WM_SLIDE_LAYOUT_CNT" val="1_1_1"/>
  <p:tag name="KSO_WM_SPECIAL_SOURCE" val="bdnull"/>
  <p:tag name="KSO_WM_DIAGRAM_GROUP_CODE" val="l1-1"/>
  <p:tag name="KSO_WM_SLIDE_DIAGTYPE" val="l"/>
  <p:tag name="KSO_WM_TEMPLATE_INDEX" val="20231174"/>
  <p:tag name="KSO_WM_TEMPLATE_SUBCATEGORY" val="0"/>
  <p:tag name="KSO_WM_SLIDE_INDEX" val="1"/>
  <p:tag name="KSO_WM_TAG_VERSION" val="3.0"/>
  <p:tag name="KSO_WM_SLIDE_ID" val="custom20231174_1"/>
  <p:tag name="KSO_WM_SLIDE_ITEM_CNT" val="3"/>
  <p:tag name="KSO_WM_SLIDE_BACKGROUND_TYPE" val="general"/>
  <p:tag name="KSO_WM_SLIDE_BK_DARK_LIGHT" val="2"/>
</p:tagLst>
</file>

<file path=ppt/tags/tag18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4472_1*i*1"/>
  <p:tag name="KSO_WM_TEMPLATE_CATEGORY" val="custom"/>
  <p:tag name="KSO_WM_TEMPLATE_INDEX" val="20234472"/>
  <p:tag name="KSO_WM_UNIT_LAYERLEVEL" val="1"/>
  <p:tag name="KSO_WM_TAG_VERSION" val="3.0"/>
  <p:tag name="KSO_WM_BEAUTIFY_FLAG" val="#wm#"/>
  <p:tag name="KSO_WM_UNIT_FILL_FORE_SCHEMECOLOR_INDEX" val="5"/>
  <p:tag name="KSO_WM_UNIT_TEXT_FILL_FORE_SCHEMECOLOR_INDEX" val="2"/>
  <p:tag name="KSO_WM_UNIT_TEXT_FILL_TYPE" val="1"/>
  <p:tag name="KSO_WM_UNIT_USESOURCEFORMAT_APPLY" val="1"/>
  <p:tag name="KSO_WM_UNIT_FILL_FORE_SCHEMECOLOR_INDEX_1_BRIGHTNESS" val="0"/>
  <p:tag name="KSO_WM_UNIT_FILL_FORE_SCHEMECOLOR_INDEX_1" val="5"/>
  <p:tag name="KSO_WM_UNIT_FILL_FORE_SCHEMECOLOR_INDEX_1_POS" val="0"/>
  <p:tag name="KSO_WM_UNIT_FILL_FORE_SCHEMECOLOR_INDEX_1_TRANS" val="0.5"/>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270"/>
  <p:tag name="KSO_WM_UNIT_FILL_GRADIENT_Direction" val="6"/>
  <p:tag name="KSO_WM_UNIT_FILL_TYPE" val="3"/>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34472_1*i*2"/>
  <p:tag name="KSO_WM_TEMPLATE_CATEGORY" val="custom"/>
  <p:tag name="KSO_WM_TEMPLATE_INDEX" val="20234472"/>
  <p:tag name="KSO_WM_UNIT_LAYERLEVEL" val="1"/>
  <p:tag name="KSO_WM_TAG_VERSION" val="3.0"/>
  <p:tag name="KSO_WM_BEAUTIFY_FLAG" val="#wm#"/>
  <p:tag name="KSO_WM_UNIT_FILL_FORE_SCHEMECOLOR_INDEX" val="16"/>
  <p:tag name="KSO_WM_UNIT_FILL_TYPE" val="1"/>
  <p:tag name="KSO_WM_UNIT_USESOURCEFORMAT_APPLY" val="1"/>
</p:tagLst>
</file>

<file path=ppt/tags/tag193.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VALUE" val="17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4466_1*l_h_f*1_1_1"/>
  <p:tag name="KSO_WM_TEMPLATE_CATEGORY" val="diagram"/>
  <p:tag name="KSO_WM_TEMPLATE_INDEX" val="20234466"/>
  <p:tag name="KSO_WM_UNIT_LAYERLEVEL" val="1_1_1"/>
  <p:tag name="KSO_WM_TAG_VERSION" val="3.0"/>
  <p:tag name="KSO_WM_BEAUTIFY_FLAG" val="#wm#"/>
  <p:tag name="KSO_WM_UNIT_FILL_TYPE" val="1"/>
  <p:tag name="KSO_WM_UNIT_FILL_FORE_SCHEMECOLOR_INDEX" val="5"/>
  <p:tag name="KSO_WM_UNIT_FILL_FORE_SCHEMECOLOR_INDEX_BRIGHTNESS" val="0.8"/>
  <p:tag name="KSO_WM_UNIT_TEXT_FILL_FORE_SCHEMECOLOR_INDEX" val="1"/>
  <p:tag name="KSO_WM_UNIT_TEXT_FILL_TYPE" val="1"/>
  <p:tag name="KSO_WM_DIAGRAM_MAX_ITEMCNT" val="2"/>
  <p:tag name="KSO_WM_DIAGRAM_MIN_ITEMCNT" val="1"/>
  <p:tag name="KSO_WM_DIAGRAM_VIRTUALLY_FRAME" val="{&quot;height&quot;:195.65,&quot;left&quot;:66.5,&quot;top&quot;:62.65,&quot;width&quot;:823.45}"/>
  <p:tag name="KSO_WM_DIAGRAM_COLOR_MATCH_VALUE" val="{&quot;shape&quot;:{&quot;fill&quot;:{&quot;solid&quot;:{&quot;brightness&quot;:0.800000011920929,&quot;colorType&quot;:1,&quot;foreColorIndex&quot;:5,&quot;transparency&quot;:0.80000001192092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项正文，文字是思想的提炼，请尽量言简意赅的阐述观点。单击此处输入您的项正文，文字是思想的提炼，请尽量言简意赅的阐述观点。单击此处输入您的项正文，文字是思想的提炼"/>
  <p:tag name="KSO_WM_UNIT_USESOURCEFORMAT_APPLY" val="1"/>
  <p:tag name="KSO_WM_UNIT_TEXT_SHADOW_SCHEMECOLOR_INDEX_BRIGHTNESS" val="0"/>
  <p:tag name="KSO_WM_UNIT_TEXT_SHADOW_SCHEMECOLOR_INDEX" val="1"/>
</p:tagLst>
</file>

<file path=ppt/tags/tag194.xml><?xml version="1.0" encoding="utf-8"?>
<p:tagLst xmlns:p="http://schemas.openxmlformats.org/presentationml/2006/main">
  <p:tag name="KSO_WM_UNIT_ISCONTENTSTITLE" val="0"/>
  <p:tag name="KSO_WM_UNIT_ISNUMDGMTITLE" val="0"/>
  <p:tag name="KSO_WM_UNIT_NOCLEAR" val="0"/>
  <p:tag name="KSO_WM_UNIT_VALUE" val="2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4472_1*a*1"/>
  <p:tag name="KSO_WM_TEMPLATE_CATEGORY" val="custom"/>
  <p:tag name="KSO_WM_TEMPLATE_INDEX" val="20234472"/>
  <p:tag name="KSO_WM_UNIT_LAYERLEVEL" val="1"/>
  <p:tag name="KSO_WM_TAG_VERSION" val="3.0"/>
  <p:tag name="KSO_WM_BEAUTIFY_FLAG" val="#wm#"/>
  <p:tag name="KSO_WM_UNIT_PRESET_TEXT" val="单击此处添加标题"/>
  <p:tag name="KSO_WM_UNIT_TEXT_FILL_FORE_SCHEMECOLOR_INDEX" val="2"/>
  <p:tag name="KSO_WM_UNIT_TEXT_FILL_TYPE" val="1"/>
  <p:tag name="KSO_WM_UNIT_USESOURCEFORMAT_APPLY" val="1"/>
</p:tagLst>
</file>

<file path=ppt/tags/tag1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6.xml><?xml version="1.0" encoding="utf-8"?>
<p:tagLst xmlns:p="http://schemas.openxmlformats.org/presentationml/2006/main">
  <p:tag name="KSO_WM_BEAUTIFY_FLAG" val="#wm#"/>
  <p:tag name="KSO_WM_TEMPLATE_CATEGORY" val="custom"/>
  <p:tag name="KSO_WM_TEMPLATE_INDEX" val="20234472"/>
  <p:tag name="KSO_WM_SLIDE_ID" val="custom20234472_1"/>
  <p:tag name="KSO_WM_TEMPLATE_SUBCATEGORY" val="0"/>
  <p:tag name="KSO_WM_TEMPLATE_MASTER_TYPE" val="0"/>
  <p:tag name="KSO_WM_TEMPLATE_COLOR_TYPE" val="0"/>
  <p:tag name="KSO_WM_SLIDE_ITEM_CNT" val="1"/>
  <p:tag name="KSO_WM_SLIDE_INDEX" val="1"/>
  <p:tag name="KSO_WM_DIAGRAM_GROUP_CODE" val="l1-1"/>
  <p:tag name="KSO_WM_SLIDE_DIAGTYPE" val="l"/>
  <p:tag name="KSO_WM_TAG_VERSION" val="3.0"/>
  <p:tag name="KSO_WM_SLIDE_LAYOUT" val="a_β_l"/>
  <p:tag name="KSO_WM_SLIDE_LAYOUT_CNT" val="1_1_1"/>
  <p:tag name="KSO_WM_SLIDE_TYPE" val="text"/>
  <p:tag name="KSO_WM_SLIDE_SUBTYPE" val="picTxt"/>
  <p:tag name="KSO_WM_SLIDE_SIZE" val="813.25*70.75"/>
  <p:tag name="KSO_WM_SLIDE_POSITION" val="74.4*135.35"/>
  <p:tag name="KSO_WM_SLIDE_BACKGROUND_TYPE" val="general"/>
  <p:tag name="KSO_WM_SLIDE_BK_DARK_LIGHT" val="2"/>
</p:tagLst>
</file>

<file path=ppt/tags/tag19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9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199.xml><?xml version="1.0" encoding="utf-8"?>
<p:tagLst xmlns:p="http://schemas.openxmlformats.org/presentationml/2006/main">
  <p:tag name="KSO_WM_UNIT_FILL_FORE_SCHEMECOLOR_INDEX_1_BRIGHTNESS" val="0.1"/>
  <p:tag name="KSO_WM_UNIT_FILL_FORE_SCHEMECOLOR_INDEX_1" val="5"/>
  <p:tag name="KSO_WM_UNIT_FILL_FORE_SCHEMECOLOR_INDEX_1_POS" val="0"/>
  <p:tag name="KSO_WM_UNIT_FILL_FORE_SCHEMECOLOR_INDEX_1_TRANS" val="0"/>
  <p:tag name="KSO_WM_UNIT_FILL_FORE_SCHEMECOLOR_INDEX_2_BRIGHTNESS" val="0.05"/>
  <p:tag name="KSO_WM_UNIT_FILL_FORE_SCHEMECOLOR_INDEX_2" val="5"/>
  <p:tag name="KSO_WM_UNIT_FILL_FORE_SCHEMECOLOR_INDEX_2_POS" val="0.5"/>
  <p:tag name="KSO_WM_UNIT_FILL_FORE_SCHEMECOLOR_INDEX_2_TRANS" val="0"/>
  <p:tag name="KSO_WM_UNIT_FILL_FORE_SCHEMECOLOR_INDEX_3_BRIGHTNESS" val="0.0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0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3.xml><?xml version="1.0" encoding="utf-8"?>
<p:tagLst xmlns:p="http://schemas.openxmlformats.org/presentationml/2006/main">
  <p:tag name="KSO_WM_SLIDE_BACKGROUND_TYPE" val="general"/>
  <p:tag name="KSO_WM_SLIDE_BK_DARK_LIGHT" val="2"/>
</p:tagLst>
</file>

<file path=ppt/tags/tag20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0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2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7.xml><?xml version="1.0" encoding="utf-8"?>
<p:tagLst xmlns:p="http://schemas.openxmlformats.org/presentationml/2006/main">
  <p:tag name="KSO_WM_UNIT_FILL_FORE_SCHEMECOLOR_INDEX_1_BRIGHTNESS" val="0.1"/>
  <p:tag name="KSO_WM_UNIT_FILL_FORE_SCHEMECOLOR_INDEX_1" val="5"/>
  <p:tag name="KSO_WM_UNIT_FILL_FORE_SCHEMECOLOR_INDEX_1_POS" val="0"/>
  <p:tag name="KSO_WM_UNIT_FILL_FORE_SCHEMECOLOR_INDEX_1_TRANS" val="0"/>
  <p:tag name="KSO_WM_UNIT_FILL_FORE_SCHEMECOLOR_INDEX_2_BRIGHTNESS" val="0.05"/>
  <p:tag name="KSO_WM_UNIT_FILL_FORE_SCHEMECOLOR_INDEX_2" val="5"/>
  <p:tag name="KSO_WM_UNIT_FILL_FORE_SCHEMECOLOR_INDEX_2_POS" val="0.5"/>
  <p:tag name="KSO_WM_UNIT_FILL_FORE_SCHEMECOLOR_INDEX_2_TRANS" val="0"/>
  <p:tag name="KSO_WM_UNIT_FILL_FORE_SCHEMECOLOR_INDEX_3_BRIGHTNESS" val="0.0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0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09.xml><?xml version="1.0" encoding="utf-8"?>
<p:tagLst xmlns:p="http://schemas.openxmlformats.org/presentationml/2006/main">
  <p:tag name="KSO_WM_UNIT_FILL_FORE_SCHEMECOLOR_INDEX_1_BRIGHTNESS" val="0.1"/>
  <p:tag name="KSO_WM_UNIT_FILL_FORE_SCHEMECOLOR_INDEX_1" val="5"/>
  <p:tag name="KSO_WM_UNIT_FILL_FORE_SCHEMECOLOR_INDEX_1_POS" val="0"/>
  <p:tag name="KSO_WM_UNIT_FILL_FORE_SCHEMECOLOR_INDEX_1_TRANS" val="0"/>
  <p:tag name="KSO_WM_UNIT_FILL_FORE_SCHEMECOLOR_INDEX_2_BRIGHTNESS" val="0.05"/>
  <p:tag name="KSO_WM_UNIT_FILL_FORE_SCHEMECOLOR_INDEX_2" val="5"/>
  <p:tag name="KSO_WM_UNIT_FILL_FORE_SCHEMECOLOR_INDEX_2_POS" val="0.5"/>
  <p:tag name="KSO_WM_UNIT_FILL_FORE_SCHEMECOLOR_INDEX_2_TRANS" val="0"/>
  <p:tag name="KSO_WM_UNIT_FILL_FORE_SCHEMECOLOR_INDEX_3_BRIGHTNESS" val="0.0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D" val="_3*i*1"/>
  <p:tag name="KSO_WM_UNIT_TYPE" val="i"/>
  <p:tag name="KSO_WM_UNIT_INDEX" val="1"/>
</p:tagLst>
</file>

<file path=ppt/tags/tag210.xml><?xml version="1.0" encoding="utf-8"?>
<p:tagLst xmlns:p="http://schemas.openxmlformats.org/presentationml/2006/main">
  <p:tag name="KSO_WM_UNIT_FILL_FORE_SCHEMECOLOR_INDEX_1_BRIGHTNESS" val="0.1"/>
  <p:tag name="KSO_WM_UNIT_FILL_FORE_SCHEMECOLOR_INDEX_1" val="5"/>
  <p:tag name="KSO_WM_UNIT_FILL_FORE_SCHEMECOLOR_INDEX_1_POS" val="0"/>
  <p:tag name="KSO_WM_UNIT_FILL_FORE_SCHEMECOLOR_INDEX_1_TRANS" val="0"/>
  <p:tag name="KSO_WM_UNIT_FILL_FORE_SCHEMECOLOR_INDEX_2_BRIGHTNESS" val="0.05"/>
  <p:tag name="KSO_WM_UNIT_FILL_FORE_SCHEMECOLOR_INDEX_2" val="5"/>
  <p:tag name="KSO_WM_UNIT_FILL_FORE_SCHEMECOLOR_INDEX_2_POS" val="0.5"/>
  <p:tag name="KSO_WM_UNIT_FILL_FORE_SCHEMECOLOR_INDEX_2_TRANS" val="0"/>
  <p:tag name="KSO_WM_UNIT_FILL_FORE_SCHEMECOLOR_INDEX_3_BRIGHTNESS" val="0.0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1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5.xml><?xml version="1.0" encoding="utf-8"?>
<p:tagLst xmlns:p="http://schemas.openxmlformats.org/presentationml/2006/main">
  <p:tag name="KSO_WM_UNIT_FILL_FORE_SCHEMECOLOR_INDEX_1_BRIGHTNESS" val="0.1"/>
  <p:tag name="KSO_WM_UNIT_FILL_FORE_SCHEMECOLOR_INDEX_1" val="5"/>
  <p:tag name="KSO_WM_UNIT_FILL_FORE_SCHEMECOLOR_INDEX_1_POS" val="0"/>
  <p:tag name="KSO_WM_UNIT_FILL_FORE_SCHEMECOLOR_INDEX_1_TRANS" val="0"/>
  <p:tag name="KSO_WM_UNIT_FILL_FORE_SCHEMECOLOR_INDEX_2_BRIGHTNESS" val="0.05"/>
  <p:tag name="KSO_WM_UNIT_FILL_FORE_SCHEMECOLOR_INDEX_2" val="5"/>
  <p:tag name="KSO_WM_UNIT_FILL_FORE_SCHEMECOLOR_INDEX_2_POS" val="0.5"/>
  <p:tag name="KSO_WM_UNIT_FILL_FORE_SCHEMECOLOR_INDEX_2_TRANS" val="0"/>
  <p:tag name="KSO_WM_UNIT_FILL_FORE_SCHEMECOLOR_INDEX_3_BRIGHTNESS" val="0.0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1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8.xml><?xml version="1.0" encoding="utf-8"?>
<p:tagLst xmlns:p="http://schemas.openxmlformats.org/presentationml/2006/main">
  <p:tag name="KSO_WM_SLIDE_BACKGROUND_TYPE" val="general"/>
  <p:tag name="KSO_WM_SLIDE_BK_DARK_LIGHT" val="2"/>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1"/>
  <p:tag name="KSO_WM_UNIT_VALUE" val="10"/>
  <p:tag name="KSO_WM_UNIT_TYPE" val="a"/>
  <p:tag name="KSO_WM_UNIT_INDEX" val="1"/>
  <p:tag name="KSO_WM_UNIT_PRESET_TEXT" val="谢谢聆听"/>
  <p:tag name="KSO_WM_TEMPLATE_CATEGORY" val="custom"/>
  <p:tag name="KSO_WM_TEMPLATE_INDEX" val="20204615"/>
  <p:tag name="KSO_WM_UNIT_ID" val="custom20204615_31*a*1"/>
  <p:tag name="KSO_WM_UNIT_ISNUMDGMTITLE" val="0"/>
  <p:tag name="KSO_WM_UNIT_TEXT_FILL_FORE_SCHEMECOLOR_INDEX_BRIGHTNESS" val="0"/>
  <p:tag name="KSO_WM_UNIT_TEXT_FILL_FORE_SCHEMECOLOR_INDEX" val="14"/>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D" val="_3*i*2"/>
  <p:tag name="KSO_WM_UNIT_TYPE" val="i"/>
  <p:tag name="KSO_WM_UNIT_INDEX" val="2"/>
</p:tagLst>
</file>

<file path=ppt/tags/tag220.xml><?xml version="1.0" encoding="utf-8"?>
<p:tagLst xmlns:p="http://schemas.openxmlformats.org/presentationml/2006/main">
  <p:tag name="KSO_WM_SLIDE_ID" val="custom20204615_32"/>
  <p:tag name="KSO_WM_TEMPLATE_SUBCATEGORY" val="0"/>
  <p:tag name="KSO_WM_TEMPLATE_MASTER_TYPE" val="1"/>
  <p:tag name="KSO_WM_TEMPLATE_COLOR_TYPE" val="1"/>
  <p:tag name="KSO_WM_SLIDE_TYPE" val="endPage"/>
  <p:tag name="KSO_WM_SLIDE_SUBTYPE" val="pureTxt"/>
  <p:tag name="KSO_WM_SLIDE_ITEM_CNT" val="0"/>
  <p:tag name="KSO_WM_SLIDE_INDEX" val="32"/>
  <p:tag name="KSO_WM_TAG_VERSION" val="1.0"/>
  <p:tag name="KSO_WM_BEAUTIFY_FLAG" val="#wm#"/>
  <p:tag name="KSO_WM_TEMPLATE_CATEGORY" val="custom"/>
  <p:tag name="KSO_WM_TEMPLATE_INDEX" val="20204615"/>
  <p:tag name="KSO_WM_SLIDE_LAYOUT" val="a_b"/>
  <p:tag name="KSO_WM_SLIDE_LAYOUT_CNT" val="1_1"/>
  <p:tag name="KSO_WM_TEMPLATE_THUMBS_INDEX" val="1"/>
</p:tagLst>
</file>

<file path=ppt/tags/tag221.xml><?xml version="1.0" encoding="utf-8"?>
<p:tagLst xmlns:p="http://schemas.openxmlformats.org/presentationml/2006/main">
  <p:tag name="commondata" val="eyJjb3VudCI6NTcsImhkaWQiOiI1ZjY5ZDllMDdjOGFlNzA2OWU4NGEyY2QyOGQzNjAyZCIsInVzZXJDb3VudCI6NTd9"/>
  <p:tag name="FULLTEXTBEAUTIFYED"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y"/>
  <p:tag name="KSO_WM_UNIT_INDEX" val="1"/>
  <p:tag name="KSO_WM_UNIT_ID" val="_1*y*1"/>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1*i*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1*i*2"/>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6.xml><?xml version="1.0" encoding="utf-8"?>
<p:tagLst xmlns:p="http://schemas.openxmlformats.org/presentationml/2006/main">
  <p:tag name="KSO_WM_UNIT_TYPE" val="i"/>
  <p:tag name="KSO_WM_UNIT_SUBTYPE" val="h"/>
  <p:tag name="KSO_WM_SLIDE_BACKGROUND_TYPE" val="frame"/>
  <p:tag name="KSO_WM_SLIDE_BK_DARK_LIGHT" val="2"/>
  <p:tag name="KSO_WM_UNIT_HIGHLIGHT" val="0"/>
  <p:tag name="KSO_WM_UNIT_COMPATIBLE" val="0"/>
  <p:tag name="KSO_WM_UNIT_DIAGRAM_ISNUMVISUAL" val="0"/>
  <p:tag name="KSO_WM_UNIT_DIAGRAM_ISREFERUNIT" val="0"/>
  <p:tag name="KSO_WM_UNIT_INDEX" val="0"/>
  <p:tag name="KSO_WM_UNIT_ID" val="_13*i*0"/>
  <p:tag name="KSO_WM_UNIT_BK_DARK_LIGHT" val="2"/>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4.xml><?xml version="1.0" encoding="utf-8"?>
<p:tagLst xmlns:p="http://schemas.openxmlformats.org/presentationml/2006/main">
  <p:tag name="KSO_WM_UNIT_TYPE" val="i"/>
  <p:tag name="KSO_WM_UNIT_SUBTYPE" val="h"/>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NDEX" val="0"/>
  <p:tag name="KSO_WM_UNIT_ID" val="_14*i*0"/>
  <p:tag name="KSO_WM_UNIT_BK_DARK_LIGHT" val="2"/>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1eyvzsk">
      <a:majorFont>
        <a:latin typeface="Segoe UI"/>
        <a:ea typeface="微软雅黑"/>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AEDEF"/>
      </a:dk2>
      <a:lt2>
        <a:srgbClr val="FBFCFC"/>
      </a:lt2>
      <a:accent1>
        <a:srgbClr val="4078AD"/>
      </a:accent1>
      <a:accent2>
        <a:srgbClr val="267C85"/>
      </a:accent2>
      <a:accent3>
        <a:srgbClr val="347650"/>
      </a:accent3>
      <a:accent4>
        <a:srgbClr val="5D662E"/>
      </a:accent4>
      <a:accent5>
        <a:srgbClr val="905129"/>
      </a:accent5>
      <a:accent6>
        <a:srgbClr val="AC4041"/>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4594</Words>
  <Application>WPS 演示</Application>
  <PresentationFormat>宽屏</PresentationFormat>
  <Paragraphs>175</Paragraphs>
  <Slides>10</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10</vt:i4>
      </vt:variant>
    </vt:vector>
  </HeadingPairs>
  <TitlesOfParts>
    <vt:vector size="23" baseType="lpstr">
      <vt:lpstr>Arial</vt:lpstr>
      <vt:lpstr>宋体</vt:lpstr>
      <vt:lpstr>Wingdings</vt:lpstr>
      <vt:lpstr>微软雅黑</vt:lpstr>
      <vt:lpstr>汉仪旗黑-85S</vt:lpstr>
      <vt:lpstr>黑体</vt:lpstr>
      <vt:lpstr>Times New Roman</vt:lpstr>
      <vt:lpstr>Wingdings</vt:lpstr>
      <vt:lpstr>Calibri</vt:lpstr>
      <vt:lpstr>Arial Unicode MS</vt:lpstr>
      <vt:lpstr>Segoe UI</vt:lpstr>
      <vt:lpstr>Office 主题​​</vt:lpstr>
      <vt:lpstr>3_Office 主题​​</vt:lpstr>
      <vt:lpstr>拉米夫定替诺福韦片                    （太斗®）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Sheng xia</dc:creator>
  <cp:lastModifiedBy>Yq</cp:lastModifiedBy>
  <cp:revision>92</cp:revision>
  <dcterms:created xsi:type="dcterms:W3CDTF">2020-11-18T12:01:00Z</dcterms:created>
  <dcterms:modified xsi:type="dcterms:W3CDTF">2024-07-11T06:03:32Z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2052-12.1.0.17147</vt:lpwstr>
  </property>
  <property fmtid="{D5CDD505-2E9C-101B-9397-08002B2CF9AE}" pid="3" name="KSOTemplateUUID">
    <vt:lpwstr>v1.0_mb_nExWx4yflLJo75D2YYg1Fg==</vt:lpwstr>
  </property>
  <property fmtid="{D5CDD505-2E9C-101B-9397-08002B2CF9AE}" pid="4" name="ICV">
    <vt:lpwstr>C6F99B74D6004045A39D8696A362361B_11</vt:lpwstr>
  </property>
</Properties>
</file>