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30.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95" r:id="rId4"/>
    <p:sldMasterId id="2147484452" r:id="rId5"/>
    <p:sldMasterId id="2147484463" r:id="rId6"/>
    <p:sldMasterId id="2147484669" r:id="rId7"/>
  </p:sldMasterIdLst>
  <p:notesMasterIdLst>
    <p:notesMasterId r:id="rId21"/>
  </p:notesMasterIdLst>
  <p:sldIdLst>
    <p:sldId id="2147473429" r:id="rId8"/>
    <p:sldId id="16766993" r:id="rId9"/>
    <p:sldId id="16766945" r:id="rId10"/>
    <p:sldId id="2147473432" r:id="rId11"/>
    <p:sldId id="16766995" r:id="rId12"/>
    <p:sldId id="2147473431" r:id="rId13"/>
    <p:sldId id="16766996" r:id="rId14"/>
    <p:sldId id="16767009" r:id="rId15"/>
    <p:sldId id="16767007" r:id="rId16"/>
    <p:sldId id="2147473433" r:id="rId17"/>
    <p:sldId id="16767010" r:id="rId18"/>
    <p:sldId id="16766997" r:id="rId19"/>
    <p:sldId id="1676698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userDrawn="1">
          <p15:clr>
            <a:srgbClr val="A4A3A4"/>
          </p15:clr>
        </p15:guide>
        <p15:guide id="3" pos="240" userDrawn="1">
          <p15:clr>
            <a:srgbClr val="A4A3A4"/>
          </p15:clr>
        </p15:guide>
        <p15:guide id="4" pos="7440" userDrawn="1">
          <p15:clr>
            <a:srgbClr val="A4A3A4"/>
          </p15:clr>
        </p15:guide>
        <p15:guide id="5" orient="horz" pos="288" userDrawn="1">
          <p15:clr>
            <a:srgbClr val="A4A3A4"/>
          </p15:clr>
        </p15:guide>
        <p15:guide id="7" orient="horz" pos="576" userDrawn="1">
          <p15:clr>
            <a:srgbClr val="A4A3A4"/>
          </p15:clr>
        </p15:guide>
        <p15:guide id="9" orient="horz" pos="1152" userDrawn="1">
          <p15:clr>
            <a:srgbClr val="A4A3A4"/>
          </p15:clr>
        </p15:guide>
        <p15:guide id="10" orient="horz" pos="3696" userDrawn="1">
          <p15:clr>
            <a:srgbClr val="A4A3A4"/>
          </p15:clr>
        </p15:guide>
        <p15:guide id="11" pos="96" userDrawn="1">
          <p15:clr>
            <a:srgbClr val="A4A3A4"/>
          </p15:clr>
        </p15:guide>
        <p15:guide id="12" pos="7584" userDrawn="1">
          <p15:clr>
            <a:srgbClr val="A4A3A4"/>
          </p15:clr>
        </p15:guide>
        <p15:guide id="13" orient="horz" pos="4176" userDrawn="1">
          <p15:clr>
            <a:srgbClr val="A4A3A4"/>
          </p15:clr>
        </p15:guide>
        <p15:guide id="14" orient="horz" pos="2256" userDrawn="1">
          <p15:clr>
            <a:srgbClr val="A4A3A4"/>
          </p15:clr>
        </p15:guide>
        <p15:guide id="15" pos="363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DDFA25-6934-1331-2B99-EEE41ACD0A1B}" name="Francine Zhang" initials="FZ" userId="S::M327040@one.merckgroup.com::4d28c491-3646-4747-9870-152f5f624580" providerId="AD"/>
  <p188:author id="{42E5AD36-05F1-CC8D-6C9F-B26F48FE27FE}" name="Yichao Liang" initials="YL" userId="S::M273503@ONE.merckgroup.com::f1cd5e06-c5fc-4537-b12a-292c2fa452e3" providerId="AD"/>
  <p188:author id="{D798CF7A-8AC9-9FB2-CA73-41103E75B08A}" name="Zehang Zhao" initials="ZZ" userId="S::M317215@one.merckgroup.com::68d08955-86a2-49d9-b4b2-2a6c24cc4fb7" providerId="AD"/>
  <p188:author id="{A55C4A84-7467-BCEE-0039-99F6B33AAED5}" name="Yolanda A Yao" initials="YAY" userId="S::M313909@one.merckgroup.com::47a7dbe4-cfe5-41cf-8c67-70731afff086" providerId="AD"/>
  <p188:author id="{53F00BB5-40C6-FE93-21A3-C6D79563117A}" name="Blair Yu" initials="BY" userId="S::M314455@one.merckgroup.com::8a27b28e-59d6-425f-9caa-4d2cb94e0199" providerId="AD"/>
  <p188:author id="{F7CA29E4-19A0-6F43-2E48-1089385DC671}" name="Adams Zhang" initials="AZ" userId="S::M257449@ap.merckgroup.com::12bddc2c-379d-4050-82cd-cacebcc8b42e" providerId="AD"/>
  <p188:author id="{AC61B9EF-059B-F693-D805-976571CB215B}" name="Peter B Pan" initials="PBP" userId="S::M326765@one.merckgroup.com::2ffe2cff-9249-458f-8afe-7bba8ed83e1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aris, Tatiana (LDN-MHC)" initials="PT(" lastIdx="24" clrIdx="0">
    <p:extLst>
      <p:ext uri="{19B8F6BF-5375-455C-9EA6-DF929625EA0E}">
        <p15:presenceInfo xmlns:p15="http://schemas.microsoft.com/office/powerpoint/2012/main" userId="S::tatiana.paris@mccann.com::b4927a7f-373f-4390-a845-70a9e0c3a6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1566"/>
    <a:srgbClr val="FFEDCC"/>
    <a:srgbClr val="65185A"/>
    <a:srgbClr val="EEC1F1"/>
    <a:srgbClr val="DED1E0"/>
    <a:srgbClr val="D3CCD1"/>
    <a:srgbClr val="2DBECD"/>
    <a:srgbClr val="0070C0"/>
    <a:srgbClr val="FFA300"/>
    <a:srgbClr val="C9E7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897" autoAdjust="0"/>
    <p:restoredTop sz="94796" autoAdjust="0"/>
  </p:normalViewPr>
  <p:slideViewPr>
    <p:cSldViewPr showGuides="1">
      <p:cViewPr varScale="1">
        <p:scale>
          <a:sx n="66" d="100"/>
          <a:sy n="66" d="100"/>
        </p:scale>
        <p:origin x="980" y="32"/>
      </p:cViewPr>
      <p:guideLst>
        <p:guide orient="horz" pos="4080"/>
        <p:guide pos="240"/>
        <p:guide pos="7440"/>
        <p:guide orient="horz" pos="288"/>
        <p:guide orient="horz" pos="576"/>
        <p:guide orient="horz" pos="1152"/>
        <p:guide orient="horz" pos="3696"/>
        <p:guide pos="96"/>
        <p:guide pos="7584"/>
        <p:guide orient="horz" pos="4176"/>
        <p:guide orient="horz" pos="2256"/>
        <p:guide pos="3636"/>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A Yao" userId="47a7dbe4-cfe5-41cf-8c67-70731afff086" providerId="ADAL" clId="{48329E21-2B56-4D5D-BAEC-16E8B6B9F57E}"/>
    <pc:docChg chg="modSld">
      <pc:chgData name="Yolanda A Yao" userId="47a7dbe4-cfe5-41cf-8c67-70731afff086" providerId="ADAL" clId="{48329E21-2B56-4D5D-BAEC-16E8B6B9F57E}" dt="2024-07-12T02:43:32.888" v="15"/>
      <pc:docMkLst>
        <pc:docMk/>
      </pc:docMkLst>
      <pc:sldChg chg="modSp mod addCm">
        <pc:chgData name="Yolanda A Yao" userId="47a7dbe4-cfe5-41cf-8c67-70731afff086" providerId="ADAL" clId="{48329E21-2B56-4D5D-BAEC-16E8B6B9F57E}" dt="2024-07-12T02:40:48.267" v="1"/>
        <pc:sldMkLst>
          <pc:docMk/>
          <pc:sldMk cId="0" sldId="16766993"/>
        </pc:sldMkLst>
        <pc:spChg chg="mod">
          <ac:chgData name="Yolanda A Yao" userId="47a7dbe4-cfe5-41cf-8c67-70731afff086" providerId="ADAL" clId="{48329E21-2B56-4D5D-BAEC-16E8B6B9F57E}" dt="2024-07-12T02:40:42.446" v="0" actId="207"/>
          <ac:spMkLst>
            <pc:docMk/>
            <pc:sldMk cId="0" sldId="16766993"/>
            <ac:spMk id="27" creationId="{00000000-0000-0000-0000-000000000000}"/>
          </ac:spMkLst>
        </pc:spChg>
        <pc:extLst>
          <p:ext xmlns:p="http://schemas.openxmlformats.org/presentationml/2006/main" uri="{D6D511B9-2390-475A-947B-AFAB55BFBCF1}">
            <pc226:cmChg xmlns:pc226="http://schemas.microsoft.com/office/powerpoint/2022/06/main/command" chg="add">
              <pc226:chgData name="Yolanda A Yao" userId="47a7dbe4-cfe5-41cf-8c67-70731afff086" providerId="ADAL" clId="{48329E21-2B56-4D5D-BAEC-16E8B6B9F57E}" dt="2024-07-12T02:40:48.267" v="1"/>
              <pc2:cmMkLst xmlns:pc2="http://schemas.microsoft.com/office/powerpoint/2019/9/main/command">
                <pc:docMk/>
                <pc:sldMk cId="0" sldId="16766993"/>
                <pc2:cmMk id="{7A2F3802-489F-4177-A5E0-CDD6D4AB86E3}"/>
              </pc2:cmMkLst>
            </pc226:cmChg>
          </p:ext>
        </pc:extLst>
      </pc:sldChg>
      <pc:sldChg chg="modSp mod addCm">
        <pc:chgData name="Yolanda A Yao" userId="47a7dbe4-cfe5-41cf-8c67-70731afff086" providerId="ADAL" clId="{48329E21-2B56-4D5D-BAEC-16E8B6B9F57E}" dt="2024-07-12T02:42:46.465" v="8"/>
        <pc:sldMkLst>
          <pc:docMk/>
          <pc:sldMk cId="0" sldId="16766996"/>
        </pc:sldMkLst>
        <pc:spChg chg="mod">
          <ac:chgData name="Yolanda A Yao" userId="47a7dbe4-cfe5-41cf-8c67-70731afff086" providerId="ADAL" clId="{48329E21-2B56-4D5D-BAEC-16E8B6B9F57E}" dt="2024-07-12T02:42:26.829" v="7"/>
          <ac:spMkLst>
            <pc:docMk/>
            <pc:sldMk cId="0" sldId="16766996"/>
            <ac:spMk id="7" creationId="{00000000-0000-0000-0000-000000000000}"/>
          </ac:spMkLst>
        </pc:spChg>
        <pc:spChg chg="mod">
          <ac:chgData name="Yolanda A Yao" userId="47a7dbe4-cfe5-41cf-8c67-70731afff086" providerId="ADAL" clId="{48329E21-2B56-4D5D-BAEC-16E8B6B9F57E}" dt="2024-07-12T02:41:49.497" v="4"/>
          <ac:spMkLst>
            <pc:docMk/>
            <pc:sldMk cId="0" sldId="16766996"/>
            <ac:spMk id="28" creationId="{3BB986BC-F40D-4674-4440-370804B52442}"/>
          </ac:spMkLst>
        </pc:spChg>
        <pc:extLst>
          <p:ext xmlns:p="http://schemas.openxmlformats.org/presentationml/2006/main" uri="{D6D511B9-2390-475A-947B-AFAB55BFBCF1}">
            <pc226:cmChg xmlns:pc226="http://schemas.microsoft.com/office/powerpoint/2022/06/main/command" chg="add">
              <pc226:chgData name="Yolanda A Yao" userId="47a7dbe4-cfe5-41cf-8c67-70731afff086" providerId="ADAL" clId="{48329E21-2B56-4D5D-BAEC-16E8B6B9F57E}" dt="2024-07-12T02:42:02.262" v="5"/>
              <pc2:cmMkLst xmlns:pc2="http://schemas.microsoft.com/office/powerpoint/2019/9/main/command">
                <pc:docMk/>
                <pc:sldMk cId="0" sldId="16766996"/>
                <pc2:cmMk id="{E5E4737F-D92A-43FF-B5C5-E8F44427DEA3}"/>
              </pc2:cmMkLst>
            </pc226:cmChg>
            <pc226:cmChg xmlns:pc226="http://schemas.microsoft.com/office/powerpoint/2022/06/main/command" chg="add">
              <pc226:chgData name="Yolanda A Yao" userId="47a7dbe4-cfe5-41cf-8c67-70731afff086" providerId="ADAL" clId="{48329E21-2B56-4D5D-BAEC-16E8B6B9F57E}" dt="2024-07-12T02:42:46.465" v="8"/>
              <pc2:cmMkLst xmlns:pc2="http://schemas.microsoft.com/office/powerpoint/2019/9/main/command">
                <pc:docMk/>
                <pc:sldMk cId="0" sldId="16766996"/>
                <pc2:cmMk id="{7DDAD9B4-CC7A-41B7-A9D9-28B60A02EFDD}"/>
              </pc2:cmMkLst>
            </pc226:cmChg>
          </p:ext>
        </pc:extLst>
      </pc:sldChg>
      <pc:sldChg chg="modSp mod addCm">
        <pc:chgData name="Yolanda A Yao" userId="47a7dbe4-cfe5-41cf-8c67-70731afff086" providerId="ADAL" clId="{48329E21-2B56-4D5D-BAEC-16E8B6B9F57E}" dt="2024-07-12T02:43:32.888" v="15"/>
        <pc:sldMkLst>
          <pc:docMk/>
          <pc:sldMk cId="2447268039" sldId="16767009"/>
        </pc:sldMkLst>
        <pc:spChg chg="mod">
          <ac:chgData name="Yolanda A Yao" userId="47a7dbe4-cfe5-41cf-8c67-70731afff086" providerId="ADAL" clId="{48329E21-2B56-4D5D-BAEC-16E8B6B9F57E}" dt="2024-07-12T02:43:21.616" v="14" actId="20577"/>
          <ac:spMkLst>
            <pc:docMk/>
            <pc:sldMk cId="2447268039" sldId="16767009"/>
            <ac:spMk id="13" creationId="{FE1D232C-A9BC-E3F2-218D-6579345FFA6E}"/>
          </ac:spMkLst>
        </pc:spChg>
        <pc:extLst>
          <p:ext xmlns:p="http://schemas.openxmlformats.org/presentationml/2006/main" uri="{D6D511B9-2390-475A-947B-AFAB55BFBCF1}">
            <pc226:cmChg xmlns:pc226="http://schemas.microsoft.com/office/powerpoint/2022/06/main/command" chg="add">
              <pc226:chgData name="Yolanda A Yao" userId="47a7dbe4-cfe5-41cf-8c67-70731afff086" providerId="ADAL" clId="{48329E21-2B56-4D5D-BAEC-16E8B6B9F57E}" dt="2024-07-12T02:43:32.888" v="15"/>
              <pc2:cmMkLst xmlns:pc2="http://schemas.microsoft.com/office/powerpoint/2019/9/main/command">
                <pc:docMk/>
                <pc:sldMk cId="2447268039" sldId="16767009"/>
                <pc2:cmMk id="{68706080-6D52-4C07-995E-A6D7D2F41DD8}"/>
              </pc2:cmMkLst>
            </pc226:cmChg>
          </p:ext>
        </pc:extLst>
      </pc:sldChg>
      <pc:sldChg chg="modSp mod addCm">
        <pc:chgData name="Yolanda A Yao" userId="47a7dbe4-cfe5-41cf-8c67-70731afff086" providerId="ADAL" clId="{48329E21-2B56-4D5D-BAEC-16E8B6B9F57E}" dt="2024-07-12T02:41:25.755" v="3"/>
        <pc:sldMkLst>
          <pc:docMk/>
          <pc:sldMk cId="0" sldId="2147473431"/>
        </pc:sldMkLst>
        <pc:spChg chg="mod">
          <ac:chgData name="Yolanda A Yao" userId="47a7dbe4-cfe5-41cf-8c67-70731afff086" providerId="ADAL" clId="{48329E21-2B56-4D5D-BAEC-16E8B6B9F57E}" dt="2024-07-12T02:41:20.340" v="2" actId="20577"/>
          <ac:spMkLst>
            <pc:docMk/>
            <pc:sldMk cId="0" sldId="2147473431"/>
            <ac:spMk id="39" creationId="{00000000-0000-0000-0000-000000000000}"/>
          </ac:spMkLst>
        </pc:spChg>
        <pc:extLst>
          <p:ext xmlns:p="http://schemas.openxmlformats.org/presentationml/2006/main" uri="{D6D511B9-2390-475A-947B-AFAB55BFBCF1}">
            <pc226:cmChg xmlns:pc226="http://schemas.microsoft.com/office/powerpoint/2022/06/main/command" chg="add">
              <pc226:chgData name="Yolanda A Yao" userId="47a7dbe4-cfe5-41cf-8c67-70731afff086" providerId="ADAL" clId="{48329E21-2B56-4D5D-BAEC-16E8B6B9F57E}" dt="2024-07-12T02:41:25.755" v="3"/>
              <pc2:cmMkLst xmlns:pc2="http://schemas.microsoft.com/office/powerpoint/2019/9/main/command">
                <pc:docMk/>
                <pc:sldMk cId="0" sldId="2147473431"/>
                <pc2:cmMk id="{6F99FA56-1A4C-49EA-984F-01085B2C535A}"/>
              </pc2:cmMkLst>
            </pc226:cmChg>
          </p:ext>
        </pc:ext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03747687887559"/>
          <c:y val="0.13942276623318001"/>
          <c:w val="0.87246255611041901"/>
          <c:h val="0.635438651158163"/>
        </c:manualLayout>
      </c:layout>
      <c:barChart>
        <c:barDir val="col"/>
        <c:grouping val="clustered"/>
        <c:varyColors val="0"/>
        <c:ser>
          <c:idx val="0"/>
          <c:order val="0"/>
          <c:tx>
            <c:strRef>
              <c:f>Sheet1!$B$1</c:f>
              <c:strCache>
                <c:ptCount val="1"/>
                <c:pt idx="0">
                  <c:v>谷美替尼片</c:v>
                </c:pt>
              </c:strCache>
            </c:strRef>
          </c:tx>
          <c:spPr>
            <a:solidFill>
              <a:schemeClr val="bg1">
                <a:lumMod val="75000"/>
              </a:schemeClr>
            </a:solidFill>
            <a:ln>
              <a:solidFill>
                <a:schemeClr val="bg1">
                  <a:lumMod val="75000"/>
                </a:schemeClr>
              </a:solidFill>
            </a:ln>
            <a:effectLst/>
          </c:spPr>
          <c:invertIfNegative val="0"/>
          <c:dLbls>
            <c:dLbl>
              <c:idx val="0"/>
              <c:layout>
                <c:manualLayout>
                  <c:x val="-5.2866124448938297E-3"/>
                  <c:y val="2.647478814957910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27D-48E1-AE33-BA2D2B5422EC}"/>
                </c:ext>
              </c:extLst>
            </c:dLbl>
            <c:dLbl>
              <c:idx val="1"/>
              <c:layout>
                <c:manualLayout>
                  <c:x val="2.6433062224469101E-3"/>
                  <c:y val="3.08872528411755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27D-48E1-AE33-BA2D2B5422EC}"/>
                </c:ext>
              </c:extLst>
            </c:dLbl>
            <c:dLbl>
              <c:idx val="2"/>
              <c:layout>
                <c:manualLayout>
                  <c:x val="-1.05732248897878E-2"/>
                  <c:y val="2.647478814957910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27D-48E1-AE33-BA2D2B5422EC}"/>
                </c:ext>
              </c:extLst>
            </c:dLbl>
            <c:spPr>
              <a:noFill/>
              <a:ln>
                <a:noFill/>
              </a:ln>
              <a:effectLst/>
            </c:spPr>
            <c:txPr>
              <a:bodyPr rot="0" spcFirstLastPara="1" vertOverflow="ellipsis" vert="horz" wrap="square" lIns="38100" tIns="19050" rIns="38100" bIns="19050" anchor="ctr" anchorCtr="1"/>
              <a:lstStyle/>
              <a:p>
                <a:pPr>
                  <a:defRPr lang="zh-CN" sz="1000" b="0" i="0" u="none" strike="noStrike" kern="1200" baseline="0">
                    <a:solidFill>
                      <a:schemeClr val="accent5"/>
                    </a:solidFill>
                    <a:latin typeface="微软雅黑" panose="020B0503020204020204" pitchFamily="34" charset="-122"/>
                    <a:ea typeface="微软雅黑" panose="020B0503020204020204" pitchFamily="34"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外周水肿</c:v>
                </c:pt>
                <c:pt idx="1">
                  <c:v>天门冬氨酸氨基转移酶升高</c:v>
                </c:pt>
                <c:pt idx="2">
                  <c:v>谷氨酸氨基转移酶升高</c:v>
                </c:pt>
              </c:strCache>
            </c:strRef>
          </c:cat>
          <c:val>
            <c:numRef>
              <c:f>Sheet1!$B$2:$B$4</c:f>
              <c:numCache>
                <c:formatCode>0.0%</c:formatCode>
                <c:ptCount val="3"/>
                <c:pt idx="0">
                  <c:v>0.74</c:v>
                </c:pt>
                <c:pt idx="1">
                  <c:v>0.21</c:v>
                </c:pt>
                <c:pt idx="2">
                  <c:v>0.26</c:v>
                </c:pt>
              </c:numCache>
            </c:numRef>
          </c:val>
          <c:extLst>
            <c:ext xmlns:c16="http://schemas.microsoft.com/office/drawing/2014/chart" uri="{C3380CC4-5D6E-409C-BE32-E72D297353CC}">
              <c16:uniqueId val="{00000003-E27D-48E1-AE33-BA2D2B5422EC}"/>
            </c:ext>
          </c:extLst>
        </c:ser>
        <c:ser>
          <c:idx val="1"/>
          <c:order val="1"/>
          <c:tx>
            <c:strRef>
              <c:f>Sheet1!$C$1</c:f>
              <c:strCache>
                <c:ptCount val="1"/>
                <c:pt idx="0">
                  <c:v>赛沃替尼片</c:v>
                </c:pt>
              </c:strCache>
            </c:strRef>
          </c:tx>
          <c:spPr>
            <a:solidFill>
              <a:schemeClr val="bg1">
                <a:lumMod val="50000"/>
              </a:schemeClr>
            </a:solidFill>
            <a:ln>
              <a:solidFill>
                <a:schemeClr val="bg1">
                  <a:lumMod val="50000"/>
                </a:schemeClr>
              </a:solidFill>
            </a:ln>
            <a:effectLst/>
          </c:spPr>
          <c:invertIfNegative val="0"/>
          <c:dLbls>
            <c:dLbl>
              <c:idx val="0"/>
              <c:layout>
                <c:manualLayout>
                  <c:x val="2.4230027131755701E-17"/>
                  <c:y val="2.20623234579826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27D-48E1-AE33-BA2D2B5422EC}"/>
                </c:ext>
              </c:extLst>
            </c:dLbl>
            <c:dLbl>
              <c:idx val="1"/>
              <c:layout>
                <c:manualLayout>
                  <c:x val="-5.2866124448939303E-3"/>
                  <c:y val="3.529971753277209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27D-48E1-AE33-BA2D2B5422EC}"/>
                </c:ext>
              </c:extLst>
            </c:dLbl>
            <c:dLbl>
              <c:idx val="2"/>
              <c:layout>
                <c:manualLayout>
                  <c:x val="-2.6433062224469101E-3"/>
                  <c:y val="1.76498587663861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27D-48E1-AE33-BA2D2B5422EC}"/>
                </c:ext>
              </c:extLst>
            </c:dLbl>
            <c:spPr>
              <a:noFill/>
              <a:ln>
                <a:noFill/>
              </a:ln>
              <a:effectLst/>
            </c:spPr>
            <c:txPr>
              <a:bodyPr rot="0" spcFirstLastPara="1" vertOverflow="ellipsis" vert="horz" wrap="square" lIns="38100" tIns="19050" rIns="38100" bIns="19050" anchor="ctr" anchorCtr="1"/>
              <a:lstStyle/>
              <a:p>
                <a:pPr>
                  <a:defRPr lang="zh-CN" sz="1000" b="0" i="0" u="none" strike="noStrike" kern="1200" baseline="0">
                    <a:solidFill>
                      <a:schemeClr val="accent5"/>
                    </a:solidFill>
                    <a:latin typeface="微软雅黑" panose="020B0503020204020204" pitchFamily="34" charset="-122"/>
                    <a:ea typeface="微软雅黑" panose="020B0503020204020204" pitchFamily="34"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外周水肿</c:v>
                </c:pt>
                <c:pt idx="1">
                  <c:v>天门冬氨酸氨基转移酶升高</c:v>
                </c:pt>
                <c:pt idx="2">
                  <c:v>谷氨酸氨基转移酶升高</c:v>
                </c:pt>
              </c:strCache>
            </c:strRef>
          </c:cat>
          <c:val>
            <c:numRef>
              <c:f>Sheet1!$C$2:$C$4</c:f>
              <c:numCache>
                <c:formatCode>0.0%</c:formatCode>
                <c:ptCount val="3"/>
                <c:pt idx="0">
                  <c:v>0.56000000000000005</c:v>
                </c:pt>
                <c:pt idx="1">
                  <c:v>0.37</c:v>
                </c:pt>
                <c:pt idx="2">
                  <c:v>0.39</c:v>
                </c:pt>
              </c:numCache>
            </c:numRef>
          </c:val>
          <c:extLst>
            <c:ext xmlns:c16="http://schemas.microsoft.com/office/drawing/2014/chart" uri="{C3380CC4-5D6E-409C-BE32-E72D297353CC}">
              <c16:uniqueId val="{00000007-E27D-48E1-AE33-BA2D2B5422EC}"/>
            </c:ext>
          </c:extLst>
        </c:ser>
        <c:ser>
          <c:idx val="2"/>
          <c:order val="2"/>
          <c:tx>
            <c:strRef>
              <c:f>Sheet1!$D$1</c:f>
              <c:strCache>
                <c:ptCount val="1"/>
                <c:pt idx="0">
                  <c:v>特泊替尼片</c:v>
                </c:pt>
              </c:strCache>
            </c:strRef>
          </c:tx>
          <c:spPr>
            <a:solidFill>
              <a:schemeClr val="accent2">
                <a:lumMod val="75000"/>
              </a:schemeClr>
            </a:solidFill>
            <a:ln>
              <a:solidFill>
                <a:schemeClr val="accent2">
                  <a:lumMod val="75000"/>
                </a:schemeClr>
              </a:solidFill>
            </a:ln>
            <a:effectLst/>
          </c:spPr>
          <c:invertIfNegative val="0"/>
          <c:dLbls>
            <c:dLbl>
              <c:idx val="0"/>
              <c:layout>
                <c:manualLayout>
                  <c:x val="2.1146449779575301E-2"/>
                  <c:y val="2.20623234579826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27D-48E1-AE33-BA2D2B5422EC}"/>
                </c:ext>
              </c:extLst>
            </c:dLbl>
            <c:dLbl>
              <c:idx val="1"/>
              <c:layout>
                <c:manualLayout>
                  <c:x val="1.0573224889787699E-2"/>
                  <c:y val="2.647478814957910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27D-48E1-AE33-BA2D2B5422EC}"/>
                </c:ext>
              </c:extLst>
            </c:dLbl>
            <c:dLbl>
              <c:idx val="2"/>
              <c:layout>
                <c:manualLayout>
                  <c:x val="2.6433062224469101E-3"/>
                  <c:y val="3.529971753277209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27D-48E1-AE33-BA2D2B5422EC}"/>
                </c:ext>
              </c:extLst>
            </c:dLbl>
            <c:spPr>
              <a:noFill/>
              <a:ln>
                <a:noFill/>
              </a:ln>
              <a:effectLst/>
            </c:spPr>
            <c:txPr>
              <a:bodyPr rot="0" spcFirstLastPara="1" vertOverflow="ellipsis" vert="horz" wrap="square" lIns="38100" tIns="19050" rIns="38100" bIns="19050" anchor="ctr" anchorCtr="1"/>
              <a:lstStyle/>
              <a:p>
                <a:pPr>
                  <a:defRPr lang="zh-CN" sz="1000" b="0" i="0" u="none" strike="noStrike" kern="1200" baseline="0">
                    <a:solidFill>
                      <a:schemeClr val="accent5"/>
                    </a:solidFill>
                    <a:latin typeface="微软雅黑" panose="020B0503020204020204" pitchFamily="34" charset="-122"/>
                    <a:ea typeface="微软雅黑" panose="020B0503020204020204" pitchFamily="34"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外周水肿</c:v>
                </c:pt>
                <c:pt idx="1">
                  <c:v>天门冬氨酸氨基转移酶升高</c:v>
                </c:pt>
                <c:pt idx="2">
                  <c:v>谷氨酸氨基转移酶升高</c:v>
                </c:pt>
              </c:strCache>
            </c:strRef>
          </c:cat>
          <c:val>
            <c:numRef>
              <c:f>Sheet1!$D$2:$D$4</c:f>
              <c:numCache>
                <c:formatCode>0.0%</c:formatCode>
                <c:ptCount val="3"/>
                <c:pt idx="0">
                  <c:v>0.54100000000000004</c:v>
                </c:pt>
                <c:pt idx="1">
                  <c:v>5.8999999999999997E-2</c:v>
                </c:pt>
                <c:pt idx="2">
                  <c:v>8.5999999999999993E-2</c:v>
                </c:pt>
              </c:numCache>
            </c:numRef>
          </c:val>
          <c:extLst>
            <c:ext xmlns:c16="http://schemas.microsoft.com/office/drawing/2014/chart" uri="{C3380CC4-5D6E-409C-BE32-E72D297353CC}">
              <c16:uniqueId val="{0000000B-E27D-48E1-AE33-BA2D2B5422EC}"/>
            </c:ext>
          </c:extLst>
        </c:ser>
        <c:dLbls>
          <c:showLegendKey val="0"/>
          <c:showVal val="1"/>
          <c:showCatName val="0"/>
          <c:showSerName val="0"/>
          <c:showPercent val="0"/>
          <c:showBubbleSize val="0"/>
        </c:dLbls>
        <c:gapWidth val="219"/>
        <c:overlap val="-27"/>
        <c:axId val="1089573408"/>
        <c:axId val="1089573888"/>
      </c:barChart>
      <c:catAx>
        <c:axId val="1089573408"/>
        <c:scaling>
          <c:orientation val="minMax"/>
        </c:scaling>
        <c:delete val="1"/>
        <c:axPos val="b"/>
        <c:numFmt formatCode="General" sourceLinked="1"/>
        <c:majorTickMark val="none"/>
        <c:minorTickMark val="none"/>
        <c:tickLblPos val="nextTo"/>
        <c:crossAx val="1089573888"/>
        <c:crosses val="autoZero"/>
        <c:auto val="1"/>
        <c:lblAlgn val="ctr"/>
        <c:lblOffset val="100"/>
        <c:noMultiLvlLbl val="0"/>
      </c:catAx>
      <c:valAx>
        <c:axId val="1089573888"/>
        <c:scaling>
          <c:orientation val="minMax"/>
        </c:scaling>
        <c:delete val="0"/>
        <c:axPos val="l"/>
        <c:majorGridlines>
          <c:spPr>
            <a:ln w="9525" cap="flat" cmpd="sng" algn="ctr">
              <a:solidFill>
                <a:schemeClr val="bg1">
                  <a:lumMod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lang="zh-CN" sz="1000" b="0" i="0" u="none" strike="noStrike" kern="1200" baseline="0">
                <a:solidFill>
                  <a:schemeClr val="accent5"/>
                </a:solidFill>
                <a:latin typeface="微软雅黑" panose="020B0503020204020204" pitchFamily="34" charset="-122"/>
                <a:ea typeface="微软雅黑" panose="020B0503020204020204" pitchFamily="34" charset="-122"/>
                <a:cs typeface="+mn-cs"/>
              </a:defRPr>
            </a:pPr>
            <a:endParaRPr lang="zh-CN"/>
          </a:p>
        </c:txPr>
        <c:crossAx val="1089573408"/>
        <c:crosses val="autoZero"/>
        <c:crossBetween val="between"/>
      </c:valAx>
      <c:spPr>
        <a:noFill/>
        <a:ln>
          <a:noFill/>
        </a:ln>
        <a:effectLst/>
      </c:spPr>
    </c:plotArea>
    <c:legend>
      <c:legendPos val="b"/>
      <c:layout>
        <c:manualLayout>
          <c:xMode val="edge"/>
          <c:yMode val="edge"/>
          <c:x val="0.23746110229199599"/>
          <c:y val="0.90079076926283996"/>
          <c:w val="0.64884807654375598"/>
          <c:h val="9.9209230737159607E-2"/>
        </c:manualLayout>
      </c:layout>
      <c:overlay val="0"/>
      <c:spPr>
        <a:noFill/>
        <a:ln>
          <a:noFill/>
        </a:ln>
        <a:effectLst/>
      </c:spPr>
      <c:txPr>
        <a:bodyPr rot="0" spcFirstLastPara="1" vertOverflow="ellipsis" vert="horz" wrap="square" anchor="ctr" anchorCtr="1"/>
        <a:lstStyle/>
        <a:p>
          <a:pPr>
            <a:defRPr lang="zh-CN" sz="1000" b="0" i="0" u="none" strike="noStrike" kern="1200" baseline="0">
              <a:solidFill>
                <a:schemeClr val="accent5"/>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noFill/>
    <a:ln>
      <a:noFill/>
    </a:ln>
    <a:effectLst/>
  </c:spPr>
  <c:txPr>
    <a:bodyPr/>
    <a:lstStyle/>
    <a:p>
      <a:pPr>
        <a:defRPr lang="zh-CN" baseline="0">
          <a:solidFill>
            <a:schemeClr val="accent5"/>
          </a:solidFill>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5326998641159001"/>
          <c:y val="0.164442481110883"/>
          <c:w val="0.81198614294066096"/>
          <c:h val="0.62419391578548"/>
        </c:manualLayout>
      </c:layout>
      <c:barChart>
        <c:barDir val="col"/>
        <c:grouping val="clustered"/>
        <c:varyColors val="0"/>
        <c:ser>
          <c:idx val="0"/>
          <c:order val="0"/>
          <c:tx>
            <c:strRef>
              <c:f>Sheet1!$B$1</c:f>
              <c:strCache>
                <c:ptCount val="1"/>
                <c:pt idx="0">
                  <c:v>谷美替尼片</c:v>
                </c:pt>
              </c:strCache>
            </c:strRef>
          </c:tx>
          <c:spPr>
            <a:solidFill>
              <a:schemeClr val="bg1">
                <a:lumMod val="75000"/>
              </a:schemeClr>
            </a:solidFill>
            <a:ln>
              <a:solidFill>
                <a:schemeClr val="bg1">
                  <a:lumMod val="75000"/>
                </a:schemeClr>
              </a:solidFill>
            </a:ln>
            <a:effectLst/>
          </c:spPr>
          <c:invertIfNegative val="0"/>
          <c:dLbls>
            <c:dLbl>
              <c:idx val="0"/>
              <c:layout>
                <c:manualLayout>
                  <c:x val="3.4743870647748901E-3"/>
                  <c:y val="1.5612872875153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518-41B5-A284-B9B8433DFB5E}"/>
                </c:ext>
              </c:extLst>
            </c:dLbl>
            <c:spPr>
              <a:noFill/>
              <a:ln>
                <a:noFill/>
              </a:ln>
              <a:effectLst/>
            </c:spPr>
            <c:txPr>
              <a:bodyPr rot="0" spcFirstLastPara="1" vertOverflow="ellipsis" vert="horz" wrap="square" lIns="38100" tIns="19050" rIns="38100" bIns="19050" anchor="ctr" anchorCtr="1"/>
              <a:lstStyle/>
              <a:p>
                <a:pPr>
                  <a:defRPr lang="zh-CN" sz="1000" b="0" i="0" u="none" strike="noStrike" kern="1200" baseline="0">
                    <a:solidFill>
                      <a:schemeClr val="accent5"/>
                    </a:solidFill>
                    <a:latin typeface="微软雅黑" panose="020B0503020204020204" pitchFamily="34" charset="-122"/>
                    <a:ea typeface="微软雅黑" panose="020B0503020204020204" pitchFamily="34"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1</c:v>
                </c:pt>
              </c:numCache>
            </c:numRef>
          </c:val>
          <c:extLst>
            <c:ext xmlns:c16="http://schemas.microsoft.com/office/drawing/2014/chart" uri="{C3380CC4-5D6E-409C-BE32-E72D297353CC}">
              <c16:uniqueId val="{00000001-A518-41B5-A284-B9B8433DFB5E}"/>
            </c:ext>
          </c:extLst>
        </c:ser>
        <c:ser>
          <c:idx val="1"/>
          <c:order val="1"/>
          <c:tx>
            <c:strRef>
              <c:f>Sheet1!$C$1</c:f>
              <c:strCache>
                <c:ptCount val="1"/>
                <c:pt idx="0">
                  <c:v>赛沃替尼片</c:v>
                </c:pt>
              </c:strCache>
            </c:strRef>
          </c:tx>
          <c:spPr>
            <a:solidFill>
              <a:schemeClr val="bg1">
                <a:lumMod val="50000"/>
              </a:schemeClr>
            </a:solidFill>
            <a:ln>
              <a:solidFill>
                <a:schemeClr val="bg1">
                  <a:lumMod val="50000"/>
                </a:schemeClr>
              </a:solidFill>
            </a:ln>
            <a:effectLst/>
          </c:spPr>
          <c:invertIfNegative val="0"/>
          <c:dLbls>
            <c:dLbl>
              <c:idx val="0"/>
              <c:layout>
                <c:manualLayout>
                  <c:x val="-6.9487741295497698E-3"/>
                  <c:y val="2.081716383353809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518-41B5-A284-B9B8433DFB5E}"/>
                </c:ext>
              </c:extLst>
            </c:dLbl>
            <c:spPr>
              <a:noFill/>
              <a:ln>
                <a:noFill/>
              </a:ln>
              <a:effectLst/>
            </c:spPr>
            <c:txPr>
              <a:bodyPr rot="0" spcFirstLastPara="1" vertOverflow="ellipsis" vert="horz" wrap="square" lIns="38100" tIns="19050" rIns="38100" bIns="19050" anchor="ctr" anchorCtr="1"/>
              <a:lstStyle/>
              <a:p>
                <a:pPr>
                  <a:defRPr lang="zh-CN" sz="1000" b="0" i="0" u="none" strike="noStrike" kern="1200" baseline="0">
                    <a:solidFill>
                      <a:schemeClr val="accent5"/>
                    </a:solidFill>
                    <a:latin typeface="微软雅黑" panose="020B0503020204020204" pitchFamily="34" charset="-122"/>
                    <a:ea typeface="微软雅黑" panose="020B0503020204020204" pitchFamily="34"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0.98</c:v>
                </c:pt>
              </c:numCache>
            </c:numRef>
          </c:val>
          <c:extLst>
            <c:ext xmlns:c16="http://schemas.microsoft.com/office/drawing/2014/chart" uri="{C3380CC4-5D6E-409C-BE32-E72D297353CC}">
              <c16:uniqueId val="{00000003-A518-41B5-A284-B9B8433DFB5E}"/>
            </c:ext>
          </c:extLst>
        </c:ser>
        <c:ser>
          <c:idx val="2"/>
          <c:order val="2"/>
          <c:tx>
            <c:strRef>
              <c:f>Sheet1!$D$1</c:f>
              <c:strCache>
                <c:ptCount val="1"/>
                <c:pt idx="0">
                  <c:v>特泊替尼片</c:v>
                </c:pt>
              </c:strCache>
            </c:strRef>
          </c:tx>
          <c:spPr>
            <a:solidFill>
              <a:schemeClr val="accent2">
                <a:lumMod val="75000"/>
              </a:schemeClr>
            </a:solidFill>
            <a:ln>
              <a:solidFill>
                <a:schemeClr val="accent2">
                  <a:lumMod val="75000"/>
                </a:schemeClr>
              </a:solidFill>
            </a:ln>
            <a:effectLst/>
          </c:spPr>
          <c:invertIfNegative val="0"/>
          <c:dLbls>
            <c:dLbl>
              <c:idx val="0"/>
              <c:layout>
                <c:manualLayout>
                  <c:x val="3.47438706477476E-3"/>
                  <c:y val="2.081716383353809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518-41B5-A284-B9B8433DFB5E}"/>
                </c:ext>
              </c:extLst>
            </c:dLbl>
            <c:spPr>
              <a:noFill/>
              <a:ln>
                <a:noFill/>
              </a:ln>
              <a:effectLst/>
            </c:spPr>
            <c:txPr>
              <a:bodyPr rot="0" spcFirstLastPara="1" vertOverflow="ellipsis" vert="horz" wrap="square" lIns="38100" tIns="19050" rIns="38100" bIns="19050" anchor="ctr" anchorCtr="1"/>
              <a:lstStyle/>
              <a:p>
                <a:pPr>
                  <a:defRPr lang="zh-CN" sz="1000" b="0" i="0" u="none" strike="noStrike" kern="1200" baseline="0">
                    <a:solidFill>
                      <a:schemeClr val="accent5"/>
                    </a:solidFill>
                    <a:latin typeface="微软雅黑" panose="020B0503020204020204" pitchFamily="34" charset="-122"/>
                    <a:ea typeface="微软雅黑" panose="020B0503020204020204" pitchFamily="34"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0.0%</c:formatCode>
                <c:ptCount val="1"/>
                <c:pt idx="0">
                  <c:v>0.86299999999999999</c:v>
                </c:pt>
              </c:numCache>
            </c:numRef>
          </c:val>
          <c:extLst>
            <c:ext xmlns:c16="http://schemas.microsoft.com/office/drawing/2014/chart" uri="{C3380CC4-5D6E-409C-BE32-E72D297353CC}">
              <c16:uniqueId val="{00000005-A518-41B5-A284-B9B8433DFB5E}"/>
            </c:ext>
          </c:extLst>
        </c:ser>
        <c:dLbls>
          <c:showLegendKey val="0"/>
          <c:showVal val="1"/>
          <c:showCatName val="0"/>
          <c:showSerName val="0"/>
          <c:showPercent val="0"/>
          <c:showBubbleSize val="0"/>
        </c:dLbls>
        <c:gapWidth val="219"/>
        <c:overlap val="-27"/>
        <c:axId val="1089573408"/>
        <c:axId val="1089573888"/>
      </c:barChart>
      <c:catAx>
        <c:axId val="1089573408"/>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lang="zh-CN" sz="1000" b="0" i="0" u="none" strike="noStrike" kern="1200" baseline="0">
                <a:solidFill>
                  <a:schemeClr val="accent5"/>
                </a:solidFill>
                <a:latin typeface="微软雅黑" panose="020B0503020204020204" pitchFamily="34" charset="-122"/>
                <a:ea typeface="微软雅黑" panose="020B0503020204020204" pitchFamily="34" charset="-122"/>
                <a:cs typeface="+mn-cs"/>
              </a:defRPr>
            </a:pPr>
            <a:endParaRPr lang="zh-CN"/>
          </a:p>
        </c:txPr>
        <c:crossAx val="1089573888"/>
        <c:crosses val="autoZero"/>
        <c:auto val="1"/>
        <c:lblAlgn val="ctr"/>
        <c:lblOffset val="100"/>
        <c:noMultiLvlLbl val="0"/>
      </c:catAx>
      <c:valAx>
        <c:axId val="1089573888"/>
        <c:scaling>
          <c:orientation val="minMax"/>
        </c:scaling>
        <c:delete val="0"/>
        <c:axPos val="l"/>
        <c:majorGridlines>
          <c:spPr>
            <a:ln w="9525" cap="flat" cmpd="sng" algn="ctr">
              <a:solidFill>
                <a:schemeClr val="bg1">
                  <a:lumMod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zh-CN" sz="1000" b="0" i="0" u="none" strike="noStrike" kern="1200" baseline="0">
                <a:solidFill>
                  <a:schemeClr val="accent5"/>
                </a:solidFill>
                <a:latin typeface="微软雅黑" panose="020B0503020204020204" pitchFamily="34" charset="-122"/>
                <a:ea typeface="微软雅黑" panose="020B0503020204020204" pitchFamily="34" charset="-122"/>
                <a:cs typeface="+mn-cs"/>
              </a:defRPr>
            </a:pPr>
            <a:endParaRPr lang="zh-CN"/>
          </a:p>
        </c:txPr>
        <c:crossAx val="1089573408"/>
        <c:crosses val="autoZero"/>
        <c:crossBetween val="between"/>
      </c:valAx>
      <c:spPr>
        <a:noFill/>
        <a:ln>
          <a:noFill/>
        </a:ln>
        <a:effectLst/>
      </c:spPr>
    </c:plotArea>
    <c:legend>
      <c:legendPos val="b"/>
      <c:layout>
        <c:manualLayout>
          <c:xMode val="edge"/>
          <c:yMode val="edge"/>
          <c:x val="0.17417184427851901"/>
          <c:y val="0.89777748091008702"/>
          <c:w val="0.64884807654375598"/>
          <c:h val="9.9209357561015205E-2"/>
        </c:manualLayout>
      </c:layout>
      <c:overlay val="0"/>
      <c:spPr>
        <a:noFill/>
        <a:ln>
          <a:noFill/>
        </a:ln>
        <a:effectLst/>
      </c:spPr>
      <c:txPr>
        <a:bodyPr rot="0" spcFirstLastPara="1" vertOverflow="ellipsis" vert="horz" wrap="square" anchor="ctr" anchorCtr="1"/>
        <a:lstStyle/>
        <a:p>
          <a:pPr>
            <a:defRPr lang="zh-CN" sz="1000" b="0" i="0" u="none" strike="noStrike" kern="1200" baseline="0">
              <a:solidFill>
                <a:schemeClr val="accent5"/>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noFill/>
    <a:ln>
      <a:noFill/>
    </a:ln>
    <a:effectLst/>
  </c:spPr>
  <c:txPr>
    <a:bodyPr/>
    <a:lstStyle/>
    <a:p>
      <a:pPr>
        <a:defRPr lang="zh-CN" baseline="0">
          <a:solidFill>
            <a:schemeClr val="accent5"/>
          </a:solidFill>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455450-4EAB-D24E-876D-55B0D3F59FEE}" type="datetimeFigureOut">
              <a:rPr lang="en-US" smtClean="0"/>
              <a:t>7/12/2024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D6A012-7056-384B-8A4A-3B4435DCB412}" type="slidenum">
              <a:rPr lang="en-US" smtClean="0"/>
              <a:t>‹#›</a:t>
            </a:fld>
            <a:endParaRPr lang="en-US"/>
          </a:p>
        </p:txBody>
      </p:sp>
    </p:spTree>
    <p:extLst>
      <p:ext uri="{BB962C8B-B14F-4D97-AF65-F5344CB8AC3E}">
        <p14:creationId xmlns:p14="http://schemas.microsoft.com/office/powerpoint/2010/main" val="2361274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D6A012-7056-384B-8A4A-3B4435DCB4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D6A012-7056-384B-8A4A-3B4435DCB4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D6A012-7056-384B-8A4A-3B4435DCB4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8.xml"/><Relationship Id="rId7"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9"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27.xml"/><Relationship Id="rId7" Type="http://schemas.openxmlformats.org/officeDocument/2006/relationships/oleObject" Target="../embeddings/oleObject5.bin"/><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slideMaster" Target="../slideMasters/slideMaster1.xml"/><Relationship Id="rId5" Type="http://schemas.openxmlformats.org/officeDocument/2006/relationships/tags" Target="../tags/tag29.xml"/><Relationship Id="rId4" Type="http://schemas.openxmlformats.org/officeDocument/2006/relationships/tags" Target="../tags/tag2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slideMaster" Target="../slideMasters/slideMaster1.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slideMaster" Target="../slideMasters/slideMaster1.xml"/><Relationship Id="rId4" Type="http://schemas.openxmlformats.org/officeDocument/2006/relationships/tags" Target="../tags/tag19.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8.emf"/><Relationship Id="rId1" Type="http://schemas.openxmlformats.org/officeDocument/2006/relationships/slideMaster" Target="../slideMasters/slideMaster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Master" Target="../slideMasters/slideMaster4.xml"/><Relationship Id="rId6" Type="http://schemas.openxmlformats.org/officeDocument/2006/relationships/image" Target="../media/image21.png"/><Relationship Id="rId5" Type="http://schemas.openxmlformats.org/officeDocument/2006/relationships/image" Target="../media/image14.emf"/><Relationship Id="rId4" Type="http://schemas.openxmlformats.org/officeDocument/2006/relationships/image" Target="../media/image20.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3.jpeg"/><Relationship Id="rId1" Type="http://schemas.openxmlformats.org/officeDocument/2006/relationships/slideMaster" Target="../slideMasters/slideMaster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4.emf"/><Relationship Id="rId1" Type="http://schemas.openxmlformats.org/officeDocument/2006/relationships/slideMaster" Target="../slideMasters/slideMaster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幻灯片" r:id="rId8" imgW="9525" imgH="9525" progId="TCLayout.ActiveDocument.1">
                  <p:embed/>
                </p:oleObj>
              </mc:Choice>
              <mc:Fallback>
                <p:oleObj name="think-cell 幻灯片" r:id="rId8" imgW="9525" imgH="9525" progId="TCLayout.ActiveDocument.1">
                  <p:embed/>
                  <p:pic>
                    <p:nvPicPr>
                      <p:cNvPr id="3" name="Object 2" hidden="1"/>
                      <p:cNvPicPr/>
                      <p:nvPr/>
                    </p:nvPicPr>
                    <p:blipFill>
                      <a:blip r:embed="rId9"/>
                      <a:stretch>
                        <a:fillRect/>
                      </a:stretch>
                    </p:blipFill>
                    <p:spPr>
                      <a:xfrm>
                        <a:off x="1588" y="1588"/>
                        <a:ext cx="1587" cy="1587"/>
                      </a:xfrm>
                      <a:prstGeom prst="rect">
                        <a:avLst/>
                      </a:prstGeom>
                    </p:spPr>
                  </p:pic>
                </p:oleObj>
              </mc:Fallback>
            </mc:AlternateContent>
          </a:graphicData>
        </a:graphic>
      </p:graphicFrame>
      <p:grpSp>
        <p:nvGrpSpPr>
          <p:cNvPr id="23" name="Gruppieren 22"/>
          <p:cNvGrpSpPr/>
          <p:nvPr userDrawn="1">
            <p:custDataLst>
              <p:tags r:id="rId2"/>
            </p:custDataLst>
          </p:nvPr>
        </p:nvGrpSpPr>
        <p:grpSpPr bwMode="gray">
          <a:xfrm>
            <a:off x="1" y="0"/>
            <a:ext cx="12192000" cy="6858001"/>
            <a:chOff x="1" y="0"/>
            <a:chExt cx="12192000" cy="6858001"/>
          </a:xfrm>
        </p:grpSpPr>
        <p:sp>
          <p:nvSpPr>
            <p:cNvPr id="24" name="Rectangle 4"/>
            <p:cNvSpPr/>
            <p:nvPr/>
          </p:nvSpPr>
          <p:spPr bwMode="gray">
            <a:xfrm>
              <a:off x="1" y="0"/>
              <a:ext cx="12192000" cy="6858001"/>
            </a:xfrm>
            <a:prstGeom prst="rect">
              <a:avLst/>
            </a:prstGeom>
            <a:solidFill>
              <a:schemeClr val="accent3"/>
            </a:solidFill>
            <a:ln w="9525" cap="flat" cmpd="sng" algn="ctr">
              <a:noFill/>
              <a:prstDash val="solid"/>
            </a:ln>
            <a:effectLst/>
          </p:spPr>
          <p:txBody>
            <a:bodyPr rtlCol="0" anchor="ctr" anchorCtr="0"/>
            <a:lstStyle/>
            <a:p>
              <a:pPr marL="0" indent="0" algn="ctr">
                <a:spcBef>
                  <a:spcPts val="300"/>
                </a:spcBef>
                <a:spcAft>
                  <a:spcPts val="300"/>
                </a:spcAft>
                <a:buClr>
                  <a:schemeClr val="bg1"/>
                </a:buClr>
                <a:buSzPct val="100000"/>
                <a:buFont typeface="Arial" panose="020B0604020202020204" pitchFamily="34" charset="0"/>
                <a:buNone/>
              </a:pPr>
              <a:endParaRPr lang="en-US" sz="1400" kern="0">
                <a:solidFill>
                  <a:srgbClr val="FFFFFF"/>
                </a:solidFill>
                <a:latin typeface="Verdana" panose="020B0604030504040204"/>
              </a:endParaRPr>
            </a:p>
          </p:txBody>
        </p:sp>
        <p:grpSp>
          <p:nvGrpSpPr>
            <p:cNvPr id="25" name="Gruppieren 24"/>
            <p:cNvGrpSpPr/>
            <p:nvPr>
              <p:custDataLst>
                <p:tags r:id="rId3"/>
              </p:custDataLst>
            </p:nvPr>
          </p:nvGrpSpPr>
          <p:grpSpPr bwMode="gray">
            <a:xfrm>
              <a:off x="4048974" y="2415831"/>
              <a:ext cx="4088423" cy="2054569"/>
              <a:chOff x="2649538" y="1697038"/>
              <a:chExt cx="6892925" cy="3463925"/>
            </a:xfrm>
          </p:grpSpPr>
          <p:sp>
            <p:nvSpPr>
              <p:cNvPr id="30" name="Freeform 17"/>
              <p:cNvSpPr>
                <a:spLocks noEditPoints="1"/>
              </p:cNvSpPr>
              <p:nvPr>
                <p:custDataLst>
                  <p:tags r:id="rId4"/>
                </p:custDataLst>
              </p:nvPr>
            </p:nvSpPr>
            <p:spPr bwMode="gray">
              <a:xfrm>
                <a:off x="2649538" y="1697038"/>
                <a:ext cx="6892925" cy="3463925"/>
              </a:xfrm>
              <a:custGeom>
                <a:avLst/>
                <a:gdLst>
                  <a:gd name="T0" fmla="*/ 31 w 1835"/>
                  <a:gd name="T1" fmla="*/ 747 h 921"/>
                  <a:gd name="T2" fmla="*/ 384 w 1835"/>
                  <a:gd name="T3" fmla="*/ 102 h 921"/>
                  <a:gd name="T4" fmla="*/ 51 w 1835"/>
                  <a:gd name="T5" fmla="*/ 48 h 921"/>
                  <a:gd name="T6" fmla="*/ 196 w 1835"/>
                  <a:gd name="T7" fmla="*/ 874 h 921"/>
                  <a:gd name="T8" fmla="*/ 1645 w 1835"/>
                  <a:gd name="T9" fmla="*/ 852 h 921"/>
                  <a:gd name="T10" fmla="*/ 1534 w 1835"/>
                  <a:gd name="T11" fmla="*/ 532 h 921"/>
                  <a:gd name="T12" fmla="*/ 865 w 1835"/>
                  <a:gd name="T13" fmla="*/ 836 h 921"/>
                  <a:gd name="T14" fmla="*/ 306 w 1835"/>
                  <a:gd name="T15" fmla="*/ 563 h 921"/>
                  <a:gd name="T16" fmla="*/ 291 w 1835"/>
                  <a:gd name="T17" fmla="*/ 879 h 921"/>
                  <a:gd name="T18" fmla="*/ 13 w 1835"/>
                  <a:gd name="T19" fmla="*/ 762 h 921"/>
                  <a:gd name="T20" fmla="*/ 249 w 1835"/>
                  <a:gd name="T21" fmla="*/ 17 h 921"/>
                  <a:gd name="T22" fmla="*/ 624 w 1835"/>
                  <a:gd name="T23" fmla="*/ 309 h 921"/>
                  <a:gd name="T24" fmla="*/ 554 w 1835"/>
                  <a:gd name="T25" fmla="*/ 296 h 921"/>
                  <a:gd name="T26" fmla="*/ 219 w 1835"/>
                  <a:gd name="T27" fmla="*/ 56 h 921"/>
                  <a:gd name="T28" fmla="*/ 62 w 1835"/>
                  <a:gd name="T29" fmla="*/ 761 h 921"/>
                  <a:gd name="T30" fmla="*/ 243 w 1835"/>
                  <a:gd name="T31" fmla="*/ 846 h 921"/>
                  <a:gd name="T32" fmla="*/ 662 w 1835"/>
                  <a:gd name="T33" fmla="*/ 619 h 921"/>
                  <a:gd name="T34" fmla="*/ 1277 w 1835"/>
                  <a:gd name="T35" fmla="*/ 546 h 921"/>
                  <a:gd name="T36" fmla="*/ 1650 w 1835"/>
                  <a:gd name="T37" fmla="*/ 852 h 921"/>
                  <a:gd name="T38" fmla="*/ 651 w 1835"/>
                  <a:gd name="T39" fmla="*/ 620 h 921"/>
                  <a:gd name="T40" fmla="*/ 233 w 1835"/>
                  <a:gd name="T41" fmla="*/ 860 h 921"/>
                  <a:gd name="T42" fmla="*/ 58 w 1835"/>
                  <a:gd name="T43" fmla="*/ 717 h 921"/>
                  <a:gd name="T44" fmla="*/ 368 w 1835"/>
                  <a:gd name="T45" fmla="*/ 117 h 921"/>
                  <a:gd name="T46" fmla="*/ 975 w 1835"/>
                  <a:gd name="T47" fmla="*/ 420 h 921"/>
                  <a:gd name="T48" fmla="*/ 250 w 1835"/>
                  <a:gd name="T49" fmla="*/ 21 h 921"/>
                  <a:gd name="T50" fmla="*/ 39 w 1835"/>
                  <a:gd name="T51" fmla="*/ 823 h 921"/>
                  <a:gd name="T52" fmla="*/ 288 w 1835"/>
                  <a:gd name="T53" fmla="*/ 865 h 921"/>
                  <a:gd name="T54" fmla="*/ 590 w 1835"/>
                  <a:gd name="T55" fmla="*/ 612 h 921"/>
                  <a:gd name="T56" fmla="*/ 1301 w 1835"/>
                  <a:gd name="T57" fmla="*/ 542 h 921"/>
                  <a:gd name="T58" fmla="*/ 1645 w 1835"/>
                  <a:gd name="T59" fmla="*/ 892 h 921"/>
                  <a:gd name="T60" fmla="*/ 1531 w 1835"/>
                  <a:gd name="T61" fmla="*/ 564 h 921"/>
                  <a:gd name="T62" fmla="*/ 829 w 1835"/>
                  <a:gd name="T63" fmla="*/ 839 h 921"/>
                  <a:gd name="T64" fmla="*/ 308 w 1835"/>
                  <a:gd name="T65" fmla="*/ 612 h 921"/>
                  <a:gd name="T66" fmla="*/ 215 w 1835"/>
                  <a:gd name="T67" fmla="*/ 921 h 921"/>
                  <a:gd name="T68" fmla="*/ 1 w 1835"/>
                  <a:gd name="T69" fmla="*/ 570 h 921"/>
                  <a:gd name="T70" fmla="*/ 522 w 1835"/>
                  <a:gd name="T71" fmla="*/ 194 h 921"/>
                  <a:gd name="T72" fmla="*/ 1784 w 1835"/>
                  <a:gd name="T73" fmla="*/ 48 h 921"/>
                  <a:gd name="T74" fmla="*/ 853 w 1835"/>
                  <a:gd name="T75" fmla="*/ 455 h 921"/>
                  <a:gd name="T76" fmla="*/ 368 w 1835"/>
                  <a:gd name="T77" fmla="*/ 148 h 921"/>
                  <a:gd name="T78" fmla="*/ 177 w 1835"/>
                  <a:gd name="T79" fmla="*/ 844 h 921"/>
                  <a:gd name="T80" fmla="*/ 231 w 1835"/>
                  <a:gd name="T81" fmla="*/ 838 h 921"/>
                  <a:gd name="T82" fmla="*/ 502 w 1835"/>
                  <a:gd name="T83" fmla="*/ 484 h 921"/>
                  <a:gd name="T84" fmla="*/ 1194 w 1835"/>
                  <a:gd name="T85" fmla="*/ 606 h 921"/>
                  <a:gd name="T86" fmla="*/ 1605 w 1835"/>
                  <a:gd name="T87" fmla="*/ 747 h 921"/>
                  <a:gd name="T88" fmla="*/ 1777 w 1835"/>
                  <a:gd name="T89" fmla="*/ 856 h 921"/>
                  <a:gd name="T90" fmla="*/ 1811 w 1835"/>
                  <a:gd name="T91" fmla="*/ 454 h 921"/>
                  <a:gd name="T92" fmla="*/ 1775 w 1835"/>
                  <a:gd name="T93" fmla="*/ 866 h 921"/>
                  <a:gd name="T94" fmla="*/ 1601 w 1835"/>
                  <a:gd name="T95" fmla="*/ 614 h 921"/>
                  <a:gd name="T96" fmla="*/ 1011 w 1835"/>
                  <a:gd name="T97" fmla="*/ 764 h 921"/>
                  <a:gd name="T98" fmla="*/ 240 w 1835"/>
                  <a:gd name="T99" fmla="*/ 575 h 921"/>
                  <a:gd name="T100" fmla="*/ 204 w 1835"/>
                  <a:gd name="T101" fmla="*/ 849 h 921"/>
                  <a:gd name="T102" fmla="*/ 77 w 1835"/>
                  <a:gd name="T103" fmla="*/ 69 h 921"/>
                  <a:gd name="T104" fmla="*/ 544 w 1835"/>
                  <a:gd name="T105" fmla="*/ 305 h 921"/>
                  <a:gd name="T106" fmla="*/ 1489 w 1835"/>
                  <a:gd name="T107" fmla="*/ 102 h 921"/>
                  <a:gd name="T108" fmla="*/ 1536 w 1835"/>
                  <a:gd name="T109" fmla="*/ 32 h 921"/>
                  <a:gd name="T110" fmla="*/ 586 w 1835"/>
                  <a:gd name="T111" fmla="*/ 264 h 921"/>
                  <a:gd name="T112" fmla="*/ 221 w 1835"/>
                  <a:gd name="T113" fmla="*/ 6 h 921"/>
                  <a:gd name="T114" fmla="*/ 4 w 1835"/>
                  <a:gd name="T115" fmla="*/ 759 h 921"/>
                  <a:gd name="T116" fmla="*/ 243 w 1835"/>
                  <a:gd name="T117" fmla="*/ 916 h 921"/>
                  <a:gd name="T118" fmla="*/ 386 w 1835"/>
                  <a:gd name="T119" fmla="*/ 526 h 921"/>
                  <a:gd name="T120" fmla="*/ 1076 w 1835"/>
                  <a:gd name="T121" fmla="*/ 795 h 921"/>
                  <a:gd name="T122" fmla="*/ 1551 w 1835"/>
                  <a:gd name="T123" fmla="*/ 607 h 921"/>
                  <a:gd name="T124" fmla="*/ 1776 w 1835"/>
                  <a:gd name="T125" fmla="*/ 899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35" h="921">
                    <a:moveTo>
                      <a:pt x="272" y="835"/>
                    </a:moveTo>
                    <a:cubicBezTo>
                      <a:pt x="272" y="842"/>
                      <a:pt x="272" y="850"/>
                      <a:pt x="272" y="859"/>
                    </a:cubicBezTo>
                    <a:cubicBezTo>
                      <a:pt x="272" y="863"/>
                      <a:pt x="272" y="868"/>
                      <a:pt x="270" y="872"/>
                    </a:cubicBezTo>
                    <a:cubicBezTo>
                      <a:pt x="269" y="876"/>
                      <a:pt x="265" y="880"/>
                      <a:pt x="261" y="881"/>
                    </a:cubicBezTo>
                    <a:cubicBezTo>
                      <a:pt x="253" y="885"/>
                      <a:pt x="243" y="885"/>
                      <a:pt x="233" y="886"/>
                    </a:cubicBezTo>
                    <a:cubicBezTo>
                      <a:pt x="224" y="887"/>
                      <a:pt x="215" y="887"/>
                      <a:pt x="205" y="887"/>
                    </a:cubicBezTo>
                    <a:cubicBezTo>
                      <a:pt x="200" y="888"/>
                      <a:pt x="196" y="888"/>
                      <a:pt x="191" y="888"/>
                    </a:cubicBezTo>
                    <a:cubicBezTo>
                      <a:pt x="186" y="888"/>
                      <a:pt x="181" y="888"/>
                      <a:pt x="176" y="887"/>
                    </a:cubicBezTo>
                    <a:cubicBezTo>
                      <a:pt x="156" y="886"/>
                      <a:pt x="135" y="881"/>
                      <a:pt x="115" y="871"/>
                    </a:cubicBezTo>
                    <a:cubicBezTo>
                      <a:pt x="96" y="862"/>
                      <a:pt x="77" y="849"/>
                      <a:pt x="61" y="831"/>
                    </a:cubicBezTo>
                    <a:cubicBezTo>
                      <a:pt x="53" y="822"/>
                      <a:pt x="46" y="812"/>
                      <a:pt x="41" y="801"/>
                    </a:cubicBezTo>
                    <a:cubicBezTo>
                      <a:pt x="36" y="790"/>
                      <a:pt x="32" y="778"/>
                      <a:pt x="31" y="765"/>
                    </a:cubicBezTo>
                    <a:cubicBezTo>
                      <a:pt x="31" y="762"/>
                      <a:pt x="31" y="759"/>
                      <a:pt x="31" y="756"/>
                    </a:cubicBezTo>
                    <a:cubicBezTo>
                      <a:pt x="31" y="753"/>
                      <a:pt x="31" y="750"/>
                      <a:pt x="31" y="747"/>
                    </a:cubicBezTo>
                    <a:cubicBezTo>
                      <a:pt x="31" y="741"/>
                      <a:pt x="31" y="735"/>
                      <a:pt x="30" y="729"/>
                    </a:cubicBezTo>
                    <a:cubicBezTo>
                      <a:pt x="30" y="717"/>
                      <a:pt x="30" y="705"/>
                      <a:pt x="30" y="693"/>
                    </a:cubicBezTo>
                    <a:cubicBezTo>
                      <a:pt x="30" y="594"/>
                      <a:pt x="29" y="489"/>
                      <a:pt x="29" y="381"/>
                    </a:cubicBezTo>
                    <a:cubicBezTo>
                      <a:pt x="29" y="328"/>
                      <a:pt x="29" y="274"/>
                      <a:pt x="29" y="220"/>
                    </a:cubicBezTo>
                    <a:cubicBezTo>
                      <a:pt x="30" y="165"/>
                      <a:pt x="30" y="70"/>
                      <a:pt x="30" y="57"/>
                    </a:cubicBezTo>
                    <a:cubicBezTo>
                      <a:pt x="30" y="43"/>
                      <a:pt x="37" y="27"/>
                      <a:pt x="60" y="27"/>
                    </a:cubicBezTo>
                    <a:cubicBezTo>
                      <a:pt x="82" y="27"/>
                      <a:pt x="129" y="28"/>
                      <a:pt x="163" y="28"/>
                    </a:cubicBezTo>
                    <a:cubicBezTo>
                      <a:pt x="175" y="28"/>
                      <a:pt x="188" y="28"/>
                      <a:pt x="200" y="28"/>
                    </a:cubicBezTo>
                    <a:cubicBezTo>
                      <a:pt x="206" y="28"/>
                      <a:pt x="212" y="28"/>
                      <a:pt x="218" y="28"/>
                    </a:cubicBezTo>
                    <a:cubicBezTo>
                      <a:pt x="225" y="28"/>
                      <a:pt x="231" y="28"/>
                      <a:pt x="237" y="29"/>
                    </a:cubicBezTo>
                    <a:cubicBezTo>
                      <a:pt x="262" y="31"/>
                      <a:pt x="285" y="38"/>
                      <a:pt x="306" y="47"/>
                    </a:cubicBezTo>
                    <a:cubicBezTo>
                      <a:pt x="327" y="56"/>
                      <a:pt x="346" y="68"/>
                      <a:pt x="362" y="81"/>
                    </a:cubicBezTo>
                    <a:cubicBezTo>
                      <a:pt x="366" y="85"/>
                      <a:pt x="370" y="88"/>
                      <a:pt x="373" y="92"/>
                    </a:cubicBezTo>
                    <a:cubicBezTo>
                      <a:pt x="377" y="95"/>
                      <a:pt x="381" y="99"/>
                      <a:pt x="384" y="102"/>
                    </a:cubicBezTo>
                    <a:cubicBezTo>
                      <a:pt x="391" y="109"/>
                      <a:pt x="398" y="115"/>
                      <a:pt x="405" y="122"/>
                    </a:cubicBezTo>
                    <a:cubicBezTo>
                      <a:pt x="458" y="173"/>
                      <a:pt x="499" y="213"/>
                      <a:pt x="523" y="238"/>
                    </a:cubicBezTo>
                    <a:cubicBezTo>
                      <a:pt x="531" y="245"/>
                      <a:pt x="536" y="251"/>
                      <a:pt x="539" y="255"/>
                    </a:cubicBezTo>
                    <a:cubicBezTo>
                      <a:pt x="546" y="263"/>
                      <a:pt x="545" y="263"/>
                      <a:pt x="536" y="256"/>
                    </a:cubicBezTo>
                    <a:cubicBezTo>
                      <a:pt x="531" y="252"/>
                      <a:pt x="525" y="247"/>
                      <a:pt x="516" y="240"/>
                    </a:cubicBezTo>
                    <a:cubicBezTo>
                      <a:pt x="507" y="233"/>
                      <a:pt x="458" y="189"/>
                      <a:pt x="393" y="129"/>
                    </a:cubicBezTo>
                    <a:cubicBezTo>
                      <a:pt x="383" y="119"/>
                      <a:pt x="372" y="109"/>
                      <a:pt x="361" y="99"/>
                    </a:cubicBezTo>
                    <a:cubicBezTo>
                      <a:pt x="350" y="89"/>
                      <a:pt x="339" y="81"/>
                      <a:pt x="326" y="73"/>
                    </a:cubicBezTo>
                    <a:cubicBezTo>
                      <a:pt x="302" y="59"/>
                      <a:pt x="274" y="49"/>
                      <a:pt x="245" y="45"/>
                    </a:cubicBezTo>
                    <a:cubicBezTo>
                      <a:pt x="238" y="44"/>
                      <a:pt x="230" y="44"/>
                      <a:pt x="223" y="43"/>
                    </a:cubicBezTo>
                    <a:cubicBezTo>
                      <a:pt x="216" y="43"/>
                      <a:pt x="208" y="43"/>
                      <a:pt x="200" y="43"/>
                    </a:cubicBezTo>
                    <a:cubicBezTo>
                      <a:pt x="185" y="43"/>
                      <a:pt x="170" y="43"/>
                      <a:pt x="155" y="43"/>
                    </a:cubicBezTo>
                    <a:cubicBezTo>
                      <a:pt x="125" y="44"/>
                      <a:pt x="72" y="44"/>
                      <a:pt x="67" y="44"/>
                    </a:cubicBezTo>
                    <a:cubicBezTo>
                      <a:pt x="59" y="44"/>
                      <a:pt x="54" y="45"/>
                      <a:pt x="51" y="48"/>
                    </a:cubicBezTo>
                    <a:cubicBezTo>
                      <a:pt x="46" y="53"/>
                      <a:pt x="47" y="57"/>
                      <a:pt x="47" y="64"/>
                    </a:cubicBezTo>
                    <a:cubicBezTo>
                      <a:pt x="47" y="83"/>
                      <a:pt x="47" y="185"/>
                      <a:pt x="47" y="245"/>
                    </a:cubicBezTo>
                    <a:cubicBezTo>
                      <a:pt x="48" y="306"/>
                      <a:pt x="48" y="366"/>
                      <a:pt x="48" y="426"/>
                    </a:cubicBezTo>
                    <a:cubicBezTo>
                      <a:pt x="49" y="499"/>
                      <a:pt x="49" y="579"/>
                      <a:pt x="49" y="657"/>
                    </a:cubicBezTo>
                    <a:cubicBezTo>
                      <a:pt x="49" y="676"/>
                      <a:pt x="49" y="695"/>
                      <a:pt x="48" y="714"/>
                    </a:cubicBezTo>
                    <a:cubicBezTo>
                      <a:pt x="48" y="724"/>
                      <a:pt x="48" y="733"/>
                      <a:pt x="48" y="743"/>
                    </a:cubicBezTo>
                    <a:cubicBezTo>
                      <a:pt x="48" y="747"/>
                      <a:pt x="48" y="752"/>
                      <a:pt x="48" y="757"/>
                    </a:cubicBezTo>
                    <a:cubicBezTo>
                      <a:pt x="48" y="761"/>
                      <a:pt x="48" y="765"/>
                      <a:pt x="49" y="769"/>
                    </a:cubicBezTo>
                    <a:cubicBezTo>
                      <a:pt x="51" y="785"/>
                      <a:pt x="58" y="800"/>
                      <a:pt x="67" y="813"/>
                    </a:cubicBezTo>
                    <a:cubicBezTo>
                      <a:pt x="77" y="826"/>
                      <a:pt x="88" y="836"/>
                      <a:pt x="101" y="845"/>
                    </a:cubicBezTo>
                    <a:cubicBezTo>
                      <a:pt x="114" y="855"/>
                      <a:pt x="130" y="862"/>
                      <a:pt x="146" y="868"/>
                    </a:cubicBezTo>
                    <a:cubicBezTo>
                      <a:pt x="154" y="870"/>
                      <a:pt x="162" y="872"/>
                      <a:pt x="170" y="873"/>
                    </a:cubicBezTo>
                    <a:cubicBezTo>
                      <a:pt x="175" y="874"/>
                      <a:pt x="179" y="874"/>
                      <a:pt x="183" y="874"/>
                    </a:cubicBezTo>
                    <a:cubicBezTo>
                      <a:pt x="187" y="874"/>
                      <a:pt x="192" y="874"/>
                      <a:pt x="196" y="874"/>
                    </a:cubicBezTo>
                    <a:cubicBezTo>
                      <a:pt x="213" y="874"/>
                      <a:pt x="233" y="874"/>
                      <a:pt x="245" y="873"/>
                    </a:cubicBezTo>
                    <a:cubicBezTo>
                      <a:pt x="247" y="872"/>
                      <a:pt x="249" y="872"/>
                      <a:pt x="251" y="872"/>
                    </a:cubicBezTo>
                    <a:cubicBezTo>
                      <a:pt x="252" y="871"/>
                      <a:pt x="254" y="871"/>
                      <a:pt x="256" y="870"/>
                    </a:cubicBezTo>
                    <a:cubicBezTo>
                      <a:pt x="259" y="868"/>
                      <a:pt x="260" y="864"/>
                      <a:pt x="261" y="861"/>
                    </a:cubicBezTo>
                    <a:cubicBezTo>
                      <a:pt x="261" y="857"/>
                      <a:pt x="261" y="854"/>
                      <a:pt x="261" y="850"/>
                    </a:cubicBezTo>
                    <a:cubicBezTo>
                      <a:pt x="261" y="839"/>
                      <a:pt x="261" y="839"/>
                      <a:pt x="261" y="839"/>
                    </a:cubicBezTo>
                    <a:cubicBezTo>
                      <a:pt x="261" y="808"/>
                      <a:pt x="262" y="781"/>
                      <a:pt x="262" y="757"/>
                    </a:cubicBezTo>
                    <a:cubicBezTo>
                      <a:pt x="263" y="743"/>
                      <a:pt x="263" y="729"/>
                      <a:pt x="264" y="717"/>
                    </a:cubicBezTo>
                    <a:cubicBezTo>
                      <a:pt x="265" y="704"/>
                      <a:pt x="267" y="713"/>
                      <a:pt x="269" y="740"/>
                    </a:cubicBezTo>
                    <a:cubicBezTo>
                      <a:pt x="269" y="749"/>
                      <a:pt x="270" y="761"/>
                      <a:pt x="270" y="774"/>
                    </a:cubicBezTo>
                    <a:cubicBezTo>
                      <a:pt x="271" y="786"/>
                      <a:pt x="271" y="799"/>
                      <a:pt x="271" y="813"/>
                    </a:cubicBezTo>
                    <a:cubicBezTo>
                      <a:pt x="271" y="820"/>
                      <a:pt x="272" y="827"/>
                      <a:pt x="272" y="835"/>
                    </a:cubicBezTo>
                    <a:close/>
                    <a:moveTo>
                      <a:pt x="1650" y="852"/>
                    </a:moveTo>
                    <a:cubicBezTo>
                      <a:pt x="1651" y="853"/>
                      <a:pt x="1649" y="854"/>
                      <a:pt x="1645" y="852"/>
                    </a:cubicBezTo>
                    <a:cubicBezTo>
                      <a:pt x="1641" y="851"/>
                      <a:pt x="1635" y="848"/>
                      <a:pt x="1627" y="843"/>
                    </a:cubicBezTo>
                    <a:cubicBezTo>
                      <a:pt x="1619" y="838"/>
                      <a:pt x="1610" y="831"/>
                      <a:pt x="1600" y="820"/>
                    </a:cubicBezTo>
                    <a:cubicBezTo>
                      <a:pt x="1593" y="812"/>
                      <a:pt x="1587" y="803"/>
                      <a:pt x="1581" y="792"/>
                    </a:cubicBezTo>
                    <a:cubicBezTo>
                      <a:pt x="1579" y="786"/>
                      <a:pt x="1577" y="780"/>
                      <a:pt x="1575" y="774"/>
                    </a:cubicBezTo>
                    <a:cubicBezTo>
                      <a:pt x="1574" y="770"/>
                      <a:pt x="1574" y="767"/>
                      <a:pt x="1574" y="763"/>
                    </a:cubicBezTo>
                    <a:cubicBezTo>
                      <a:pt x="1573" y="761"/>
                      <a:pt x="1573" y="759"/>
                      <a:pt x="1573" y="758"/>
                    </a:cubicBezTo>
                    <a:cubicBezTo>
                      <a:pt x="1573" y="756"/>
                      <a:pt x="1573" y="754"/>
                      <a:pt x="1573" y="752"/>
                    </a:cubicBezTo>
                    <a:cubicBezTo>
                      <a:pt x="1572" y="729"/>
                      <a:pt x="1571" y="702"/>
                      <a:pt x="1570" y="672"/>
                    </a:cubicBezTo>
                    <a:cubicBezTo>
                      <a:pt x="1570" y="657"/>
                      <a:pt x="1570" y="641"/>
                      <a:pt x="1569" y="624"/>
                    </a:cubicBezTo>
                    <a:cubicBezTo>
                      <a:pt x="1569" y="620"/>
                      <a:pt x="1569" y="616"/>
                      <a:pt x="1569" y="611"/>
                    </a:cubicBezTo>
                    <a:cubicBezTo>
                      <a:pt x="1569" y="609"/>
                      <a:pt x="1569" y="607"/>
                      <a:pt x="1569" y="605"/>
                    </a:cubicBezTo>
                    <a:cubicBezTo>
                      <a:pt x="1568" y="603"/>
                      <a:pt x="1568" y="601"/>
                      <a:pt x="1568" y="599"/>
                    </a:cubicBezTo>
                    <a:cubicBezTo>
                      <a:pt x="1567" y="591"/>
                      <a:pt x="1565" y="583"/>
                      <a:pt x="1562" y="575"/>
                    </a:cubicBezTo>
                    <a:cubicBezTo>
                      <a:pt x="1557" y="559"/>
                      <a:pt x="1547" y="544"/>
                      <a:pt x="1534" y="532"/>
                    </a:cubicBezTo>
                    <a:cubicBezTo>
                      <a:pt x="1521" y="519"/>
                      <a:pt x="1504" y="510"/>
                      <a:pt x="1485" y="506"/>
                    </a:cubicBezTo>
                    <a:cubicBezTo>
                      <a:pt x="1480" y="505"/>
                      <a:pt x="1476" y="504"/>
                      <a:pt x="1471" y="504"/>
                    </a:cubicBezTo>
                    <a:cubicBezTo>
                      <a:pt x="1466" y="503"/>
                      <a:pt x="1461" y="503"/>
                      <a:pt x="1456" y="503"/>
                    </a:cubicBezTo>
                    <a:cubicBezTo>
                      <a:pt x="1446" y="504"/>
                      <a:pt x="1435" y="505"/>
                      <a:pt x="1425" y="507"/>
                    </a:cubicBezTo>
                    <a:cubicBezTo>
                      <a:pt x="1404" y="512"/>
                      <a:pt x="1383" y="519"/>
                      <a:pt x="1363" y="530"/>
                    </a:cubicBezTo>
                    <a:cubicBezTo>
                      <a:pt x="1343" y="541"/>
                      <a:pt x="1323" y="555"/>
                      <a:pt x="1304" y="570"/>
                    </a:cubicBezTo>
                    <a:cubicBezTo>
                      <a:pt x="1284" y="585"/>
                      <a:pt x="1266" y="603"/>
                      <a:pt x="1247" y="621"/>
                    </a:cubicBezTo>
                    <a:cubicBezTo>
                      <a:pt x="1228" y="639"/>
                      <a:pt x="1208" y="658"/>
                      <a:pt x="1187" y="677"/>
                    </a:cubicBezTo>
                    <a:cubicBezTo>
                      <a:pt x="1167" y="696"/>
                      <a:pt x="1146" y="715"/>
                      <a:pt x="1125" y="735"/>
                    </a:cubicBezTo>
                    <a:cubicBezTo>
                      <a:pt x="1103" y="754"/>
                      <a:pt x="1081" y="774"/>
                      <a:pt x="1056" y="793"/>
                    </a:cubicBezTo>
                    <a:cubicBezTo>
                      <a:pt x="1044" y="802"/>
                      <a:pt x="1030" y="811"/>
                      <a:pt x="1016" y="819"/>
                    </a:cubicBezTo>
                    <a:cubicBezTo>
                      <a:pt x="1002" y="827"/>
                      <a:pt x="986" y="833"/>
                      <a:pt x="970" y="838"/>
                    </a:cubicBezTo>
                    <a:cubicBezTo>
                      <a:pt x="953" y="843"/>
                      <a:pt x="935" y="845"/>
                      <a:pt x="918" y="845"/>
                    </a:cubicBezTo>
                    <a:cubicBezTo>
                      <a:pt x="900" y="844"/>
                      <a:pt x="882" y="841"/>
                      <a:pt x="865" y="836"/>
                    </a:cubicBezTo>
                    <a:cubicBezTo>
                      <a:pt x="848" y="830"/>
                      <a:pt x="833" y="822"/>
                      <a:pt x="818" y="814"/>
                    </a:cubicBezTo>
                    <a:cubicBezTo>
                      <a:pt x="803" y="805"/>
                      <a:pt x="789" y="795"/>
                      <a:pt x="775" y="785"/>
                    </a:cubicBezTo>
                    <a:cubicBezTo>
                      <a:pt x="749" y="765"/>
                      <a:pt x="724" y="742"/>
                      <a:pt x="699" y="720"/>
                    </a:cubicBezTo>
                    <a:cubicBezTo>
                      <a:pt x="686" y="709"/>
                      <a:pt x="674" y="698"/>
                      <a:pt x="661" y="687"/>
                    </a:cubicBezTo>
                    <a:cubicBezTo>
                      <a:pt x="655" y="681"/>
                      <a:pt x="649" y="675"/>
                      <a:pt x="642" y="670"/>
                    </a:cubicBezTo>
                    <a:cubicBezTo>
                      <a:pt x="636" y="664"/>
                      <a:pt x="629" y="658"/>
                      <a:pt x="623" y="652"/>
                    </a:cubicBezTo>
                    <a:cubicBezTo>
                      <a:pt x="598" y="629"/>
                      <a:pt x="573" y="606"/>
                      <a:pt x="547" y="585"/>
                    </a:cubicBezTo>
                    <a:cubicBezTo>
                      <a:pt x="521" y="564"/>
                      <a:pt x="494" y="545"/>
                      <a:pt x="464" y="532"/>
                    </a:cubicBezTo>
                    <a:cubicBezTo>
                      <a:pt x="450" y="526"/>
                      <a:pt x="435" y="521"/>
                      <a:pt x="419" y="519"/>
                    </a:cubicBezTo>
                    <a:cubicBezTo>
                      <a:pt x="411" y="517"/>
                      <a:pt x="404" y="516"/>
                      <a:pt x="396" y="516"/>
                    </a:cubicBezTo>
                    <a:cubicBezTo>
                      <a:pt x="392" y="516"/>
                      <a:pt x="388" y="515"/>
                      <a:pt x="384" y="516"/>
                    </a:cubicBezTo>
                    <a:cubicBezTo>
                      <a:pt x="381" y="516"/>
                      <a:pt x="377" y="516"/>
                      <a:pt x="374" y="516"/>
                    </a:cubicBezTo>
                    <a:cubicBezTo>
                      <a:pt x="360" y="518"/>
                      <a:pt x="346" y="524"/>
                      <a:pt x="335" y="532"/>
                    </a:cubicBezTo>
                    <a:cubicBezTo>
                      <a:pt x="323" y="540"/>
                      <a:pt x="313" y="551"/>
                      <a:pt x="306" y="563"/>
                    </a:cubicBezTo>
                    <a:cubicBezTo>
                      <a:pt x="299" y="576"/>
                      <a:pt x="295" y="590"/>
                      <a:pt x="294" y="604"/>
                    </a:cubicBezTo>
                    <a:cubicBezTo>
                      <a:pt x="294" y="606"/>
                      <a:pt x="294" y="607"/>
                      <a:pt x="294" y="609"/>
                    </a:cubicBezTo>
                    <a:cubicBezTo>
                      <a:pt x="294" y="616"/>
                      <a:pt x="294" y="616"/>
                      <a:pt x="294" y="616"/>
                    </a:cubicBezTo>
                    <a:cubicBezTo>
                      <a:pt x="294" y="630"/>
                      <a:pt x="294" y="630"/>
                      <a:pt x="294" y="630"/>
                    </a:cubicBezTo>
                    <a:cubicBezTo>
                      <a:pt x="294" y="639"/>
                      <a:pt x="294" y="648"/>
                      <a:pt x="294" y="657"/>
                    </a:cubicBezTo>
                    <a:cubicBezTo>
                      <a:pt x="294" y="694"/>
                      <a:pt x="294" y="731"/>
                      <a:pt x="294" y="768"/>
                    </a:cubicBezTo>
                    <a:cubicBezTo>
                      <a:pt x="294" y="786"/>
                      <a:pt x="294" y="805"/>
                      <a:pt x="294" y="823"/>
                    </a:cubicBezTo>
                    <a:cubicBezTo>
                      <a:pt x="294" y="837"/>
                      <a:pt x="294" y="837"/>
                      <a:pt x="294" y="837"/>
                    </a:cubicBezTo>
                    <a:cubicBezTo>
                      <a:pt x="294" y="841"/>
                      <a:pt x="294" y="841"/>
                      <a:pt x="294" y="841"/>
                    </a:cubicBezTo>
                    <a:cubicBezTo>
                      <a:pt x="294" y="843"/>
                      <a:pt x="294" y="843"/>
                      <a:pt x="294" y="843"/>
                    </a:cubicBezTo>
                    <a:cubicBezTo>
                      <a:pt x="294" y="846"/>
                      <a:pt x="294" y="846"/>
                      <a:pt x="294" y="846"/>
                    </a:cubicBezTo>
                    <a:cubicBezTo>
                      <a:pt x="294" y="857"/>
                      <a:pt x="294" y="857"/>
                      <a:pt x="294" y="857"/>
                    </a:cubicBezTo>
                    <a:cubicBezTo>
                      <a:pt x="294" y="861"/>
                      <a:pt x="294" y="865"/>
                      <a:pt x="293" y="868"/>
                    </a:cubicBezTo>
                    <a:cubicBezTo>
                      <a:pt x="293" y="872"/>
                      <a:pt x="292" y="875"/>
                      <a:pt x="291" y="879"/>
                    </a:cubicBezTo>
                    <a:cubicBezTo>
                      <a:pt x="289" y="885"/>
                      <a:pt x="285" y="891"/>
                      <a:pt x="279" y="896"/>
                    </a:cubicBezTo>
                    <a:cubicBezTo>
                      <a:pt x="268" y="904"/>
                      <a:pt x="252" y="906"/>
                      <a:pt x="237" y="907"/>
                    </a:cubicBezTo>
                    <a:cubicBezTo>
                      <a:pt x="228" y="908"/>
                      <a:pt x="228" y="908"/>
                      <a:pt x="228" y="908"/>
                    </a:cubicBezTo>
                    <a:cubicBezTo>
                      <a:pt x="221" y="908"/>
                      <a:pt x="221" y="908"/>
                      <a:pt x="221" y="908"/>
                    </a:cubicBezTo>
                    <a:cubicBezTo>
                      <a:pt x="216" y="908"/>
                      <a:pt x="211" y="908"/>
                      <a:pt x="206" y="908"/>
                    </a:cubicBezTo>
                    <a:cubicBezTo>
                      <a:pt x="192" y="908"/>
                      <a:pt x="192" y="908"/>
                      <a:pt x="192" y="908"/>
                    </a:cubicBezTo>
                    <a:cubicBezTo>
                      <a:pt x="184" y="908"/>
                      <a:pt x="184" y="908"/>
                      <a:pt x="184" y="908"/>
                    </a:cubicBezTo>
                    <a:cubicBezTo>
                      <a:pt x="182" y="908"/>
                      <a:pt x="179" y="908"/>
                      <a:pt x="176" y="908"/>
                    </a:cubicBezTo>
                    <a:cubicBezTo>
                      <a:pt x="165" y="907"/>
                      <a:pt x="154" y="905"/>
                      <a:pt x="144" y="902"/>
                    </a:cubicBezTo>
                    <a:cubicBezTo>
                      <a:pt x="123" y="897"/>
                      <a:pt x="103" y="888"/>
                      <a:pt x="85" y="876"/>
                    </a:cubicBezTo>
                    <a:cubicBezTo>
                      <a:pt x="67" y="865"/>
                      <a:pt x="50" y="850"/>
                      <a:pt x="37" y="831"/>
                    </a:cubicBezTo>
                    <a:cubicBezTo>
                      <a:pt x="31" y="822"/>
                      <a:pt x="25" y="812"/>
                      <a:pt x="21" y="801"/>
                    </a:cubicBezTo>
                    <a:cubicBezTo>
                      <a:pt x="17" y="790"/>
                      <a:pt x="14" y="778"/>
                      <a:pt x="13" y="766"/>
                    </a:cubicBezTo>
                    <a:cubicBezTo>
                      <a:pt x="13" y="762"/>
                      <a:pt x="13" y="762"/>
                      <a:pt x="13" y="762"/>
                    </a:cubicBezTo>
                    <a:cubicBezTo>
                      <a:pt x="13" y="757"/>
                      <a:pt x="13" y="757"/>
                      <a:pt x="13" y="757"/>
                    </a:cubicBezTo>
                    <a:cubicBezTo>
                      <a:pt x="13" y="750"/>
                      <a:pt x="13" y="750"/>
                      <a:pt x="13" y="750"/>
                    </a:cubicBezTo>
                    <a:cubicBezTo>
                      <a:pt x="13" y="736"/>
                      <a:pt x="13" y="736"/>
                      <a:pt x="13" y="736"/>
                    </a:cubicBezTo>
                    <a:cubicBezTo>
                      <a:pt x="13" y="708"/>
                      <a:pt x="13" y="708"/>
                      <a:pt x="13" y="708"/>
                    </a:cubicBezTo>
                    <a:cubicBezTo>
                      <a:pt x="13" y="557"/>
                      <a:pt x="14" y="405"/>
                      <a:pt x="15" y="256"/>
                    </a:cubicBezTo>
                    <a:cubicBezTo>
                      <a:pt x="15" y="186"/>
                      <a:pt x="16" y="76"/>
                      <a:pt x="16" y="51"/>
                    </a:cubicBezTo>
                    <a:cubicBezTo>
                      <a:pt x="16" y="46"/>
                      <a:pt x="17" y="41"/>
                      <a:pt x="17" y="37"/>
                    </a:cubicBezTo>
                    <a:cubicBezTo>
                      <a:pt x="20" y="27"/>
                      <a:pt x="28" y="13"/>
                      <a:pt x="54" y="13"/>
                    </a:cubicBezTo>
                    <a:cubicBezTo>
                      <a:pt x="60" y="13"/>
                      <a:pt x="66" y="13"/>
                      <a:pt x="73" y="13"/>
                    </a:cubicBezTo>
                    <a:cubicBezTo>
                      <a:pt x="101" y="13"/>
                      <a:pt x="140" y="14"/>
                      <a:pt x="170" y="14"/>
                    </a:cubicBezTo>
                    <a:cubicBezTo>
                      <a:pt x="188" y="14"/>
                      <a:pt x="205" y="14"/>
                      <a:pt x="222" y="14"/>
                    </a:cubicBezTo>
                    <a:cubicBezTo>
                      <a:pt x="224" y="14"/>
                      <a:pt x="226" y="14"/>
                      <a:pt x="229" y="14"/>
                    </a:cubicBezTo>
                    <a:cubicBezTo>
                      <a:pt x="231" y="15"/>
                      <a:pt x="233" y="15"/>
                      <a:pt x="236" y="15"/>
                    </a:cubicBezTo>
                    <a:cubicBezTo>
                      <a:pt x="240" y="15"/>
                      <a:pt x="245" y="16"/>
                      <a:pt x="249" y="17"/>
                    </a:cubicBezTo>
                    <a:cubicBezTo>
                      <a:pt x="258" y="18"/>
                      <a:pt x="267" y="20"/>
                      <a:pt x="276" y="22"/>
                    </a:cubicBezTo>
                    <a:cubicBezTo>
                      <a:pt x="311" y="31"/>
                      <a:pt x="343" y="48"/>
                      <a:pt x="370" y="70"/>
                    </a:cubicBezTo>
                    <a:cubicBezTo>
                      <a:pt x="373" y="72"/>
                      <a:pt x="376" y="75"/>
                      <a:pt x="379" y="78"/>
                    </a:cubicBezTo>
                    <a:cubicBezTo>
                      <a:pt x="384" y="83"/>
                      <a:pt x="384" y="83"/>
                      <a:pt x="384" y="83"/>
                    </a:cubicBezTo>
                    <a:cubicBezTo>
                      <a:pt x="388" y="87"/>
                      <a:pt x="388" y="87"/>
                      <a:pt x="388" y="87"/>
                    </a:cubicBezTo>
                    <a:cubicBezTo>
                      <a:pt x="394" y="92"/>
                      <a:pt x="400" y="97"/>
                      <a:pt x="405" y="103"/>
                    </a:cubicBezTo>
                    <a:cubicBezTo>
                      <a:pt x="417" y="114"/>
                      <a:pt x="428" y="124"/>
                      <a:pt x="439" y="135"/>
                    </a:cubicBezTo>
                    <a:cubicBezTo>
                      <a:pt x="461" y="156"/>
                      <a:pt x="482" y="177"/>
                      <a:pt x="503" y="197"/>
                    </a:cubicBezTo>
                    <a:cubicBezTo>
                      <a:pt x="524" y="217"/>
                      <a:pt x="545" y="237"/>
                      <a:pt x="565" y="256"/>
                    </a:cubicBezTo>
                    <a:cubicBezTo>
                      <a:pt x="567" y="258"/>
                      <a:pt x="570" y="261"/>
                      <a:pt x="572" y="263"/>
                    </a:cubicBezTo>
                    <a:cubicBezTo>
                      <a:pt x="576" y="267"/>
                      <a:pt x="576" y="267"/>
                      <a:pt x="576" y="267"/>
                    </a:cubicBezTo>
                    <a:cubicBezTo>
                      <a:pt x="578" y="268"/>
                      <a:pt x="579" y="269"/>
                      <a:pt x="580" y="270"/>
                    </a:cubicBezTo>
                    <a:cubicBezTo>
                      <a:pt x="585" y="275"/>
                      <a:pt x="589" y="280"/>
                      <a:pt x="594" y="284"/>
                    </a:cubicBezTo>
                    <a:cubicBezTo>
                      <a:pt x="604" y="293"/>
                      <a:pt x="614" y="301"/>
                      <a:pt x="624" y="309"/>
                    </a:cubicBezTo>
                    <a:cubicBezTo>
                      <a:pt x="664" y="340"/>
                      <a:pt x="707" y="363"/>
                      <a:pt x="749" y="379"/>
                    </a:cubicBezTo>
                    <a:cubicBezTo>
                      <a:pt x="791" y="395"/>
                      <a:pt x="833" y="404"/>
                      <a:pt x="872" y="409"/>
                    </a:cubicBezTo>
                    <a:cubicBezTo>
                      <a:pt x="911" y="413"/>
                      <a:pt x="948" y="413"/>
                      <a:pt x="980" y="410"/>
                    </a:cubicBezTo>
                    <a:cubicBezTo>
                      <a:pt x="1046" y="405"/>
                      <a:pt x="1097" y="389"/>
                      <a:pt x="1133" y="375"/>
                    </a:cubicBezTo>
                    <a:cubicBezTo>
                      <a:pt x="1156" y="366"/>
                      <a:pt x="1173" y="358"/>
                      <a:pt x="1183" y="353"/>
                    </a:cubicBezTo>
                    <a:cubicBezTo>
                      <a:pt x="1194" y="348"/>
                      <a:pt x="1199" y="347"/>
                      <a:pt x="1199" y="348"/>
                    </a:cubicBezTo>
                    <a:cubicBezTo>
                      <a:pt x="1199" y="350"/>
                      <a:pt x="1193" y="355"/>
                      <a:pt x="1183" y="362"/>
                    </a:cubicBezTo>
                    <a:cubicBezTo>
                      <a:pt x="1172" y="370"/>
                      <a:pt x="1155" y="380"/>
                      <a:pt x="1131" y="392"/>
                    </a:cubicBezTo>
                    <a:cubicBezTo>
                      <a:pt x="1125" y="395"/>
                      <a:pt x="1112" y="402"/>
                      <a:pt x="1092" y="409"/>
                    </a:cubicBezTo>
                    <a:cubicBezTo>
                      <a:pt x="1071" y="417"/>
                      <a:pt x="1043" y="426"/>
                      <a:pt x="1008" y="432"/>
                    </a:cubicBezTo>
                    <a:cubicBezTo>
                      <a:pt x="973" y="438"/>
                      <a:pt x="931" y="442"/>
                      <a:pt x="883" y="439"/>
                    </a:cubicBezTo>
                    <a:cubicBezTo>
                      <a:pt x="836" y="436"/>
                      <a:pt x="783" y="427"/>
                      <a:pt x="729" y="407"/>
                    </a:cubicBezTo>
                    <a:cubicBezTo>
                      <a:pt x="669" y="385"/>
                      <a:pt x="612" y="350"/>
                      <a:pt x="563" y="305"/>
                    </a:cubicBezTo>
                    <a:cubicBezTo>
                      <a:pt x="560" y="302"/>
                      <a:pt x="557" y="299"/>
                      <a:pt x="554" y="296"/>
                    </a:cubicBezTo>
                    <a:cubicBezTo>
                      <a:pt x="552" y="294"/>
                      <a:pt x="552" y="294"/>
                      <a:pt x="552" y="294"/>
                    </a:cubicBezTo>
                    <a:cubicBezTo>
                      <a:pt x="550" y="292"/>
                      <a:pt x="550" y="292"/>
                      <a:pt x="550" y="292"/>
                    </a:cubicBezTo>
                    <a:cubicBezTo>
                      <a:pt x="545" y="288"/>
                      <a:pt x="545" y="288"/>
                      <a:pt x="545" y="288"/>
                    </a:cubicBezTo>
                    <a:cubicBezTo>
                      <a:pt x="539" y="283"/>
                      <a:pt x="534" y="277"/>
                      <a:pt x="528" y="272"/>
                    </a:cubicBezTo>
                    <a:cubicBezTo>
                      <a:pt x="516" y="260"/>
                      <a:pt x="504" y="249"/>
                      <a:pt x="492" y="238"/>
                    </a:cubicBezTo>
                    <a:cubicBezTo>
                      <a:pt x="468" y="216"/>
                      <a:pt x="444" y="193"/>
                      <a:pt x="419" y="171"/>
                    </a:cubicBezTo>
                    <a:cubicBezTo>
                      <a:pt x="407" y="159"/>
                      <a:pt x="395" y="148"/>
                      <a:pt x="383" y="136"/>
                    </a:cubicBezTo>
                    <a:cubicBezTo>
                      <a:pt x="377" y="131"/>
                      <a:pt x="370" y="125"/>
                      <a:pt x="364" y="119"/>
                    </a:cubicBezTo>
                    <a:cubicBezTo>
                      <a:pt x="355" y="111"/>
                      <a:pt x="355" y="111"/>
                      <a:pt x="355" y="111"/>
                    </a:cubicBezTo>
                    <a:cubicBezTo>
                      <a:pt x="353" y="109"/>
                      <a:pt x="353" y="109"/>
                      <a:pt x="353" y="109"/>
                    </a:cubicBezTo>
                    <a:cubicBezTo>
                      <a:pt x="351" y="107"/>
                      <a:pt x="351" y="107"/>
                      <a:pt x="351" y="107"/>
                    </a:cubicBezTo>
                    <a:cubicBezTo>
                      <a:pt x="346" y="103"/>
                      <a:pt x="346" y="103"/>
                      <a:pt x="346" y="103"/>
                    </a:cubicBezTo>
                    <a:cubicBezTo>
                      <a:pt x="323" y="84"/>
                      <a:pt x="295" y="69"/>
                      <a:pt x="265" y="62"/>
                    </a:cubicBezTo>
                    <a:cubicBezTo>
                      <a:pt x="250" y="58"/>
                      <a:pt x="234" y="56"/>
                      <a:pt x="219" y="56"/>
                    </a:cubicBezTo>
                    <a:cubicBezTo>
                      <a:pt x="201" y="56"/>
                      <a:pt x="184" y="57"/>
                      <a:pt x="167" y="57"/>
                    </a:cubicBezTo>
                    <a:cubicBezTo>
                      <a:pt x="135" y="57"/>
                      <a:pt x="80" y="57"/>
                      <a:pt x="72" y="57"/>
                    </a:cubicBezTo>
                    <a:cubicBezTo>
                      <a:pt x="69" y="57"/>
                      <a:pt x="67" y="57"/>
                      <a:pt x="66" y="58"/>
                    </a:cubicBezTo>
                    <a:cubicBezTo>
                      <a:pt x="65" y="58"/>
                      <a:pt x="65" y="58"/>
                      <a:pt x="65" y="59"/>
                    </a:cubicBezTo>
                    <a:cubicBezTo>
                      <a:pt x="64" y="59"/>
                      <a:pt x="63" y="60"/>
                      <a:pt x="62" y="61"/>
                    </a:cubicBezTo>
                    <a:cubicBezTo>
                      <a:pt x="62" y="61"/>
                      <a:pt x="62" y="62"/>
                      <a:pt x="61" y="63"/>
                    </a:cubicBezTo>
                    <a:cubicBezTo>
                      <a:pt x="61" y="63"/>
                      <a:pt x="61" y="64"/>
                      <a:pt x="61" y="64"/>
                    </a:cubicBezTo>
                    <a:cubicBezTo>
                      <a:pt x="60" y="66"/>
                      <a:pt x="60" y="68"/>
                      <a:pt x="60" y="69"/>
                    </a:cubicBezTo>
                    <a:cubicBezTo>
                      <a:pt x="60" y="78"/>
                      <a:pt x="61" y="479"/>
                      <a:pt x="62" y="685"/>
                    </a:cubicBezTo>
                    <a:cubicBezTo>
                      <a:pt x="62" y="698"/>
                      <a:pt x="62" y="711"/>
                      <a:pt x="62" y="724"/>
                    </a:cubicBezTo>
                    <a:cubicBezTo>
                      <a:pt x="62" y="743"/>
                      <a:pt x="62" y="743"/>
                      <a:pt x="62" y="743"/>
                    </a:cubicBezTo>
                    <a:cubicBezTo>
                      <a:pt x="62" y="753"/>
                      <a:pt x="62" y="753"/>
                      <a:pt x="62" y="753"/>
                    </a:cubicBezTo>
                    <a:cubicBezTo>
                      <a:pt x="62" y="758"/>
                      <a:pt x="62" y="758"/>
                      <a:pt x="62" y="758"/>
                    </a:cubicBezTo>
                    <a:cubicBezTo>
                      <a:pt x="62" y="759"/>
                      <a:pt x="62" y="760"/>
                      <a:pt x="62" y="761"/>
                    </a:cubicBezTo>
                    <a:cubicBezTo>
                      <a:pt x="63" y="780"/>
                      <a:pt x="73" y="799"/>
                      <a:pt x="88" y="815"/>
                    </a:cubicBezTo>
                    <a:cubicBezTo>
                      <a:pt x="103" y="830"/>
                      <a:pt x="123" y="842"/>
                      <a:pt x="144" y="850"/>
                    </a:cubicBezTo>
                    <a:cubicBezTo>
                      <a:pt x="154" y="853"/>
                      <a:pt x="165" y="856"/>
                      <a:pt x="176" y="857"/>
                    </a:cubicBezTo>
                    <a:cubicBezTo>
                      <a:pt x="178" y="857"/>
                      <a:pt x="181" y="857"/>
                      <a:pt x="183" y="858"/>
                    </a:cubicBezTo>
                    <a:cubicBezTo>
                      <a:pt x="185" y="858"/>
                      <a:pt x="186" y="858"/>
                      <a:pt x="187" y="858"/>
                    </a:cubicBezTo>
                    <a:cubicBezTo>
                      <a:pt x="192" y="858"/>
                      <a:pt x="192" y="858"/>
                      <a:pt x="192" y="858"/>
                    </a:cubicBezTo>
                    <a:cubicBezTo>
                      <a:pt x="199" y="858"/>
                      <a:pt x="205" y="857"/>
                      <a:pt x="211" y="857"/>
                    </a:cubicBezTo>
                    <a:cubicBezTo>
                      <a:pt x="217" y="857"/>
                      <a:pt x="223" y="857"/>
                      <a:pt x="229" y="857"/>
                    </a:cubicBezTo>
                    <a:cubicBezTo>
                      <a:pt x="232" y="856"/>
                      <a:pt x="232" y="856"/>
                      <a:pt x="232" y="856"/>
                    </a:cubicBezTo>
                    <a:cubicBezTo>
                      <a:pt x="233" y="856"/>
                      <a:pt x="233" y="856"/>
                      <a:pt x="233" y="856"/>
                    </a:cubicBezTo>
                    <a:cubicBezTo>
                      <a:pt x="234" y="856"/>
                      <a:pt x="236" y="856"/>
                      <a:pt x="237" y="856"/>
                    </a:cubicBezTo>
                    <a:cubicBezTo>
                      <a:pt x="238" y="856"/>
                      <a:pt x="239" y="855"/>
                      <a:pt x="240" y="855"/>
                    </a:cubicBezTo>
                    <a:cubicBezTo>
                      <a:pt x="241" y="855"/>
                      <a:pt x="242" y="854"/>
                      <a:pt x="242" y="853"/>
                    </a:cubicBezTo>
                    <a:cubicBezTo>
                      <a:pt x="243" y="851"/>
                      <a:pt x="243" y="848"/>
                      <a:pt x="243" y="846"/>
                    </a:cubicBezTo>
                    <a:cubicBezTo>
                      <a:pt x="243" y="823"/>
                      <a:pt x="243" y="800"/>
                      <a:pt x="243" y="777"/>
                    </a:cubicBezTo>
                    <a:cubicBezTo>
                      <a:pt x="242" y="726"/>
                      <a:pt x="242" y="676"/>
                      <a:pt x="242" y="626"/>
                    </a:cubicBezTo>
                    <a:cubicBezTo>
                      <a:pt x="242" y="619"/>
                      <a:pt x="242" y="613"/>
                      <a:pt x="242" y="606"/>
                    </a:cubicBezTo>
                    <a:cubicBezTo>
                      <a:pt x="242" y="598"/>
                      <a:pt x="243" y="591"/>
                      <a:pt x="244" y="583"/>
                    </a:cubicBezTo>
                    <a:cubicBezTo>
                      <a:pt x="247" y="568"/>
                      <a:pt x="252" y="553"/>
                      <a:pt x="260" y="539"/>
                    </a:cubicBezTo>
                    <a:cubicBezTo>
                      <a:pt x="275" y="511"/>
                      <a:pt x="299" y="488"/>
                      <a:pt x="328" y="475"/>
                    </a:cubicBezTo>
                    <a:cubicBezTo>
                      <a:pt x="343" y="469"/>
                      <a:pt x="359" y="465"/>
                      <a:pt x="375" y="463"/>
                    </a:cubicBezTo>
                    <a:cubicBezTo>
                      <a:pt x="379" y="463"/>
                      <a:pt x="383" y="463"/>
                      <a:pt x="387" y="463"/>
                    </a:cubicBezTo>
                    <a:cubicBezTo>
                      <a:pt x="391" y="463"/>
                      <a:pt x="394" y="463"/>
                      <a:pt x="398" y="463"/>
                    </a:cubicBezTo>
                    <a:cubicBezTo>
                      <a:pt x="405" y="464"/>
                      <a:pt x="413" y="464"/>
                      <a:pt x="420" y="466"/>
                    </a:cubicBezTo>
                    <a:cubicBezTo>
                      <a:pt x="449" y="470"/>
                      <a:pt x="478" y="480"/>
                      <a:pt x="503" y="493"/>
                    </a:cubicBezTo>
                    <a:cubicBezTo>
                      <a:pt x="529" y="506"/>
                      <a:pt x="552" y="522"/>
                      <a:pt x="573" y="539"/>
                    </a:cubicBezTo>
                    <a:cubicBezTo>
                      <a:pt x="595" y="556"/>
                      <a:pt x="615" y="575"/>
                      <a:pt x="634" y="593"/>
                    </a:cubicBezTo>
                    <a:cubicBezTo>
                      <a:pt x="643" y="602"/>
                      <a:pt x="653" y="610"/>
                      <a:pt x="662" y="619"/>
                    </a:cubicBezTo>
                    <a:cubicBezTo>
                      <a:pt x="676" y="632"/>
                      <a:pt x="676" y="632"/>
                      <a:pt x="676" y="632"/>
                    </a:cubicBezTo>
                    <a:cubicBezTo>
                      <a:pt x="681" y="637"/>
                      <a:pt x="686" y="641"/>
                      <a:pt x="691" y="645"/>
                    </a:cubicBezTo>
                    <a:cubicBezTo>
                      <a:pt x="710" y="663"/>
                      <a:pt x="729" y="680"/>
                      <a:pt x="748" y="698"/>
                    </a:cubicBezTo>
                    <a:cubicBezTo>
                      <a:pt x="767" y="715"/>
                      <a:pt x="785" y="731"/>
                      <a:pt x="804" y="746"/>
                    </a:cubicBezTo>
                    <a:cubicBezTo>
                      <a:pt x="823" y="761"/>
                      <a:pt x="842" y="774"/>
                      <a:pt x="862" y="783"/>
                    </a:cubicBezTo>
                    <a:cubicBezTo>
                      <a:pt x="882" y="793"/>
                      <a:pt x="902" y="798"/>
                      <a:pt x="922" y="799"/>
                    </a:cubicBezTo>
                    <a:cubicBezTo>
                      <a:pt x="942" y="799"/>
                      <a:pt x="962" y="795"/>
                      <a:pt x="981" y="786"/>
                    </a:cubicBezTo>
                    <a:cubicBezTo>
                      <a:pt x="1000" y="778"/>
                      <a:pt x="1018" y="767"/>
                      <a:pt x="1035" y="754"/>
                    </a:cubicBezTo>
                    <a:cubicBezTo>
                      <a:pt x="1053" y="742"/>
                      <a:pt x="1069" y="728"/>
                      <a:pt x="1085" y="714"/>
                    </a:cubicBezTo>
                    <a:cubicBezTo>
                      <a:pt x="1101" y="700"/>
                      <a:pt x="1117" y="686"/>
                      <a:pt x="1133" y="672"/>
                    </a:cubicBezTo>
                    <a:cubicBezTo>
                      <a:pt x="1140" y="666"/>
                      <a:pt x="1148" y="659"/>
                      <a:pt x="1156" y="652"/>
                    </a:cubicBezTo>
                    <a:cubicBezTo>
                      <a:pt x="1159" y="649"/>
                      <a:pt x="1163" y="646"/>
                      <a:pt x="1167" y="642"/>
                    </a:cubicBezTo>
                    <a:cubicBezTo>
                      <a:pt x="1171" y="639"/>
                      <a:pt x="1174" y="636"/>
                      <a:pt x="1178" y="633"/>
                    </a:cubicBezTo>
                    <a:cubicBezTo>
                      <a:pt x="1210" y="604"/>
                      <a:pt x="1242" y="573"/>
                      <a:pt x="1277" y="546"/>
                    </a:cubicBezTo>
                    <a:cubicBezTo>
                      <a:pt x="1295" y="532"/>
                      <a:pt x="1313" y="519"/>
                      <a:pt x="1333" y="508"/>
                    </a:cubicBezTo>
                    <a:cubicBezTo>
                      <a:pt x="1352" y="497"/>
                      <a:pt x="1373" y="488"/>
                      <a:pt x="1395" y="481"/>
                    </a:cubicBezTo>
                    <a:cubicBezTo>
                      <a:pt x="1417" y="475"/>
                      <a:pt x="1440" y="472"/>
                      <a:pt x="1463" y="472"/>
                    </a:cubicBezTo>
                    <a:cubicBezTo>
                      <a:pt x="1487" y="473"/>
                      <a:pt x="1511" y="481"/>
                      <a:pt x="1531" y="493"/>
                    </a:cubicBezTo>
                    <a:cubicBezTo>
                      <a:pt x="1551" y="506"/>
                      <a:pt x="1567" y="524"/>
                      <a:pt x="1578" y="544"/>
                    </a:cubicBezTo>
                    <a:cubicBezTo>
                      <a:pt x="1589" y="564"/>
                      <a:pt x="1594" y="587"/>
                      <a:pt x="1594" y="610"/>
                    </a:cubicBezTo>
                    <a:cubicBezTo>
                      <a:pt x="1593" y="644"/>
                      <a:pt x="1593" y="676"/>
                      <a:pt x="1592" y="706"/>
                    </a:cubicBezTo>
                    <a:cubicBezTo>
                      <a:pt x="1592" y="721"/>
                      <a:pt x="1592" y="735"/>
                      <a:pt x="1592" y="749"/>
                    </a:cubicBezTo>
                    <a:cubicBezTo>
                      <a:pt x="1592" y="752"/>
                      <a:pt x="1592" y="756"/>
                      <a:pt x="1591" y="759"/>
                    </a:cubicBezTo>
                    <a:cubicBezTo>
                      <a:pt x="1591" y="762"/>
                      <a:pt x="1592" y="764"/>
                      <a:pt x="1592" y="767"/>
                    </a:cubicBezTo>
                    <a:cubicBezTo>
                      <a:pt x="1592" y="773"/>
                      <a:pt x="1594" y="778"/>
                      <a:pt x="1595" y="783"/>
                    </a:cubicBezTo>
                    <a:cubicBezTo>
                      <a:pt x="1599" y="796"/>
                      <a:pt x="1606" y="808"/>
                      <a:pt x="1614" y="818"/>
                    </a:cubicBezTo>
                    <a:cubicBezTo>
                      <a:pt x="1623" y="828"/>
                      <a:pt x="1632" y="837"/>
                      <a:pt x="1642" y="844"/>
                    </a:cubicBezTo>
                    <a:cubicBezTo>
                      <a:pt x="1647" y="848"/>
                      <a:pt x="1649" y="851"/>
                      <a:pt x="1650" y="852"/>
                    </a:cubicBezTo>
                    <a:close/>
                    <a:moveTo>
                      <a:pt x="1301" y="542"/>
                    </a:moveTo>
                    <a:cubicBezTo>
                      <a:pt x="1281" y="555"/>
                      <a:pt x="1263" y="569"/>
                      <a:pt x="1239" y="590"/>
                    </a:cubicBezTo>
                    <a:cubicBezTo>
                      <a:pt x="1224" y="603"/>
                      <a:pt x="1205" y="620"/>
                      <a:pt x="1185" y="638"/>
                    </a:cubicBezTo>
                    <a:cubicBezTo>
                      <a:pt x="1180" y="642"/>
                      <a:pt x="1175" y="647"/>
                      <a:pt x="1170" y="651"/>
                    </a:cubicBezTo>
                    <a:cubicBezTo>
                      <a:pt x="1165" y="656"/>
                      <a:pt x="1159" y="661"/>
                      <a:pt x="1154" y="665"/>
                    </a:cubicBezTo>
                    <a:cubicBezTo>
                      <a:pt x="1143" y="675"/>
                      <a:pt x="1131" y="685"/>
                      <a:pt x="1120" y="695"/>
                    </a:cubicBezTo>
                    <a:cubicBezTo>
                      <a:pt x="1094" y="718"/>
                      <a:pt x="1068" y="742"/>
                      <a:pt x="1040" y="762"/>
                    </a:cubicBezTo>
                    <a:cubicBezTo>
                      <a:pt x="1012" y="782"/>
                      <a:pt x="982" y="799"/>
                      <a:pt x="950" y="805"/>
                    </a:cubicBezTo>
                    <a:cubicBezTo>
                      <a:pt x="934" y="809"/>
                      <a:pt x="918" y="809"/>
                      <a:pt x="902" y="806"/>
                    </a:cubicBezTo>
                    <a:cubicBezTo>
                      <a:pt x="886" y="803"/>
                      <a:pt x="870" y="797"/>
                      <a:pt x="854" y="790"/>
                    </a:cubicBezTo>
                    <a:cubicBezTo>
                      <a:pt x="824" y="774"/>
                      <a:pt x="796" y="752"/>
                      <a:pt x="770" y="729"/>
                    </a:cubicBezTo>
                    <a:cubicBezTo>
                      <a:pt x="745" y="707"/>
                      <a:pt x="719" y="682"/>
                      <a:pt x="692" y="657"/>
                    </a:cubicBezTo>
                    <a:cubicBezTo>
                      <a:pt x="685" y="651"/>
                      <a:pt x="678" y="645"/>
                      <a:pt x="671" y="639"/>
                    </a:cubicBezTo>
                    <a:cubicBezTo>
                      <a:pt x="665" y="632"/>
                      <a:pt x="658" y="626"/>
                      <a:pt x="651" y="620"/>
                    </a:cubicBezTo>
                    <a:cubicBezTo>
                      <a:pt x="637" y="607"/>
                      <a:pt x="624" y="593"/>
                      <a:pt x="609" y="580"/>
                    </a:cubicBezTo>
                    <a:cubicBezTo>
                      <a:pt x="580" y="554"/>
                      <a:pt x="549" y="527"/>
                      <a:pt x="512" y="506"/>
                    </a:cubicBezTo>
                    <a:cubicBezTo>
                      <a:pt x="494" y="495"/>
                      <a:pt x="474" y="486"/>
                      <a:pt x="453" y="479"/>
                    </a:cubicBezTo>
                    <a:cubicBezTo>
                      <a:pt x="432" y="473"/>
                      <a:pt x="409" y="469"/>
                      <a:pt x="387" y="469"/>
                    </a:cubicBezTo>
                    <a:cubicBezTo>
                      <a:pt x="362" y="469"/>
                      <a:pt x="338" y="475"/>
                      <a:pt x="316" y="488"/>
                    </a:cubicBezTo>
                    <a:cubicBezTo>
                      <a:pt x="295" y="500"/>
                      <a:pt x="278" y="518"/>
                      <a:pt x="265" y="539"/>
                    </a:cubicBezTo>
                    <a:cubicBezTo>
                      <a:pt x="253" y="560"/>
                      <a:pt x="246" y="585"/>
                      <a:pt x="246" y="610"/>
                    </a:cubicBezTo>
                    <a:cubicBezTo>
                      <a:pt x="246" y="630"/>
                      <a:pt x="246" y="651"/>
                      <a:pt x="246" y="672"/>
                    </a:cubicBezTo>
                    <a:cubicBezTo>
                      <a:pt x="246" y="713"/>
                      <a:pt x="247" y="755"/>
                      <a:pt x="247" y="796"/>
                    </a:cubicBezTo>
                    <a:cubicBezTo>
                      <a:pt x="247" y="814"/>
                      <a:pt x="247" y="831"/>
                      <a:pt x="247" y="849"/>
                    </a:cubicBezTo>
                    <a:cubicBezTo>
                      <a:pt x="247" y="851"/>
                      <a:pt x="247" y="854"/>
                      <a:pt x="246" y="856"/>
                    </a:cubicBezTo>
                    <a:cubicBezTo>
                      <a:pt x="245" y="857"/>
                      <a:pt x="244" y="858"/>
                      <a:pt x="243" y="858"/>
                    </a:cubicBezTo>
                    <a:cubicBezTo>
                      <a:pt x="242" y="859"/>
                      <a:pt x="241" y="859"/>
                      <a:pt x="240" y="859"/>
                    </a:cubicBezTo>
                    <a:cubicBezTo>
                      <a:pt x="238" y="860"/>
                      <a:pt x="236" y="860"/>
                      <a:pt x="233" y="860"/>
                    </a:cubicBezTo>
                    <a:cubicBezTo>
                      <a:pt x="230" y="860"/>
                      <a:pt x="230" y="860"/>
                      <a:pt x="230" y="860"/>
                    </a:cubicBezTo>
                    <a:cubicBezTo>
                      <a:pt x="223" y="861"/>
                      <a:pt x="223" y="861"/>
                      <a:pt x="223" y="861"/>
                    </a:cubicBezTo>
                    <a:cubicBezTo>
                      <a:pt x="213" y="861"/>
                      <a:pt x="204" y="861"/>
                      <a:pt x="195" y="861"/>
                    </a:cubicBezTo>
                    <a:cubicBezTo>
                      <a:pt x="188" y="861"/>
                      <a:pt x="188" y="861"/>
                      <a:pt x="188" y="861"/>
                    </a:cubicBezTo>
                    <a:cubicBezTo>
                      <a:pt x="185" y="861"/>
                      <a:pt x="184" y="861"/>
                      <a:pt x="181" y="861"/>
                    </a:cubicBezTo>
                    <a:cubicBezTo>
                      <a:pt x="177" y="861"/>
                      <a:pt x="173" y="861"/>
                      <a:pt x="169" y="860"/>
                    </a:cubicBezTo>
                    <a:cubicBezTo>
                      <a:pt x="153" y="858"/>
                      <a:pt x="137" y="852"/>
                      <a:pt x="121" y="844"/>
                    </a:cubicBezTo>
                    <a:cubicBezTo>
                      <a:pt x="106" y="836"/>
                      <a:pt x="93" y="826"/>
                      <a:pt x="81" y="813"/>
                    </a:cubicBezTo>
                    <a:cubicBezTo>
                      <a:pt x="70" y="801"/>
                      <a:pt x="62" y="787"/>
                      <a:pt x="59" y="771"/>
                    </a:cubicBezTo>
                    <a:cubicBezTo>
                      <a:pt x="59" y="768"/>
                      <a:pt x="58" y="764"/>
                      <a:pt x="58" y="760"/>
                    </a:cubicBezTo>
                    <a:cubicBezTo>
                      <a:pt x="58" y="757"/>
                      <a:pt x="58" y="757"/>
                      <a:pt x="58" y="757"/>
                    </a:cubicBezTo>
                    <a:cubicBezTo>
                      <a:pt x="58" y="753"/>
                      <a:pt x="58" y="753"/>
                      <a:pt x="58" y="753"/>
                    </a:cubicBezTo>
                    <a:cubicBezTo>
                      <a:pt x="58" y="746"/>
                      <a:pt x="58" y="746"/>
                      <a:pt x="58" y="746"/>
                    </a:cubicBezTo>
                    <a:cubicBezTo>
                      <a:pt x="58" y="736"/>
                      <a:pt x="58" y="726"/>
                      <a:pt x="58" y="717"/>
                    </a:cubicBezTo>
                    <a:cubicBezTo>
                      <a:pt x="58" y="697"/>
                      <a:pt x="58" y="677"/>
                      <a:pt x="57" y="657"/>
                    </a:cubicBezTo>
                    <a:cubicBezTo>
                      <a:pt x="57" y="618"/>
                      <a:pt x="57" y="578"/>
                      <a:pt x="57" y="538"/>
                    </a:cubicBezTo>
                    <a:cubicBezTo>
                      <a:pt x="57" y="400"/>
                      <a:pt x="56" y="143"/>
                      <a:pt x="55" y="81"/>
                    </a:cubicBezTo>
                    <a:cubicBezTo>
                      <a:pt x="55" y="72"/>
                      <a:pt x="56" y="68"/>
                      <a:pt x="56" y="67"/>
                    </a:cubicBezTo>
                    <a:cubicBezTo>
                      <a:pt x="56" y="58"/>
                      <a:pt x="56" y="53"/>
                      <a:pt x="70" y="53"/>
                    </a:cubicBezTo>
                    <a:cubicBezTo>
                      <a:pt x="89" y="53"/>
                      <a:pt x="122" y="52"/>
                      <a:pt x="148" y="52"/>
                    </a:cubicBezTo>
                    <a:cubicBezTo>
                      <a:pt x="162" y="52"/>
                      <a:pt x="176" y="52"/>
                      <a:pt x="190" y="52"/>
                    </a:cubicBezTo>
                    <a:cubicBezTo>
                      <a:pt x="197" y="52"/>
                      <a:pt x="204" y="52"/>
                      <a:pt x="211" y="52"/>
                    </a:cubicBezTo>
                    <a:cubicBezTo>
                      <a:pt x="222" y="52"/>
                      <a:pt x="222" y="52"/>
                      <a:pt x="222" y="52"/>
                    </a:cubicBezTo>
                    <a:cubicBezTo>
                      <a:pt x="225" y="52"/>
                      <a:pt x="228" y="52"/>
                      <a:pt x="231" y="53"/>
                    </a:cubicBezTo>
                    <a:cubicBezTo>
                      <a:pt x="257" y="54"/>
                      <a:pt x="282" y="61"/>
                      <a:pt x="306" y="72"/>
                    </a:cubicBezTo>
                    <a:cubicBezTo>
                      <a:pt x="317" y="78"/>
                      <a:pt x="328" y="84"/>
                      <a:pt x="339" y="92"/>
                    </a:cubicBezTo>
                    <a:cubicBezTo>
                      <a:pt x="344" y="95"/>
                      <a:pt x="349" y="99"/>
                      <a:pt x="353" y="104"/>
                    </a:cubicBezTo>
                    <a:cubicBezTo>
                      <a:pt x="358" y="108"/>
                      <a:pt x="363" y="113"/>
                      <a:pt x="368" y="117"/>
                    </a:cubicBezTo>
                    <a:cubicBezTo>
                      <a:pt x="408" y="155"/>
                      <a:pt x="448" y="191"/>
                      <a:pt x="487" y="228"/>
                    </a:cubicBezTo>
                    <a:cubicBezTo>
                      <a:pt x="506" y="246"/>
                      <a:pt x="525" y="264"/>
                      <a:pt x="544" y="281"/>
                    </a:cubicBezTo>
                    <a:cubicBezTo>
                      <a:pt x="552" y="288"/>
                      <a:pt x="552" y="288"/>
                      <a:pt x="552" y="288"/>
                    </a:cubicBezTo>
                    <a:cubicBezTo>
                      <a:pt x="555" y="291"/>
                      <a:pt x="555" y="291"/>
                      <a:pt x="555" y="291"/>
                    </a:cubicBezTo>
                    <a:cubicBezTo>
                      <a:pt x="558" y="295"/>
                      <a:pt x="558" y="295"/>
                      <a:pt x="558" y="295"/>
                    </a:cubicBezTo>
                    <a:cubicBezTo>
                      <a:pt x="563" y="299"/>
                      <a:pt x="568" y="304"/>
                      <a:pt x="573" y="308"/>
                    </a:cubicBezTo>
                    <a:cubicBezTo>
                      <a:pt x="583" y="317"/>
                      <a:pt x="593" y="326"/>
                      <a:pt x="604" y="334"/>
                    </a:cubicBezTo>
                    <a:cubicBezTo>
                      <a:pt x="641" y="362"/>
                      <a:pt x="680" y="382"/>
                      <a:pt x="716" y="397"/>
                    </a:cubicBezTo>
                    <a:cubicBezTo>
                      <a:pt x="752" y="411"/>
                      <a:pt x="786" y="420"/>
                      <a:pt x="815" y="425"/>
                    </a:cubicBezTo>
                    <a:cubicBezTo>
                      <a:pt x="843" y="430"/>
                      <a:pt x="868" y="432"/>
                      <a:pt x="886" y="432"/>
                    </a:cubicBezTo>
                    <a:cubicBezTo>
                      <a:pt x="904" y="433"/>
                      <a:pt x="916" y="432"/>
                      <a:pt x="922" y="432"/>
                    </a:cubicBezTo>
                    <a:cubicBezTo>
                      <a:pt x="944" y="431"/>
                      <a:pt x="960" y="428"/>
                      <a:pt x="971" y="426"/>
                    </a:cubicBezTo>
                    <a:cubicBezTo>
                      <a:pt x="982" y="424"/>
                      <a:pt x="988" y="423"/>
                      <a:pt x="989" y="422"/>
                    </a:cubicBezTo>
                    <a:cubicBezTo>
                      <a:pt x="989" y="420"/>
                      <a:pt x="985" y="420"/>
                      <a:pt x="975" y="420"/>
                    </a:cubicBezTo>
                    <a:cubicBezTo>
                      <a:pt x="965" y="420"/>
                      <a:pt x="952" y="420"/>
                      <a:pt x="928" y="419"/>
                    </a:cubicBezTo>
                    <a:cubicBezTo>
                      <a:pt x="899" y="418"/>
                      <a:pt x="856" y="415"/>
                      <a:pt x="804" y="402"/>
                    </a:cubicBezTo>
                    <a:cubicBezTo>
                      <a:pt x="778" y="395"/>
                      <a:pt x="749" y="386"/>
                      <a:pt x="720" y="373"/>
                    </a:cubicBezTo>
                    <a:cubicBezTo>
                      <a:pt x="690" y="359"/>
                      <a:pt x="659" y="342"/>
                      <a:pt x="630" y="320"/>
                    </a:cubicBezTo>
                    <a:cubicBezTo>
                      <a:pt x="615" y="308"/>
                      <a:pt x="600" y="296"/>
                      <a:pt x="585" y="282"/>
                    </a:cubicBezTo>
                    <a:cubicBezTo>
                      <a:pt x="582" y="279"/>
                      <a:pt x="578" y="275"/>
                      <a:pt x="575" y="272"/>
                    </a:cubicBezTo>
                    <a:cubicBezTo>
                      <a:pt x="571" y="268"/>
                      <a:pt x="567" y="265"/>
                      <a:pt x="563" y="261"/>
                    </a:cubicBezTo>
                    <a:cubicBezTo>
                      <a:pt x="556" y="254"/>
                      <a:pt x="548" y="246"/>
                      <a:pt x="540" y="239"/>
                    </a:cubicBezTo>
                    <a:cubicBezTo>
                      <a:pt x="510" y="209"/>
                      <a:pt x="477" y="178"/>
                      <a:pt x="443" y="145"/>
                    </a:cubicBezTo>
                    <a:cubicBezTo>
                      <a:pt x="426" y="129"/>
                      <a:pt x="409" y="112"/>
                      <a:pt x="391" y="95"/>
                    </a:cubicBezTo>
                    <a:cubicBezTo>
                      <a:pt x="386" y="91"/>
                      <a:pt x="382" y="87"/>
                      <a:pt x="377" y="83"/>
                    </a:cubicBezTo>
                    <a:cubicBezTo>
                      <a:pt x="372" y="78"/>
                      <a:pt x="367" y="74"/>
                      <a:pt x="362" y="70"/>
                    </a:cubicBezTo>
                    <a:cubicBezTo>
                      <a:pt x="352" y="61"/>
                      <a:pt x="340" y="54"/>
                      <a:pt x="328" y="47"/>
                    </a:cubicBezTo>
                    <a:cubicBezTo>
                      <a:pt x="304" y="35"/>
                      <a:pt x="278" y="25"/>
                      <a:pt x="250" y="21"/>
                    </a:cubicBezTo>
                    <a:cubicBezTo>
                      <a:pt x="243" y="20"/>
                      <a:pt x="236" y="20"/>
                      <a:pt x="229" y="19"/>
                    </a:cubicBezTo>
                    <a:cubicBezTo>
                      <a:pt x="224" y="19"/>
                      <a:pt x="224" y="19"/>
                      <a:pt x="224" y="19"/>
                    </a:cubicBezTo>
                    <a:cubicBezTo>
                      <a:pt x="222" y="19"/>
                      <a:pt x="220" y="19"/>
                      <a:pt x="218" y="19"/>
                    </a:cubicBezTo>
                    <a:cubicBezTo>
                      <a:pt x="215" y="19"/>
                      <a:pt x="212" y="19"/>
                      <a:pt x="208" y="19"/>
                    </a:cubicBezTo>
                    <a:cubicBezTo>
                      <a:pt x="195" y="19"/>
                      <a:pt x="181" y="19"/>
                      <a:pt x="168" y="18"/>
                    </a:cubicBezTo>
                    <a:cubicBezTo>
                      <a:pt x="131" y="18"/>
                      <a:pt x="94" y="18"/>
                      <a:pt x="56" y="18"/>
                    </a:cubicBezTo>
                    <a:cubicBezTo>
                      <a:pt x="34" y="19"/>
                      <a:pt x="21" y="34"/>
                      <a:pt x="21" y="53"/>
                    </a:cubicBezTo>
                    <a:cubicBezTo>
                      <a:pt x="21" y="71"/>
                      <a:pt x="20" y="142"/>
                      <a:pt x="20" y="186"/>
                    </a:cubicBezTo>
                    <a:cubicBezTo>
                      <a:pt x="19" y="304"/>
                      <a:pt x="19" y="424"/>
                      <a:pt x="18" y="545"/>
                    </a:cubicBezTo>
                    <a:cubicBezTo>
                      <a:pt x="18" y="605"/>
                      <a:pt x="18" y="665"/>
                      <a:pt x="18" y="726"/>
                    </a:cubicBezTo>
                    <a:cubicBezTo>
                      <a:pt x="18" y="748"/>
                      <a:pt x="18" y="748"/>
                      <a:pt x="18" y="748"/>
                    </a:cubicBezTo>
                    <a:cubicBezTo>
                      <a:pt x="18" y="760"/>
                      <a:pt x="18" y="760"/>
                      <a:pt x="18" y="760"/>
                    </a:cubicBezTo>
                    <a:cubicBezTo>
                      <a:pt x="18" y="764"/>
                      <a:pt x="19" y="769"/>
                      <a:pt x="19" y="774"/>
                    </a:cubicBezTo>
                    <a:cubicBezTo>
                      <a:pt x="22" y="792"/>
                      <a:pt x="29" y="809"/>
                      <a:pt x="39" y="823"/>
                    </a:cubicBezTo>
                    <a:cubicBezTo>
                      <a:pt x="48" y="838"/>
                      <a:pt x="60" y="850"/>
                      <a:pt x="73" y="861"/>
                    </a:cubicBezTo>
                    <a:cubicBezTo>
                      <a:pt x="86" y="871"/>
                      <a:pt x="101" y="880"/>
                      <a:pt x="116" y="887"/>
                    </a:cubicBezTo>
                    <a:cubicBezTo>
                      <a:pt x="131" y="893"/>
                      <a:pt x="147" y="898"/>
                      <a:pt x="164" y="901"/>
                    </a:cubicBezTo>
                    <a:cubicBezTo>
                      <a:pt x="168" y="901"/>
                      <a:pt x="172" y="902"/>
                      <a:pt x="177" y="902"/>
                    </a:cubicBezTo>
                    <a:cubicBezTo>
                      <a:pt x="179" y="902"/>
                      <a:pt x="181" y="902"/>
                      <a:pt x="183" y="902"/>
                    </a:cubicBezTo>
                    <a:cubicBezTo>
                      <a:pt x="189" y="902"/>
                      <a:pt x="189" y="902"/>
                      <a:pt x="189" y="902"/>
                    </a:cubicBezTo>
                    <a:cubicBezTo>
                      <a:pt x="197" y="902"/>
                      <a:pt x="204" y="902"/>
                      <a:pt x="212" y="902"/>
                    </a:cubicBezTo>
                    <a:cubicBezTo>
                      <a:pt x="223" y="902"/>
                      <a:pt x="223" y="902"/>
                      <a:pt x="223" y="902"/>
                    </a:cubicBezTo>
                    <a:cubicBezTo>
                      <a:pt x="229" y="902"/>
                      <a:pt x="229" y="902"/>
                      <a:pt x="229" y="902"/>
                    </a:cubicBezTo>
                    <a:cubicBezTo>
                      <a:pt x="236" y="901"/>
                      <a:pt x="236" y="901"/>
                      <a:pt x="236" y="901"/>
                    </a:cubicBezTo>
                    <a:cubicBezTo>
                      <a:pt x="247" y="901"/>
                      <a:pt x="258" y="899"/>
                      <a:pt x="268" y="896"/>
                    </a:cubicBezTo>
                    <a:cubicBezTo>
                      <a:pt x="272" y="894"/>
                      <a:pt x="277" y="891"/>
                      <a:pt x="280" y="886"/>
                    </a:cubicBezTo>
                    <a:cubicBezTo>
                      <a:pt x="283" y="882"/>
                      <a:pt x="285" y="878"/>
                      <a:pt x="286" y="873"/>
                    </a:cubicBezTo>
                    <a:cubicBezTo>
                      <a:pt x="287" y="870"/>
                      <a:pt x="287" y="868"/>
                      <a:pt x="288" y="865"/>
                    </a:cubicBezTo>
                    <a:cubicBezTo>
                      <a:pt x="288" y="862"/>
                      <a:pt x="288" y="860"/>
                      <a:pt x="288" y="857"/>
                    </a:cubicBezTo>
                    <a:cubicBezTo>
                      <a:pt x="288" y="841"/>
                      <a:pt x="288" y="841"/>
                      <a:pt x="288" y="841"/>
                    </a:cubicBezTo>
                    <a:cubicBezTo>
                      <a:pt x="288" y="782"/>
                      <a:pt x="288" y="724"/>
                      <a:pt x="288" y="666"/>
                    </a:cubicBezTo>
                    <a:cubicBezTo>
                      <a:pt x="288" y="652"/>
                      <a:pt x="288" y="638"/>
                      <a:pt x="288" y="623"/>
                    </a:cubicBezTo>
                    <a:cubicBezTo>
                      <a:pt x="288" y="616"/>
                      <a:pt x="287" y="609"/>
                      <a:pt x="288" y="603"/>
                    </a:cubicBezTo>
                    <a:cubicBezTo>
                      <a:pt x="288" y="597"/>
                      <a:pt x="289" y="591"/>
                      <a:pt x="290" y="586"/>
                    </a:cubicBezTo>
                    <a:cubicBezTo>
                      <a:pt x="296" y="562"/>
                      <a:pt x="310" y="541"/>
                      <a:pt x="329" y="528"/>
                    </a:cubicBezTo>
                    <a:cubicBezTo>
                      <a:pt x="339" y="521"/>
                      <a:pt x="349" y="515"/>
                      <a:pt x="360" y="512"/>
                    </a:cubicBezTo>
                    <a:cubicBezTo>
                      <a:pt x="366" y="511"/>
                      <a:pt x="372" y="510"/>
                      <a:pt x="377" y="509"/>
                    </a:cubicBezTo>
                    <a:cubicBezTo>
                      <a:pt x="380" y="509"/>
                      <a:pt x="383" y="509"/>
                      <a:pt x="386" y="509"/>
                    </a:cubicBezTo>
                    <a:cubicBezTo>
                      <a:pt x="389" y="509"/>
                      <a:pt x="392" y="509"/>
                      <a:pt x="395" y="509"/>
                    </a:cubicBezTo>
                    <a:cubicBezTo>
                      <a:pt x="420" y="510"/>
                      <a:pt x="445" y="516"/>
                      <a:pt x="468" y="526"/>
                    </a:cubicBezTo>
                    <a:cubicBezTo>
                      <a:pt x="491" y="536"/>
                      <a:pt x="512" y="549"/>
                      <a:pt x="532" y="564"/>
                    </a:cubicBezTo>
                    <a:cubicBezTo>
                      <a:pt x="553" y="579"/>
                      <a:pt x="572" y="596"/>
                      <a:pt x="590" y="612"/>
                    </a:cubicBezTo>
                    <a:cubicBezTo>
                      <a:pt x="609" y="629"/>
                      <a:pt x="627" y="646"/>
                      <a:pt x="646" y="663"/>
                    </a:cubicBezTo>
                    <a:cubicBezTo>
                      <a:pt x="655" y="671"/>
                      <a:pt x="664" y="679"/>
                      <a:pt x="673" y="687"/>
                    </a:cubicBezTo>
                    <a:cubicBezTo>
                      <a:pt x="682" y="695"/>
                      <a:pt x="691" y="703"/>
                      <a:pt x="700" y="711"/>
                    </a:cubicBezTo>
                    <a:cubicBezTo>
                      <a:pt x="736" y="742"/>
                      <a:pt x="770" y="774"/>
                      <a:pt x="808" y="798"/>
                    </a:cubicBezTo>
                    <a:cubicBezTo>
                      <a:pt x="828" y="811"/>
                      <a:pt x="848" y="821"/>
                      <a:pt x="869" y="828"/>
                    </a:cubicBezTo>
                    <a:cubicBezTo>
                      <a:pt x="890" y="835"/>
                      <a:pt x="913" y="838"/>
                      <a:pt x="934" y="836"/>
                    </a:cubicBezTo>
                    <a:cubicBezTo>
                      <a:pt x="956" y="834"/>
                      <a:pt x="976" y="828"/>
                      <a:pt x="994" y="820"/>
                    </a:cubicBezTo>
                    <a:cubicBezTo>
                      <a:pt x="1012" y="811"/>
                      <a:pt x="1028" y="801"/>
                      <a:pt x="1043" y="791"/>
                    </a:cubicBezTo>
                    <a:cubicBezTo>
                      <a:pt x="1072" y="770"/>
                      <a:pt x="1096" y="747"/>
                      <a:pt x="1119" y="727"/>
                    </a:cubicBezTo>
                    <a:cubicBezTo>
                      <a:pt x="1140" y="706"/>
                      <a:pt x="1160" y="687"/>
                      <a:pt x="1179" y="670"/>
                    </a:cubicBezTo>
                    <a:cubicBezTo>
                      <a:pt x="1197" y="653"/>
                      <a:pt x="1212" y="637"/>
                      <a:pt x="1226" y="623"/>
                    </a:cubicBezTo>
                    <a:cubicBezTo>
                      <a:pt x="1247" y="602"/>
                      <a:pt x="1259" y="589"/>
                      <a:pt x="1272" y="577"/>
                    </a:cubicBezTo>
                    <a:cubicBezTo>
                      <a:pt x="1291" y="559"/>
                      <a:pt x="1304" y="547"/>
                      <a:pt x="1309" y="541"/>
                    </a:cubicBezTo>
                    <a:cubicBezTo>
                      <a:pt x="1314" y="536"/>
                      <a:pt x="1312" y="535"/>
                      <a:pt x="1301" y="542"/>
                    </a:cubicBezTo>
                    <a:close/>
                    <a:moveTo>
                      <a:pt x="1834" y="859"/>
                    </a:moveTo>
                    <a:cubicBezTo>
                      <a:pt x="1834" y="862"/>
                      <a:pt x="1835" y="865"/>
                      <a:pt x="1834" y="868"/>
                    </a:cubicBezTo>
                    <a:cubicBezTo>
                      <a:pt x="1834" y="871"/>
                      <a:pt x="1833" y="874"/>
                      <a:pt x="1832" y="877"/>
                    </a:cubicBezTo>
                    <a:cubicBezTo>
                      <a:pt x="1831" y="882"/>
                      <a:pt x="1828" y="887"/>
                      <a:pt x="1824" y="892"/>
                    </a:cubicBezTo>
                    <a:cubicBezTo>
                      <a:pt x="1822" y="894"/>
                      <a:pt x="1820" y="896"/>
                      <a:pt x="1818" y="898"/>
                    </a:cubicBezTo>
                    <a:cubicBezTo>
                      <a:pt x="1816" y="900"/>
                      <a:pt x="1813" y="901"/>
                      <a:pt x="1810" y="902"/>
                    </a:cubicBezTo>
                    <a:cubicBezTo>
                      <a:pt x="1805" y="905"/>
                      <a:pt x="1799" y="906"/>
                      <a:pt x="1793" y="907"/>
                    </a:cubicBezTo>
                    <a:cubicBezTo>
                      <a:pt x="1786" y="908"/>
                      <a:pt x="1779" y="909"/>
                      <a:pt x="1773" y="909"/>
                    </a:cubicBezTo>
                    <a:cubicBezTo>
                      <a:pt x="1769" y="910"/>
                      <a:pt x="1764" y="910"/>
                      <a:pt x="1760" y="910"/>
                    </a:cubicBezTo>
                    <a:cubicBezTo>
                      <a:pt x="1752" y="910"/>
                      <a:pt x="1743" y="911"/>
                      <a:pt x="1735" y="911"/>
                    </a:cubicBezTo>
                    <a:cubicBezTo>
                      <a:pt x="1732" y="911"/>
                      <a:pt x="1730" y="911"/>
                      <a:pt x="1728" y="911"/>
                    </a:cubicBezTo>
                    <a:cubicBezTo>
                      <a:pt x="1725" y="911"/>
                      <a:pt x="1723" y="911"/>
                      <a:pt x="1720" y="911"/>
                    </a:cubicBezTo>
                    <a:cubicBezTo>
                      <a:pt x="1715" y="911"/>
                      <a:pt x="1710" y="910"/>
                      <a:pt x="1704" y="910"/>
                    </a:cubicBezTo>
                    <a:cubicBezTo>
                      <a:pt x="1685" y="907"/>
                      <a:pt x="1665" y="901"/>
                      <a:pt x="1645" y="892"/>
                    </a:cubicBezTo>
                    <a:cubicBezTo>
                      <a:pt x="1625" y="882"/>
                      <a:pt x="1605" y="869"/>
                      <a:pt x="1587" y="851"/>
                    </a:cubicBezTo>
                    <a:cubicBezTo>
                      <a:pt x="1578" y="842"/>
                      <a:pt x="1570" y="831"/>
                      <a:pt x="1563" y="819"/>
                    </a:cubicBezTo>
                    <a:cubicBezTo>
                      <a:pt x="1556" y="807"/>
                      <a:pt x="1550" y="793"/>
                      <a:pt x="1548" y="777"/>
                    </a:cubicBezTo>
                    <a:cubicBezTo>
                      <a:pt x="1547" y="773"/>
                      <a:pt x="1546" y="769"/>
                      <a:pt x="1546" y="765"/>
                    </a:cubicBezTo>
                    <a:cubicBezTo>
                      <a:pt x="1546" y="763"/>
                      <a:pt x="1546" y="761"/>
                      <a:pt x="1546" y="759"/>
                    </a:cubicBezTo>
                    <a:cubicBezTo>
                      <a:pt x="1546" y="755"/>
                      <a:pt x="1546" y="755"/>
                      <a:pt x="1546" y="755"/>
                    </a:cubicBezTo>
                    <a:cubicBezTo>
                      <a:pt x="1546" y="749"/>
                      <a:pt x="1546" y="743"/>
                      <a:pt x="1546" y="737"/>
                    </a:cubicBezTo>
                    <a:cubicBezTo>
                      <a:pt x="1545" y="725"/>
                      <a:pt x="1545" y="713"/>
                      <a:pt x="1545" y="700"/>
                    </a:cubicBezTo>
                    <a:cubicBezTo>
                      <a:pt x="1545" y="676"/>
                      <a:pt x="1545" y="650"/>
                      <a:pt x="1544" y="624"/>
                    </a:cubicBezTo>
                    <a:cubicBezTo>
                      <a:pt x="1544" y="620"/>
                      <a:pt x="1544" y="617"/>
                      <a:pt x="1544" y="614"/>
                    </a:cubicBezTo>
                    <a:cubicBezTo>
                      <a:pt x="1544" y="609"/>
                      <a:pt x="1544" y="609"/>
                      <a:pt x="1544" y="609"/>
                    </a:cubicBezTo>
                    <a:cubicBezTo>
                      <a:pt x="1544" y="608"/>
                      <a:pt x="1544" y="607"/>
                      <a:pt x="1544" y="605"/>
                    </a:cubicBezTo>
                    <a:cubicBezTo>
                      <a:pt x="1544" y="601"/>
                      <a:pt x="1543" y="596"/>
                      <a:pt x="1542" y="591"/>
                    </a:cubicBezTo>
                    <a:cubicBezTo>
                      <a:pt x="1540" y="582"/>
                      <a:pt x="1536" y="572"/>
                      <a:pt x="1531" y="564"/>
                    </a:cubicBezTo>
                    <a:cubicBezTo>
                      <a:pt x="1520" y="547"/>
                      <a:pt x="1503" y="534"/>
                      <a:pt x="1483" y="529"/>
                    </a:cubicBezTo>
                    <a:cubicBezTo>
                      <a:pt x="1478" y="527"/>
                      <a:pt x="1473" y="526"/>
                      <a:pt x="1468" y="526"/>
                    </a:cubicBezTo>
                    <a:cubicBezTo>
                      <a:pt x="1466" y="526"/>
                      <a:pt x="1463" y="525"/>
                      <a:pt x="1461" y="525"/>
                    </a:cubicBezTo>
                    <a:cubicBezTo>
                      <a:pt x="1458" y="525"/>
                      <a:pt x="1455" y="526"/>
                      <a:pt x="1452" y="526"/>
                    </a:cubicBezTo>
                    <a:cubicBezTo>
                      <a:pt x="1439" y="527"/>
                      <a:pt x="1427" y="529"/>
                      <a:pt x="1415" y="532"/>
                    </a:cubicBezTo>
                    <a:cubicBezTo>
                      <a:pt x="1391" y="539"/>
                      <a:pt x="1366" y="551"/>
                      <a:pt x="1343" y="567"/>
                    </a:cubicBezTo>
                    <a:cubicBezTo>
                      <a:pt x="1320" y="582"/>
                      <a:pt x="1297" y="601"/>
                      <a:pt x="1275" y="622"/>
                    </a:cubicBezTo>
                    <a:cubicBezTo>
                      <a:pt x="1252" y="643"/>
                      <a:pt x="1229" y="666"/>
                      <a:pt x="1204" y="688"/>
                    </a:cubicBezTo>
                    <a:cubicBezTo>
                      <a:pt x="1181" y="709"/>
                      <a:pt x="1157" y="731"/>
                      <a:pt x="1132" y="753"/>
                    </a:cubicBezTo>
                    <a:cubicBezTo>
                      <a:pt x="1108" y="775"/>
                      <a:pt x="1082" y="798"/>
                      <a:pt x="1052" y="818"/>
                    </a:cubicBezTo>
                    <a:cubicBezTo>
                      <a:pt x="1037" y="828"/>
                      <a:pt x="1021" y="837"/>
                      <a:pt x="1003" y="845"/>
                    </a:cubicBezTo>
                    <a:cubicBezTo>
                      <a:pt x="985" y="853"/>
                      <a:pt x="966" y="859"/>
                      <a:pt x="945" y="861"/>
                    </a:cubicBezTo>
                    <a:cubicBezTo>
                      <a:pt x="925" y="863"/>
                      <a:pt x="904" y="862"/>
                      <a:pt x="884" y="858"/>
                    </a:cubicBezTo>
                    <a:cubicBezTo>
                      <a:pt x="864" y="854"/>
                      <a:pt x="845" y="847"/>
                      <a:pt x="829" y="839"/>
                    </a:cubicBezTo>
                    <a:cubicBezTo>
                      <a:pt x="795" y="822"/>
                      <a:pt x="767" y="800"/>
                      <a:pt x="741" y="778"/>
                    </a:cubicBezTo>
                    <a:cubicBezTo>
                      <a:pt x="715" y="757"/>
                      <a:pt x="691" y="735"/>
                      <a:pt x="668" y="714"/>
                    </a:cubicBezTo>
                    <a:cubicBezTo>
                      <a:pt x="656" y="703"/>
                      <a:pt x="644" y="693"/>
                      <a:pt x="633" y="682"/>
                    </a:cubicBezTo>
                    <a:cubicBezTo>
                      <a:pt x="621" y="671"/>
                      <a:pt x="609" y="661"/>
                      <a:pt x="598" y="650"/>
                    </a:cubicBezTo>
                    <a:cubicBezTo>
                      <a:pt x="575" y="629"/>
                      <a:pt x="554" y="609"/>
                      <a:pt x="532" y="592"/>
                    </a:cubicBezTo>
                    <a:cubicBezTo>
                      <a:pt x="510" y="574"/>
                      <a:pt x="487" y="559"/>
                      <a:pt x="465" y="549"/>
                    </a:cubicBezTo>
                    <a:cubicBezTo>
                      <a:pt x="442" y="538"/>
                      <a:pt x="419" y="532"/>
                      <a:pt x="397" y="530"/>
                    </a:cubicBezTo>
                    <a:cubicBezTo>
                      <a:pt x="392" y="530"/>
                      <a:pt x="385" y="530"/>
                      <a:pt x="381" y="530"/>
                    </a:cubicBezTo>
                    <a:cubicBezTo>
                      <a:pt x="377" y="530"/>
                      <a:pt x="372" y="531"/>
                      <a:pt x="368" y="532"/>
                    </a:cubicBezTo>
                    <a:cubicBezTo>
                      <a:pt x="360" y="534"/>
                      <a:pt x="351" y="538"/>
                      <a:pt x="344" y="542"/>
                    </a:cubicBezTo>
                    <a:cubicBezTo>
                      <a:pt x="329" y="552"/>
                      <a:pt x="318" y="566"/>
                      <a:pt x="313" y="582"/>
                    </a:cubicBezTo>
                    <a:cubicBezTo>
                      <a:pt x="310" y="589"/>
                      <a:pt x="308" y="597"/>
                      <a:pt x="308" y="605"/>
                    </a:cubicBezTo>
                    <a:cubicBezTo>
                      <a:pt x="308" y="606"/>
                      <a:pt x="308" y="607"/>
                      <a:pt x="308" y="608"/>
                    </a:cubicBezTo>
                    <a:cubicBezTo>
                      <a:pt x="308" y="612"/>
                      <a:pt x="308" y="612"/>
                      <a:pt x="308" y="612"/>
                    </a:cubicBezTo>
                    <a:cubicBezTo>
                      <a:pt x="308" y="615"/>
                      <a:pt x="308" y="618"/>
                      <a:pt x="308" y="620"/>
                    </a:cubicBezTo>
                    <a:cubicBezTo>
                      <a:pt x="308" y="626"/>
                      <a:pt x="308" y="632"/>
                      <a:pt x="308" y="637"/>
                    </a:cubicBezTo>
                    <a:cubicBezTo>
                      <a:pt x="308" y="682"/>
                      <a:pt x="308" y="723"/>
                      <a:pt x="308" y="759"/>
                    </a:cubicBezTo>
                    <a:cubicBezTo>
                      <a:pt x="308" y="777"/>
                      <a:pt x="308" y="794"/>
                      <a:pt x="307" y="809"/>
                    </a:cubicBezTo>
                    <a:cubicBezTo>
                      <a:pt x="307" y="817"/>
                      <a:pt x="307" y="824"/>
                      <a:pt x="307" y="831"/>
                    </a:cubicBezTo>
                    <a:cubicBezTo>
                      <a:pt x="307" y="835"/>
                      <a:pt x="307" y="838"/>
                      <a:pt x="307" y="841"/>
                    </a:cubicBezTo>
                    <a:cubicBezTo>
                      <a:pt x="307" y="848"/>
                      <a:pt x="307" y="854"/>
                      <a:pt x="307" y="860"/>
                    </a:cubicBezTo>
                    <a:cubicBezTo>
                      <a:pt x="308" y="872"/>
                      <a:pt x="305" y="883"/>
                      <a:pt x="300" y="891"/>
                    </a:cubicBezTo>
                    <a:cubicBezTo>
                      <a:pt x="295" y="900"/>
                      <a:pt x="287" y="907"/>
                      <a:pt x="280" y="911"/>
                    </a:cubicBezTo>
                    <a:cubicBezTo>
                      <a:pt x="273" y="915"/>
                      <a:pt x="265" y="917"/>
                      <a:pt x="257" y="918"/>
                    </a:cubicBezTo>
                    <a:cubicBezTo>
                      <a:pt x="249" y="919"/>
                      <a:pt x="242" y="920"/>
                      <a:pt x="235" y="920"/>
                    </a:cubicBezTo>
                    <a:cubicBezTo>
                      <a:pt x="232" y="920"/>
                      <a:pt x="228" y="921"/>
                      <a:pt x="226" y="921"/>
                    </a:cubicBezTo>
                    <a:cubicBezTo>
                      <a:pt x="223" y="921"/>
                      <a:pt x="221" y="921"/>
                      <a:pt x="219" y="921"/>
                    </a:cubicBezTo>
                    <a:cubicBezTo>
                      <a:pt x="216" y="921"/>
                      <a:pt x="215" y="921"/>
                      <a:pt x="215" y="921"/>
                    </a:cubicBezTo>
                    <a:cubicBezTo>
                      <a:pt x="208" y="921"/>
                      <a:pt x="200" y="921"/>
                      <a:pt x="192" y="921"/>
                    </a:cubicBezTo>
                    <a:cubicBezTo>
                      <a:pt x="190" y="921"/>
                      <a:pt x="188" y="921"/>
                      <a:pt x="186" y="921"/>
                    </a:cubicBezTo>
                    <a:cubicBezTo>
                      <a:pt x="183" y="921"/>
                      <a:pt x="181" y="921"/>
                      <a:pt x="178" y="921"/>
                    </a:cubicBezTo>
                    <a:cubicBezTo>
                      <a:pt x="173" y="921"/>
                      <a:pt x="168" y="920"/>
                      <a:pt x="163" y="920"/>
                    </a:cubicBezTo>
                    <a:cubicBezTo>
                      <a:pt x="143" y="917"/>
                      <a:pt x="124" y="911"/>
                      <a:pt x="105" y="902"/>
                    </a:cubicBezTo>
                    <a:cubicBezTo>
                      <a:pt x="87" y="894"/>
                      <a:pt x="69" y="882"/>
                      <a:pt x="53" y="868"/>
                    </a:cubicBezTo>
                    <a:cubicBezTo>
                      <a:pt x="37" y="853"/>
                      <a:pt x="22" y="835"/>
                      <a:pt x="12" y="812"/>
                    </a:cubicBezTo>
                    <a:cubicBezTo>
                      <a:pt x="7" y="801"/>
                      <a:pt x="3" y="788"/>
                      <a:pt x="1" y="775"/>
                    </a:cubicBezTo>
                    <a:cubicBezTo>
                      <a:pt x="1" y="772"/>
                      <a:pt x="0" y="769"/>
                      <a:pt x="0" y="765"/>
                    </a:cubicBezTo>
                    <a:cubicBezTo>
                      <a:pt x="0" y="764"/>
                      <a:pt x="0" y="762"/>
                      <a:pt x="0" y="760"/>
                    </a:cubicBezTo>
                    <a:cubicBezTo>
                      <a:pt x="0" y="756"/>
                      <a:pt x="0" y="756"/>
                      <a:pt x="0" y="756"/>
                    </a:cubicBezTo>
                    <a:cubicBezTo>
                      <a:pt x="0" y="752"/>
                      <a:pt x="0" y="747"/>
                      <a:pt x="0" y="742"/>
                    </a:cubicBezTo>
                    <a:cubicBezTo>
                      <a:pt x="0" y="723"/>
                      <a:pt x="0" y="704"/>
                      <a:pt x="0" y="685"/>
                    </a:cubicBezTo>
                    <a:cubicBezTo>
                      <a:pt x="0" y="647"/>
                      <a:pt x="0" y="609"/>
                      <a:pt x="1" y="570"/>
                    </a:cubicBezTo>
                    <a:cubicBezTo>
                      <a:pt x="1" y="416"/>
                      <a:pt x="2" y="263"/>
                      <a:pt x="2" y="150"/>
                    </a:cubicBezTo>
                    <a:cubicBezTo>
                      <a:pt x="2" y="115"/>
                      <a:pt x="3" y="85"/>
                      <a:pt x="3" y="45"/>
                    </a:cubicBezTo>
                    <a:cubicBezTo>
                      <a:pt x="3" y="13"/>
                      <a:pt x="21" y="0"/>
                      <a:pt x="48" y="0"/>
                    </a:cubicBezTo>
                    <a:cubicBezTo>
                      <a:pt x="76" y="0"/>
                      <a:pt x="144" y="0"/>
                      <a:pt x="191" y="1"/>
                    </a:cubicBezTo>
                    <a:cubicBezTo>
                      <a:pt x="202" y="1"/>
                      <a:pt x="213" y="1"/>
                      <a:pt x="223" y="1"/>
                    </a:cubicBezTo>
                    <a:cubicBezTo>
                      <a:pt x="236" y="1"/>
                      <a:pt x="248" y="2"/>
                      <a:pt x="260" y="5"/>
                    </a:cubicBezTo>
                    <a:cubicBezTo>
                      <a:pt x="284" y="9"/>
                      <a:pt x="307" y="16"/>
                      <a:pt x="328" y="27"/>
                    </a:cubicBezTo>
                    <a:cubicBezTo>
                      <a:pt x="350" y="38"/>
                      <a:pt x="370" y="51"/>
                      <a:pt x="388" y="67"/>
                    </a:cubicBezTo>
                    <a:cubicBezTo>
                      <a:pt x="391" y="70"/>
                      <a:pt x="391" y="70"/>
                      <a:pt x="391" y="70"/>
                    </a:cubicBezTo>
                    <a:cubicBezTo>
                      <a:pt x="394" y="73"/>
                      <a:pt x="394" y="73"/>
                      <a:pt x="394" y="73"/>
                    </a:cubicBezTo>
                    <a:cubicBezTo>
                      <a:pt x="399" y="78"/>
                      <a:pt x="399" y="78"/>
                      <a:pt x="399" y="78"/>
                    </a:cubicBezTo>
                    <a:cubicBezTo>
                      <a:pt x="411" y="89"/>
                      <a:pt x="411" y="89"/>
                      <a:pt x="411" y="89"/>
                    </a:cubicBezTo>
                    <a:cubicBezTo>
                      <a:pt x="418" y="96"/>
                      <a:pt x="426" y="103"/>
                      <a:pt x="433" y="110"/>
                    </a:cubicBezTo>
                    <a:cubicBezTo>
                      <a:pt x="463" y="139"/>
                      <a:pt x="492" y="167"/>
                      <a:pt x="522" y="194"/>
                    </a:cubicBezTo>
                    <a:cubicBezTo>
                      <a:pt x="550" y="222"/>
                      <a:pt x="579" y="249"/>
                      <a:pt x="608" y="276"/>
                    </a:cubicBezTo>
                    <a:cubicBezTo>
                      <a:pt x="635" y="301"/>
                      <a:pt x="665" y="322"/>
                      <a:pt x="698" y="339"/>
                    </a:cubicBezTo>
                    <a:cubicBezTo>
                      <a:pt x="762" y="373"/>
                      <a:pt x="832" y="391"/>
                      <a:pt x="902" y="394"/>
                    </a:cubicBezTo>
                    <a:cubicBezTo>
                      <a:pt x="972" y="398"/>
                      <a:pt x="1040" y="387"/>
                      <a:pt x="1101" y="365"/>
                    </a:cubicBezTo>
                    <a:cubicBezTo>
                      <a:pt x="1132" y="353"/>
                      <a:pt x="1161" y="339"/>
                      <a:pt x="1188" y="322"/>
                    </a:cubicBezTo>
                    <a:cubicBezTo>
                      <a:pt x="1201" y="314"/>
                      <a:pt x="1214" y="305"/>
                      <a:pt x="1226" y="295"/>
                    </a:cubicBezTo>
                    <a:cubicBezTo>
                      <a:pt x="1232" y="290"/>
                      <a:pt x="1238" y="285"/>
                      <a:pt x="1244" y="280"/>
                    </a:cubicBezTo>
                    <a:cubicBezTo>
                      <a:pt x="1247" y="278"/>
                      <a:pt x="1249" y="275"/>
                      <a:pt x="1252" y="273"/>
                    </a:cubicBezTo>
                    <a:cubicBezTo>
                      <a:pt x="1255" y="270"/>
                      <a:pt x="1258" y="267"/>
                      <a:pt x="1261" y="265"/>
                    </a:cubicBezTo>
                    <a:cubicBezTo>
                      <a:pt x="1357" y="177"/>
                      <a:pt x="1519" y="28"/>
                      <a:pt x="1523" y="24"/>
                    </a:cubicBezTo>
                    <a:cubicBezTo>
                      <a:pt x="1528" y="20"/>
                      <a:pt x="1538" y="15"/>
                      <a:pt x="1548" y="15"/>
                    </a:cubicBezTo>
                    <a:cubicBezTo>
                      <a:pt x="1558" y="15"/>
                      <a:pt x="1656" y="16"/>
                      <a:pt x="1697" y="17"/>
                    </a:cubicBezTo>
                    <a:cubicBezTo>
                      <a:pt x="1714" y="17"/>
                      <a:pt x="1731" y="20"/>
                      <a:pt x="1746" y="26"/>
                    </a:cubicBezTo>
                    <a:cubicBezTo>
                      <a:pt x="1760" y="31"/>
                      <a:pt x="1773" y="39"/>
                      <a:pt x="1784" y="48"/>
                    </a:cubicBezTo>
                    <a:cubicBezTo>
                      <a:pt x="1805" y="65"/>
                      <a:pt x="1818" y="86"/>
                      <a:pt x="1825" y="103"/>
                    </a:cubicBezTo>
                    <a:cubicBezTo>
                      <a:pt x="1832" y="121"/>
                      <a:pt x="1834" y="135"/>
                      <a:pt x="1835" y="145"/>
                    </a:cubicBezTo>
                    <a:cubicBezTo>
                      <a:pt x="1835" y="152"/>
                      <a:pt x="1834" y="853"/>
                      <a:pt x="1834" y="859"/>
                    </a:cubicBezTo>
                    <a:close/>
                    <a:moveTo>
                      <a:pt x="1671" y="53"/>
                    </a:moveTo>
                    <a:cubicBezTo>
                      <a:pt x="1669" y="53"/>
                      <a:pt x="1558" y="55"/>
                      <a:pt x="1556" y="55"/>
                    </a:cubicBezTo>
                    <a:cubicBezTo>
                      <a:pt x="1553" y="55"/>
                      <a:pt x="1549" y="56"/>
                      <a:pt x="1545" y="59"/>
                    </a:cubicBezTo>
                    <a:cubicBezTo>
                      <a:pt x="1542" y="62"/>
                      <a:pt x="1470" y="132"/>
                      <a:pt x="1426" y="175"/>
                    </a:cubicBezTo>
                    <a:cubicBezTo>
                      <a:pt x="1403" y="197"/>
                      <a:pt x="1380" y="221"/>
                      <a:pt x="1355" y="244"/>
                    </a:cubicBezTo>
                    <a:cubicBezTo>
                      <a:pt x="1331" y="268"/>
                      <a:pt x="1307" y="292"/>
                      <a:pt x="1282" y="317"/>
                    </a:cubicBezTo>
                    <a:cubicBezTo>
                      <a:pt x="1266" y="332"/>
                      <a:pt x="1246" y="348"/>
                      <a:pt x="1225" y="364"/>
                    </a:cubicBezTo>
                    <a:cubicBezTo>
                      <a:pt x="1203" y="379"/>
                      <a:pt x="1179" y="393"/>
                      <a:pt x="1153" y="406"/>
                    </a:cubicBezTo>
                    <a:cubicBezTo>
                      <a:pt x="1127" y="418"/>
                      <a:pt x="1100" y="428"/>
                      <a:pt x="1072" y="436"/>
                    </a:cubicBezTo>
                    <a:cubicBezTo>
                      <a:pt x="1044" y="444"/>
                      <a:pt x="1016" y="450"/>
                      <a:pt x="990" y="453"/>
                    </a:cubicBezTo>
                    <a:cubicBezTo>
                      <a:pt x="936" y="460"/>
                      <a:pt x="888" y="459"/>
                      <a:pt x="853" y="455"/>
                    </a:cubicBezTo>
                    <a:cubicBezTo>
                      <a:pt x="835" y="453"/>
                      <a:pt x="821" y="450"/>
                      <a:pt x="812" y="449"/>
                    </a:cubicBezTo>
                    <a:cubicBezTo>
                      <a:pt x="807" y="448"/>
                      <a:pt x="803" y="447"/>
                      <a:pt x="800" y="446"/>
                    </a:cubicBezTo>
                    <a:cubicBezTo>
                      <a:pt x="798" y="446"/>
                      <a:pt x="796" y="445"/>
                      <a:pt x="796" y="445"/>
                    </a:cubicBezTo>
                    <a:cubicBezTo>
                      <a:pt x="747" y="435"/>
                      <a:pt x="688" y="415"/>
                      <a:pt x="632" y="380"/>
                    </a:cubicBezTo>
                    <a:cubicBezTo>
                      <a:pt x="604" y="363"/>
                      <a:pt x="576" y="342"/>
                      <a:pt x="550" y="318"/>
                    </a:cubicBezTo>
                    <a:cubicBezTo>
                      <a:pt x="547" y="315"/>
                      <a:pt x="544" y="312"/>
                      <a:pt x="540" y="309"/>
                    </a:cubicBezTo>
                    <a:cubicBezTo>
                      <a:pt x="539" y="308"/>
                      <a:pt x="539" y="308"/>
                      <a:pt x="539" y="308"/>
                    </a:cubicBezTo>
                    <a:cubicBezTo>
                      <a:pt x="539" y="307"/>
                      <a:pt x="539" y="307"/>
                      <a:pt x="539" y="307"/>
                    </a:cubicBezTo>
                    <a:cubicBezTo>
                      <a:pt x="537" y="305"/>
                      <a:pt x="537" y="305"/>
                      <a:pt x="537" y="305"/>
                    </a:cubicBezTo>
                    <a:cubicBezTo>
                      <a:pt x="532" y="301"/>
                      <a:pt x="532" y="301"/>
                      <a:pt x="532" y="301"/>
                    </a:cubicBezTo>
                    <a:cubicBezTo>
                      <a:pt x="526" y="295"/>
                      <a:pt x="520" y="290"/>
                      <a:pt x="514" y="284"/>
                    </a:cubicBezTo>
                    <a:cubicBezTo>
                      <a:pt x="502" y="273"/>
                      <a:pt x="490" y="261"/>
                      <a:pt x="477" y="250"/>
                    </a:cubicBezTo>
                    <a:cubicBezTo>
                      <a:pt x="453" y="227"/>
                      <a:pt x="428" y="204"/>
                      <a:pt x="404" y="181"/>
                    </a:cubicBezTo>
                    <a:cubicBezTo>
                      <a:pt x="392" y="170"/>
                      <a:pt x="380" y="159"/>
                      <a:pt x="368" y="148"/>
                    </a:cubicBezTo>
                    <a:cubicBezTo>
                      <a:pt x="362" y="142"/>
                      <a:pt x="356" y="136"/>
                      <a:pt x="350" y="131"/>
                    </a:cubicBezTo>
                    <a:cubicBezTo>
                      <a:pt x="347" y="128"/>
                      <a:pt x="344" y="125"/>
                      <a:pt x="341" y="123"/>
                    </a:cubicBezTo>
                    <a:cubicBezTo>
                      <a:pt x="339" y="121"/>
                      <a:pt x="336" y="118"/>
                      <a:pt x="334" y="116"/>
                    </a:cubicBezTo>
                    <a:cubicBezTo>
                      <a:pt x="313" y="99"/>
                      <a:pt x="290" y="88"/>
                      <a:pt x="266" y="81"/>
                    </a:cubicBezTo>
                    <a:cubicBezTo>
                      <a:pt x="254" y="78"/>
                      <a:pt x="242" y="76"/>
                      <a:pt x="231" y="75"/>
                    </a:cubicBezTo>
                    <a:cubicBezTo>
                      <a:pt x="225" y="74"/>
                      <a:pt x="220" y="74"/>
                      <a:pt x="212" y="74"/>
                    </a:cubicBezTo>
                    <a:cubicBezTo>
                      <a:pt x="206" y="74"/>
                      <a:pt x="199" y="74"/>
                      <a:pt x="192" y="74"/>
                    </a:cubicBezTo>
                    <a:cubicBezTo>
                      <a:pt x="155" y="74"/>
                      <a:pt x="80" y="74"/>
                      <a:pt x="79" y="74"/>
                    </a:cubicBezTo>
                    <a:cubicBezTo>
                      <a:pt x="78" y="74"/>
                      <a:pt x="77" y="74"/>
                      <a:pt x="77" y="76"/>
                    </a:cubicBezTo>
                    <a:cubicBezTo>
                      <a:pt x="77" y="78"/>
                      <a:pt x="77" y="402"/>
                      <a:pt x="77" y="568"/>
                    </a:cubicBezTo>
                    <a:cubicBezTo>
                      <a:pt x="76" y="611"/>
                      <a:pt x="76" y="654"/>
                      <a:pt x="76" y="698"/>
                    </a:cubicBezTo>
                    <a:cubicBezTo>
                      <a:pt x="76" y="719"/>
                      <a:pt x="76" y="740"/>
                      <a:pt x="76" y="761"/>
                    </a:cubicBezTo>
                    <a:cubicBezTo>
                      <a:pt x="77" y="773"/>
                      <a:pt x="82" y="786"/>
                      <a:pt x="92" y="798"/>
                    </a:cubicBezTo>
                    <a:cubicBezTo>
                      <a:pt x="111" y="823"/>
                      <a:pt x="145" y="841"/>
                      <a:pt x="177" y="844"/>
                    </a:cubicBezTo>
                    <a:cubicBezTo>
                      <a:pt x="179" y="845"/>
                      <a:pt x="181" y="845"/>
                      <a:pt x="183" y="845"/>
                    </a:cubicBezTo>
                    <a:cubicBezTo>
                      <a:pt x="184" y="845"/>
                      <a:pt x="185" y="845"/>
                      <a:pt x="186" y="845"/>
                    </a:cubicBezTo>
                    <a:cubicBezTo>
                      <a:pt x="190" y="845"/>
                      <a:pt x="190" y="845"/>
                      <a:pt x="190" y="845"/>
                    </a:cubicBezTo>
                    <a:cubicBezTo>
                      <a:pt x="206" y="845"/>
                      <a:pt x="206" y="845"/>
                      <a:pt x="206" y="845"/>
                    </a:cubicBezTo>
                    <a:cubicBezTo>
                      <a:pt x="211" y="845"/>
                      <a:pt x="216" y="845"/>
                      <a:pt x="221" y="845"/>
                    </a:cubicBezTo>
                    <a:cubicBezTo>
                      <a:pt x="228" y="844"/>
                      <a:pt x="228" y="844"/>
                      <a:pt x="228" y="844"/>
                    </a:cubicBezTo>
                    <a:cubicBezTo>
                      <a:pt x="230" y="844"/>
                      <a:pt x="229" y="844"/>
                      <a:pt x="230" y="844"/>
                    </a:cubicBezTo>
                    <a:cubicBezTo>
                      <a:pt x="230" y="844"/>
                      <a:pt x="230" y="844"/>
                      <a:pt x="230" y="844"/>
                    </a:cubicBezTo>
                    <a:cubicBezTo>
                      <a:pt x="230" y="844"/>
                      <a:pt x="231" y="844"/>
                      <a:pt x="231" y="844"/>
                    </a:cubicBezTo>
                    <a:cubicBezTo>
                      <a:pt x="231" y="844"/>
                      <a:pt x="231" y="843"/>
                      <a:pt x="231" y="843"/>
                    </a:cubicBezTo>
                    <a:cubicBezTo>
                      <a:pt x="231" y="843"/>
                      <a:pt x="231" y="843"/>
                      <a:pt x="231" y="843"/>
                    </a:cubicBezTo>
                    <a:cubicBezTo>
                      <a:pt x="231" y="843"/>
                      <a:pt x="231" y="843"/>
                      <a:pt x="231" y="843"/>
                    </a:cubicBezTo>
                    <a:cubicBezTo>
                      <a:pt x="231" y="842"/>
                      <a:pt x="231" y="842"/>
                      <a:pt x="231" y="842"/>
                    </a:cubicBezTo>
                    <a:cubicBezTo>
                      <a:pt x="231" y="838"/>
                      <a:pt x="231" y="838"/>
                      <a:pt x="231" y="838"/>
                    </a:cubicBezTo>
                    <a:cubicBezTo>
                      <a:pt x="231" y="794"/>
                      <a:pt x="232" y="751"/>
                      <a:pt x="232" y="708"/>
                    </a:cubicBezTo>
                    <a:cubicBezTo>
                      <a:pt x="232" y="686"/>
                      <a:pt x="232" y="664"/>
                      <a:pt x="232" y="643"/>
                    </a:cubicBezTo>
                    <a:cubicBezTo>
                      <a:pt x="232" y="610"/>
                      <a:pt x="232" y="610"/>
                      <a:pt x="232" y="610"/>
                    </a:cubicBezTo>
                    <a:cubicBezTo>
                      <a:pt x="232" y="605"/>
                      <a:pt x="232" y="605"/>
                      <a:pt x="232" y="605"/>
                    </a:cubicBezTo>
                    <a:cubicBezTo>
                      <a:pt x="232" y="604"/>
                      <a:pt x="232" y="602"/>
                      <a:pt x="232" y="600"/>
                    </a:cubicBezTo>
                    <a:cubicBezTo>
                      <a:pt x="232" y="596"/>
                      <a:pt x="233" y="593"/>
                      <a:pt x="233" y="589"/>
                    </a:cubicBezTo>
                    <a:cubicBezTo>
                      <a:pt x="234" y="582"/>
                      <a:pt x="236" y="575"/>
                      <a:pt x="238" y="569"/>
                    </a:cubicBezTo>
                    <a:cubicBezTo>
                      <a:pt x="245" y="541"/>
                      <a:pt x="260" y="516"/>
                      <a:pt x="280" y="497"/>
                    </a:cubicBezTo>
                    <a:cubicBezTo>
                      <a:pt x="301" y="478"/>
                      <a:pt x="327" y="464"/>
                      <a:pt x="354" y="458"/>
                    </a:cubicBezTo>
                    <a:cubicBezTo>
                      <a:pt x="361" y="456"/>
                      <a:pt x="368" y="456"/>
                      <a:pt x="375" y="455"/>
                    </a:cubicBezTo>
                    <a:cubicBezTo>
                      <a:pt x="379" y="455"/>
                      <a:pt x="383" y="455"/>
                      <a:pt x="386" y="455"/>
                    </a:cubicBezTo>
                    <a:cubicBezTo>
                      <a:pt x="389" y="455"/>
                      <a:pt x="392" y="455"/>
                      <a:pt x="395" y="455"/>
                    </a:cubicBezTo>
                    <a:cubicBezTo>
                      <a:pt x="408" y="456"/>
                      <a:pt x="421" y="457"/>
                      <a:pt x="433" y="460"/>
                    </a:cubicBezTo>
                    <a:cubicBezTo>
                      <a:pt x="457" y="464"/>
                      <a:pt x="481" y="473"/>
                      <a:pt x="502" y="484"/>
                    </a:cubicBezTo>
                    <a:cubicBezTo>
                      <a:pt x="524" y="495"/>
                      <a:pt x="544" y="507"/>
                      <a:pt x="562" y="521"/>
                    </a:cubicBezTo>
                    <a:cubicBezTo>
                      <a:pt x="580" y="535"/>
                      <a:pt x="597" y="549"/>
                      <a:pt x="614" y="564"/>
                    </a:cubicBezTo>
                    <a:cubicBezTo>
                      <a:pt x="630" y="579"/>
                      <a:pt x="645" y="594"/>
                      <a:pt x="661" y="608"/>
                    </a:cubicBezTo>
                    <a:cubicBezTo>
                      <a:pt x="668" y="615"/>
                      <a:pt x="676" y="622"/>
                      <a:pt x="683" y="629"/>
                    </a:cubicBezTo>
                    <a:cubicBezTo>
                      <a:pt x="691" y="636"/>
                      <a:pt x="699" y="643"/>
                      <a:pt x="707" y="650"/>
                    </a:cubicBezTo>
                    <a:cubicBezTo>
                      <a:pt x="739" y="679"/>
                      <a:pt x="769" y="708"/>
                      <a:pt x="800" y="733"/>
                    </a:cubicBezTo>
                    <a:cubicBezTo>
                      <a:pt x="830" y="758"/>
                      <a:pt x="862" y="779"/>
                      <a:pt x="894" y="787"/>
                    </a:cubicBezTo>
                    <a:cubicBezTo>
                      <a:pt x="916" y="793"/>
                      <a:pt x="939" y="793"/>
                      <a:pt x="964" y="785"/>
                    </a:cubicBezTo>
                    <a:cubicBezTo>
                      <a:pt x="988" y="776"/>
                      <a:pt x="1014" y="761"/>
                      <a:pt x="1039" y="741"/>
                    </a:cubicBezTo>
                    <a:cubicBezTo>
                      <a:pt x="1064" y="722"/>
                      <a:pt x="1089" y="699"/>
                      <a:pt x="1115" y="676"/>
                    </a:cubicBezTo>
                    <a:cubicBezTo>
                      <a:pt x="1128" y="664"/>
                      <a:pt x="1142" y="652"/>
                      <a:pt x="1155" y="641"/>
                    </a:cubicBezTo>
                    <a:cubicBezTo>
                      <a:pt x="1165" y="632"/>
                      <a:pt x="1165" y="632"/>
                      <a:pt x="1165" y="632"/>
                    </a:cubicBezTo>
                    <a:cubicBezTo>
                      <a:pt x="1174" y="623"/>
                      <a:pt x="1174" y="623"/>
                      <a:pt x="1174" y="623"/>
                    </a:cubicBezTo>
                    <a:cubicBezTo>
                      <a:pt x="1181" y="617"/>
                      <a:pt x="1187" y="612"/>
                      <a:pt x="1194" y="606"/>
                    </a:cubicBezTo>
                    <a:cubicBezTo>
                      <a:pt x="1219" y="582"/>
                      <a:pt x="1246" y="557"/>
                      <a:pt x="1274" y="535"/>
                    </a:cubicBezTo>
                    <a:cubicBezTo>
                      <a:pt x="1302" y="513"/>
                      <a:pt x="1333" y="493"/>
                      <a:pt x="1367" y="480"/>
                    </a:cubicBezTo>
                    <a:cubicBezTo>
                      <a:pt x="1383" y="473"/>
                      <a:pt x="1401" y="468"/>
                      <a:pt x="1418" y="465"/>
                    </a:cubicBezTo>
                    <a:cubicBezTo>
                      <a:pt x="1426" y="464"/>
                      <a:pt x="1435" y="463"/>
                      <a:pt x="1444" y="462"/>
                    </a:cubicBezTo>
                    <a:cubicBezTo>
                      <a:pt x="1452" y="462"/>
                      <a:pt x="1460" y="461"/>
                      <a:pt x="1470" y="462"/>
                    </a:cubicBezTo>
                    <a:cubicBezTo>
                      <a:pt x="1488" y="463"/>
                      <a:pt x="1505" y="468"/>
                      <a:pt x="1521" y="475"/>
                    </a:cubicBezTo>
                    <a:cubicBezTo>
                      <a:pt x="1536" y="482"/>
                      <a:pt x="1549" y="492"/>
                      <a:pt x="1560" y="503"/>
                    </a:cubicBezTo>
                    <a:cubicBezTo>
                      <a:pt x="1584" y="525"/>
                      <a:pt x="1600" y="556"/>
                      <a:pt x="1604" y="589"/>
                    </a:cubicBezTo>
                    <a:cubicBezTo>
                      <a:pt x="1605" y="593"/>
                      <a:pt x="1605" y="597"/>
                      <a:pt x="1605" y="601"/>
                    </a:cubicBezTo>
                    <a:cubicBezTo>
                      <a:pt x="1605" y="603"/>
                      <a:pt x="1606" y="605"/>
                      <a:pt x="1606" y="607"/>
                    </a:cubicBezTo>
                    <a:cubicBezTo>
                      <a:pt x="1606" y="612"/>
                      <a:pt x="1606" y="612"/>
                      <a:pt x="1606" y="612"/>
                    </a:cubicBezTo>
                    <a:cubicBezTo>
                      <a:pt x="1605" y="619"/>
                      <a:pt x="1605" y="625"/>
                      <a:pt x="1605" y="632"/>
                    </a:cubicBezTo>
                    <a:cubicBezTo>
                      <a:pt x="1605" y="645"/>
                      <a:pt x="1605" y="658"/>
                      <a:pt x="1605" y="670"/>
                    </a:cubicBezTo>
                    <a:cubicBezTo>
                      <a:pt x="1605" y="696"/>
                      <a:pt x="1605" y="722"/>
                      <a:pt x="1605" y="747"/>
                    </a:cubicBezTo>
                    <a:cubicBezTo>
                      <a:pt x="1605" y="756"/>
                      <a:pt x="1605" y="756"/>
                      <a:pt x="1605" y="756"/>
                    </a:cubicBezTo>
                    <a:cubicBezTo>
                      <a:pt x="1605" y="760"/>
                      <a:pt x="1605" y="760"/>
                      <a:pt x="1605" y="760"/>
                    </a:cubicBezTo>
                    <a:cubicBezTo>
                      <a:pt x="1605" y="761"/>
                      <a:pt x="1605" y="762"/>
                      <a:pt x="1605" y="763"/>
                    </a:cubicBezTo>
                    <a:cubicBezTo>
                      <a:pt x="1605" y="768"/>
                      <a:pt x="1606" y="772"/>
                      <a:pt x="1607" y="776"/>
                    </a:cubicBezTo>
                    <a:cubicBezTo>
                      <a:pt x="1610" y="785"/>
                      <a:pt x="1614" y="793"/>
                      <a:pt x="1620" y="801"/>
                    </a:cubicBezTo>
                    <a:cubicBezTo>
                      <a:pt x="1631" y="817"/>
                      <a:pt x="1648" y="830"/>
                      <a:pt x="1666" y="840"/>
                    </a:cubicBezTo>
                    <a:cubicBezTo>
                      <a:pt x="1685" y="850"/>
                      <a:pt x="1705" y="856"/>
                      <a:pt x="1724" y="857"/>
                    </a:cubicBezTo>
                    <a:cubicBezTo>
                      <a:pt x="1725" y="857"/>
                      <a:pt x="1726" y="857"/>
                      <a:pt x="1727" y="857"/>
                    </a:cubicBezTo>
                    <a:cubicBezTo>
                      <a:pt x="1731" y="857"/>
                      <a:pt x="1731" y="857"/>
                      <a:pt x="1731" y="857"/>
                    </a:cubicBezTo>
                    <a:cubicBezTo>
                      <a:pt x="1740" y="857"/>
                      <a:pt x="1740" y="857"/>
                      <a:pt x="1740" y="857"/>
                    </a:cubicBezTo>
                    <a:cubicBezTo>
                      <a:pt x="1745" y="857"/>
                      <a:pt x="1751" y="857"/>
                      <a:pt x="1757" y="857"/>
                    </a:cubicBezTo>
                    <a:cubicBezTo>
                      <a:pt x="1765" y="857"/>
                      <a:pt x="1765" y="857"/>
                      <a:pt x="1765" y="857"/>
                    </a:cubicBezTo>
                    <a:cubicBezTo>
                      <a:pt x="1771" y="856"/>
                      <a:pt x="1771" y="856"/>
                      <a:pt x="1771" y="856"/>
                    </a:cubicBezTo>
                    <a:cubicBezTo>
                      <a:pt x="1773" y="856"/>
                      <a:pt x="1775" y="856"/>
                      <a:pt x="1777" y="856"/>
                    </a:cubicBezTo>
                    <a:cubicBezTo>
                      <a:pt x="1778" y="856"/>
                      <a:pt x="1779" y="856"/>
                      <a:pt x="1780" y="855"/>
                    </a:cubicBezTo>
                    <a:cubicBezTo>
                      <a:pt x="1781" y="855"/>
                      <a:pt x="1782" y="854"/>
                      <a:pt x="1783" y="853"/>
                    </a:cubicBezTo>
                    <a:cubicBezTo>
                      <a:pt x="1784" y="851"/>
                      <a:pt x="1784" y="849"/>
                      <a:pt x="1784" y="847"/>
                    </a:cubicBezTo>
                    <a:cubicBezTo>
                      <a:pt x="1784" y="844"/>
                      <a:pt x="1784" y="844"/>
                      <a:pt x="1784" y="844"/>
                    </a:cubicBezTo>
                    <a:cubicBezTo>
                      <a:pt x="1784" y="838"/>
                      <a:pt x="1784" y="838"/>
                      <a:pt x="1784" y="838"/>
                    </a:cubicBezTo>
                    <a:cubicBezTo>
                      <a:pt x="1784" y="832"/>
                      <a:pt x="1784" y="827"/>
                      <a:pt x="1784" y="821"/>
                    </a:cubicBezTo>
                    <a:cubicBezTo>
                      <a:pt x="1785" y="643"/>
                      <a:pt x="1782" y="182"/>
                      <a:pt x="1783" y="173"/>
                    </a:cubicBezTo>
                    <a:cubicBezTo>
                      <a:pt x="1783" y="164"/>
                      <a:pt x="1784" y="155"/>
                      <a:pt x="1782" y="148"/>
                    </a:cubicBezTo>
                    <a:cubicBezTo>
                      <a:pt x="1781" y="140"/>
                      <a:pt x="1778" y="129"/>
                      <a:pt x="1772" y="115"/>
                    </a:cubicBezTo>
                    <a:cubicBezTo>
                      <a:pt x="1766" y="102"/>
                      <a:pt x="1755" y="87"/>
                      <a:pt x="1738" y="74"/>
                    </a:cubicBezTo>
                    <a:cubicBezTo>
                      <a:pt x="1721" y="62"/>
                      <a:pt x="1698" y="53"/>
                      <a:pt x="1671" y="53"/>
                    </a:cubicBezTo>
                    <a:close/>
                    <a:moveTo>
                      <a:pt x="1823" y="846"/>
                    </a:moveTo>
                    <a:cubicBezTo>
                      <a:pt x="1822" y="821"/>
                      <a:pt x="1821" y="797"/>
                      <a:pt x="1820" y="770"/>
                    </a:cubicBezTo>
                    <a:cubicBezTo>
                      <a:pt x="1817" y="681"/>
                      <a:pt x="1814" y="523"/>
                      <a:pt x="1811" y="454"/>
                    </a:cubicBezTo>
                    <a:cubicBezTo>
                      <a:pt x="1809" y="416"/>
                      <a:pt x="1808" y="395"/>
                      <a:pt x="1806" y="431"/>
                    </a:cubicBezTo>
                    <a:cubicBezTo>
                      <a:pt x="1806" y="444"/>
                      <a:pt x="1805" y="453"/>
                      <a:pt x="1805" y="467"/>
                    </a:cubicBezTo>
                    <a:cubicBezTo>
                      <a:pt x="1802" y="506"/>
                      <a:pt x="1801" y="607"/>
                      <a:pt x="1799" y="659"/>
                    </a:cubicBezTo>
                    <a:cubicBezTo>
                      <a:pt x="1799" y="662"/>
                      <a:pt x="1799" y="664"/>
                      <a:pt x="1799" y="667"/>
                    </a:cubicBezTo>
                    <a:cubicBezTo>
                      <a:pt x="1798" y="691"/>
                      <a:pt x="1797" y="715"/>
                      <a:pt x="1796" y="742"/>
                    </a:cubicBezTo>
                    <a:cubicBezTo>
                      <a:pt x="1796" y="747"/>
                      <a:pt x="1796" y="752"/>
                      <a:pt x="1796" y="757"/>
                    </a:cubicBezTo>
                    <a:cubicBezTo>
                      <a:pt x="1796" y="774"/>
                      <a:pt x="1795" y="792"/>
                      <a:pt x="1795" y="810"/>
                    </a:cubicBezTo>
                    <a:cubicBezTo>
                      <a:pt x="1795" y="819"/>
                      <a:pt x="1794" y="829"/>
                      <a:pt x="1794" y="838"/>
                    </a:cubicBezTo>
                    <a:cubicBezTo>
                      <a:pt x="1794" y="840"/>
                      <a:pt x="1794" y="842"/>
                      <a:pt x="1794" y="844"/>
                    </a:cubicBezTo>
                    <a:cubicBezTo>
                      <a:pt x="1794" y="846"/>
                      <a:pt x="1794" y="847"/>
                      <a:pt x="1794" y="849"/>
                    </a:cubicBezTo>
                    <a:cubicBezTo>
                      <a:pt x="1794" y="852"/>
                      <a:pt x="1794" y="855"/>
                      <a:pt x="1793" y="858"/>
                    </a:cubicBezTo>
                    <a:cubicBezTo>
                      <a:pt x="1792" y="860"/>
                      <a:pt x="1791" y="862"/>
                      <a:pt x="1789" y="864"/>
                    </a:cubicBezTo>
                    <a:cubicBezTo>
                      <a:pt x="1787" y="865"/>
                      <a:pt x="1784" y="865"/>
                      <a:pt x="1782" y="865"/>
                    </a:cubicBezTo>
                    <a:cubicBezTo>
                      <a:pt x="1780" y="865"/>
                      <a:pt x="1777" y="866"/>
                      <a:pt x="1775" y="866"/>
                    </a:cubicBezTo>
                    <a:cubicBezTo>
                      <a:pt x="1772" y="866"/>
                      <a:pt x="1769" y="866"/>
                      <a:pt x="1766" y="866"/>
                    </a:cubicBezTo>
                    <a:cubicBezTo>
                      <a:pt x="1758" y="866"/>
                      <a:pt x="1750" y="866"/>
                      <a:pt x="1741" y="866"/>
                    </a:cubicBezTo>
                    <a:cubicBezTo>
                      <a:pt x="1737" y="866"/>
                      <a:pt x="1733" y="866"/>
                      <a:pt x="1729" y="866"/>
                    </a:cubicBezTo>
                    <a:cubicBezTo>
                      <a:pt x="1725" y="866"/>
                      <a:pt x="1721" y="865"/>
                      <a:pt x="1717" y="865"/>
                    </a:cubicBezTo>
                    <a:cubicBezTo>
                      <a:pt x="1702" y="863"/>
                      <a:pt x="1686" y="858"/>
                      <a:pt x="1670" y="851"/>
                    </a:cubicBezTo>
                    <a:cubicBezTo>
                      <a:pt x="1655" y="843"/>
                      <a:pt x="1640" y="833"/>
                      <a:pt x="1627" y="820"/>
                    </a:cubicBezTo>
                    <a:cubicBezTo>
                      <a:pt x="1614" y="807"/>
                      <a:pt x="1604" y="791"/>
                      <a:pt x="1600" y="774"/>
                    </a:cubicBezTo>
                    <a:cubicBezTo>
                      <a:pt x="1599" y="770"/>
                      <a:pt x="1599" y="765"/>
                      <a:pt x="1599" y="761"/>
                    </a:cubicBezTo>
                    <a:cubicBezTo>
                      <a:pt x="1599" y="760"/>
                      <a:pt x="1599" y="759"/>
                      <a:pt x="1599" y="758"/>
                    </a:cubicBezTo>
                    <a:cubicBezTo>
                      <a:pt x="1599" y="753"/>
                      <a:pt x="1599" y="753"/>
                      <a:pt x="1599" y="753"/>
                    </a:cubicBezTo>
                    <a:cubicBezTo>
                      <a:pt x="1599" y="750"/>
                      <a:pt x="1599" y="747"/>
                      <a:pt x="1599" y="744"/>
                    </a:cubicBezTo>
                    <a:cubicBezTo>
                      <a:pt x="1599" y="733"/>
                      <a:pt x="1599" y="721"/>
                      <a:pt x="1600" y="708"/>
                    </a:cubicBezTo>
                    <a:cubicBezTo>
                      <a:pt x="1600" y="684"/>
                      <a:pt x="1600" y="659"/>
                      <a:pt x="1601" y="633"/>
                    </a:cubicBezTo>
                    <a:cubicBezTo>
                      <a:pt x="1601" y="627"/>
                      <a:pt x="1601" y="620"/>
                      <a:pt x="1601" y="614"/>
                    </a:cubicBezTo>
                    <a:cubicBezTo>
                      <a:pt x="1601" y="609"/>
                      <a:pt x="1601" y="609"/>
                      <a:pt x="1601" y="609"/>
                    </a:cubicBezTo>
                    <a:cubicBezTo>
                      <a:pt x="1601" y="607"/>
                      <a:pt x="1601" y="605"/>
                      <a:pt x="1601" y="603"/>
                    </a:cubicBezTo>
                    <a:cubicBezTo>
                      <a:pt x="1601" y="599"/>
                      <a:pt x="1601" y="595"/>
                      <a:pt x="1600" y="591"/>
                    </a:cubicBezTo>
                    <a:cubicBezTo>
                      <a:pt x="1598" y="575"/>
                      <a:pt x="1594" y="560"/>
                      <a:pt x="1587" y="545"/>
                    </a:cubicBezTo>
                    <a:cubicBezTo>
                      <a:pt x="1576" y="523"/>
                      <a:pt x="1558" y="503"/>
                      <a:pt x="1536" y="488"/>
                    </a:cubicBezTo>
                    <a:cubicBezTo>
                      <a:pt x="1525" y="481"/>
                      <a:pt x="1513" y="475"/>
                      <a:pt x="1500" y="471"/>
                    </a:cubicBezTo>
                    <a:cubicBezTo>
                      <a:pt x="1487" y="467"/>
                      <a:pt x="1473" y="465"/>
                      <a:pt x="1460" y="465"/>
                    </a:cubicBezTo>
                    <a:cubicBezTo>
                      <a:pt x="1434" y="465"/>
                      <a:pt x="1408" y="469"/>
                      <a:pt x="1383" y="477"/>
                    </a:cubicBezTo>
                    <a:cubicBezTo>
                      <a:pt x="1357" y="485"/>
                      <a:pt x="1334" y="498"/>
                      <a:pt x="1311" y="512"/>
                    </a:cubicBezTo>
                    <a:cubicBezTo>
                      <a:pt x="1266" y="541"/>
                      <a:pt x="1227" y="578"/>
                      <a:pt x="1188" y="614"/>
                    </a:cubicBezTo>
                    <a:cubicBezTo>
                      <a:pt x="1178" y="623"/>
                      <a:pt x="1168" y="632"/>
                      <a:pt x="1158" y="641"/>
                    </a:cubicBezTo>
                    <a:cubicBezTo>
                      <a:pt x="1148" y="650"/>
                      <a:pt x="1137" y="659"/>
                      <a:pt x="1127" y="669"/>
                    </a:cubicBezTo>
                    <a:cubicBezTo>
                      <a:pt x="1106" y="688"/>
                      <a:pt x="1085" y="707"/>
                      <a:pt x="1063" y="725"/>
                    </a:cubicBezTo>
                    <a:cubicBezTo>
                      <a:pt x="1046" y="739"/>
                      <a:pt x="1029" y="753"/>
                      <a:pt x="1011" y="764"/>
                    </a:cubicBezTo>
                    <a:cubicBezTo>
                      <a:pt x="993" y="776"/>
                      <a:pt x="974" y="785"/>
                      <a:pt x="956" y="790"/>
                    </a:cubicBezTo>
                    <a:cubicBezTo>
                      <a:pt x="937" y="795"/>
                      <a:pt x="918" y="796"/>
                      <a:pt x="900" y="792"/>
                    </a:cubicBezTo>
                    <a:cubicBezTo>
                      <a:pt x="881" y="788"/>
                      <a:pt x="863" y="780"/>
                      <a:pt x="845" y="769"/>
                    </a:cubicBezTo>
                    <a:cubicBezTo>
                      <a:pt x="826" y="758"/>
                      <a:pt x="809" y="745"/>
                      <a:pt x="791" y="731"/>
                    </a:cubicBezTo>
                    <a:cubicBezTo>
                      <a:pt x="774" y="716"/>
                      <a:pt x="757" y="701"/>
                      <a:pt x="739" y="685"/>
                    </a:cubicBezTo>
                    <a:cubicBezTo>
                      <a:pt x="722" y="669"/>
                      <a:pt x="705" y="653"/>
                      <a:pt x="687" y="637"/>
                    </a:cubicBezTo>
                    <a:cubicBezTo>
                      <a:pt x="670" y="622"/>
                      <a:pt x="653" y="606"/>
                      <a:pt x="636" y="589"/>
                    </a:cubicBezTo>
                    <a:cubicBezTo>
                      <a:pt x="601" y="557"/>
                      <a:pt x="564" y="523"/>
                      <a:pt x="519" y="497"/>
                    </a:cubicBezTo>
                    <a:cubicBezTo>
                      <a:pt x="497" y="485"/>
                      <a:pt x="473" y="474"/>
                      <a:pt x="447" y="467"/>
                    </a:cubicBezTo>
                    <a:cubicBezTo>
                      <a:pt x="434" y="463"/>
                      <a:pt x="420" y="461"/>
                      <a:pt x="407" y="460"/>
                    </a:cubicBezTo>
                    <a:cubicBezTo>
                      <a:pt x="400" y="459"/>
                      <a:pt x="393" y="459"/>
                      <a:pt x="386" y="459"/>
                    </a:cubicBezTo>
                    <a:cubicBezTo>
                      <a:pt x="379" y="459"/>
                      <a:pt x="372" y="459"/>
                      <a:pt x="364" y="460"/>
                    </a:cubicBezTo>
                    <a:cubicBezTo>
                      <a:pt x="334" y="465"/>
                      <a:pt x="306" y="478"/>
                      <a:pt x="285" y="499"/>
                    </a:cubicBezTo>
                    <a:cubicBezTo>
                      <a:pt x="263" y="519"/>
                      <a:pt x="247" y="546"/>
                      <a:pt x="240" y="575"/>
                    </a:cubicBezTo>
                    <a:cubicBezTo>
                      <a:pt x="239" y="582"/>
                      <a:pt x="237" y="589"/>
                      <a:pt x="237" y="597"/>
                    </a:cubicBezTo>
                    <a:cubicBezTo>
                      <a:pt x="236" y="600"/>
                      <a:pt x="236" y="604"/>
                      <a:pt x="236" y="608"/>
                    </a:cubicBezTo>
                    <a:cubicBezTo>
                      <a:pt x="236" y="617"/>
                      <a:pt x="236" y="617"/>
                      <a:pt x="236" y="617"/>
                    </a:cubicBezTo>
                    <a:cubicBezTo>
                      <a:pt x="236" y="628"/>
                      <a:pt x="236" y="640"/>
                      <a:pt x="236" y="652"/>
                    </a:cubicBezTo>
                    <a:cubicBezTo>
                      <a:pt x="236" y="675"/>
                      <a:pt x="236" y="698"/>
                      <a:pt x="236" y="721"/>
                    </a:cubicBezTo>
                    <a:cubicBezTo>
                      <a:pt x="236" y="793"/>
                      <a:pt x="236" y="793"/>
                      <a:pt x="236" y="793"/>
                    </a:cubicBezTo>
                    <a:cubicBezTo>
                      <a:pt x="236" y="829"/>
                      <a:pt x="236" y="829"/>
                      <a:pt x="236" y="829"/>
                    </a:cubicBezTo>
                    <a:cubicBezTo>
                      <a:pt x="236" y="843"/>
                      <a:pt x="236" y="843"/>
                      <a:pt x="236" y="843"/>
                    </a:cubicBezTo>
                    <a:cubicBezTo>
                      <a:pt x="236" y="844"/>
                      <a:pt x="236" y="845"/>
                      <a:pt x="236" y="846"/>
                    </a:cubicBezTo>
                    <a:cubicBezTo>
                      <a:pt x="236" y="847"/>
                      <a:pt x="235" y="848"/>
                      <a:pt x="234" y="848"/>
                    </a:cubicBezTo>
                    <a:cubicBezTo>
                      <a:pt x="233" y="849"/>
                      <a:pt x="232" y="849"/>
                      <a:pt x="231" y="849"/>
                    </a:cubicBezTo>
                    <a:cubicBezTo>
                      <a:pt x="229" y="849"/>
                      <a:pt x="229" y="849"/>
                      <a:pt x="229" y="849"/>
                    </a:cubicBezTo>
                    <a:cubicBezTo>
                      <a:pt x="221" y="849"/>
                      <a:pt x="221" y="849"/>
                      <a:pt x="221" y="849"/>
                    </a:cubicBezTo>
                    <a:cubicBezTo>
                      <a:pt x="215" y="849"/>
                      <a:pt x="210" y="849"/>
                      <a:pt x="204" y="849"/>
                    </a:cubicBezTo>
                    <a:cubicBezTo>
                      <a:pt x="186" y="849"/>
                      <a:pt x="186" y="849"/>
                      <a:pt x="186" y="849"/>
                    </a:cubicBezTo>
                    <a:cubicBezTo>
                      <a:pt x="182" y="849"/>
                      <a:pt x="177" y="849"/>
                      <a:pt x="173" y="848"/>
                    </a:cubicBezTo>
                    <a:cubicBezTo>
                      <a:pt x="163" y="847"/>
                      <a:pt x="154" y="845"/>
                      <a:pt x="145" y="841"/>
                    </a:cubicBezTo>
                    <a:cubicBezTo>
                      <a:pt x="127" y="835"/>
                      <a:pt x="110" y="824"/>
                      <a:pt x="97" y="811"/>
                    </a:cubicBezTo>
                    <a:cubicBezTo>
                      <a:pt x="83" y="797"/>
                      <a:pt x="74" y="782"/>
                      <a:pt x="72" y="767"/>
                    </a:cubicBezTo>
                    <a:cubicBezTo>
                      <a:pt x="72" y="765"/>
                      <a:pt x="72" y="763"/>
                      <a:pt x="72" y="761"/>
                    </a:cubicBezTo>
                    <a:cubicBezTo>
                      <a:pt x="72" y="760"/>
                      <a:pt x="72" y="759"/>
                      <a:pt x="72" y="759"/>
                    </a:cubicBezTo>
                    <a:cubicBezTo>
                      <a:pt x="71" y="754"/>
                      <a:pt x="71" y="754"/>
                      <a:pt x="71" y="754"/>
                    </a:cubicBezTo>
                    <a:cubicBezTo>
                      <a:pt x="72" y="736"/>
                      <a:pt x="72" y="736"/>
                      <a:pt x="72" y="736"/>
                    </a:cubicBezTo>
                    <a:cubicBezTo>
                      <a:pt x="72" y="701"/>
                      <a:pt x="72" y="701"/>
                      <a:pt x="72" y="701"/>
                    </a:cubicBezTo>
                    <a:cubicBezTo>
                      <a:pt x="72" y="677"/>
                      <a:pt x="72" y="653"/>
                      <a:pt x="72" y="629"/>
                    </a:cubicBezTo>
                    <a:cubicBezTo>
                      <a:pt x="72" y="443"/>
                      <a:pt x="72" y="78"/>
                      <a:pt x="72" y="74"/>
                    </a:cubicBezTo>
                    <a:cubicBezTo>
                      <a:pt x="72" y="73"/>
                      <a:pt x="73" y="71"/>
                      <a:pt x="74" y="70"/>
                    </a:cubicBezTo>
                    <a:cubicBezTo>
                      <a:pt x="74" y="70"/>
                      <a:pt x="75" y="69"/>
                      <a:pt x="77" y="69"/>
                    </a:cubicBezTo>
                    <a:cubicBezTo>
                      <a:pt x="78" y="69"/>
                      <a:pt x="82" y="69"/>
                      <a:pt x="87" y="69"/>
                    </a:cubicBezTo>
                    <a:cubicBezTo>
                      <a:pt x="102" y="69"/>
                      <a:pt x="132" y="69"/>
                      <a:pt x="151" y="69"/>
                    </a:cubicBezTo>
                    <a:cubicBezTo>
                      <a:pt x="165" y="69"/>
                      <a:pt x="180" y="69"/>
                      <a:pt x="195" y="69"/>
                    </a:cubicBezTo>
                    <a:cubicBezTo>
                      <a:pt x="217" y="69"/>
                      <a:pt x="217" y="69"/>
                      <a:pt x="217" y="69"/>
                    </a:cubicBezTo>
                    <a:cubicBezTo>
                      <a:pt x="221" y="69"/>
                      <a:pt x="223" y="69"/>
                      <a:pt x="226" y="69"/>
                    </a:cubicBezTo>
                    <a:cubicBezTo>
                      <a:pt x="229" y="70"/>
                      <a:pt x="232" y="70"/>
                      <a:pt x="235" y="70"/>
                    </a:cubicBezTo>
                    <a:cubicBezTo>
                      <a:pt x="260" y="73"/>
                      <a:pt x="284" y="80"/>
                      <a:pt x="306" y="92"/>
                    </a:cubicBezTo>
                    <a:cubicBezTo>
                      <a:pt x="317" y="97"/>
                      <a:pt x="327" y="104"/>
                      <a:pt x="336" y="112"/>
                    </a:cubicBezTo>
                    <a:cubicBezTo>
                      <a:pt x="339" y="114"/>
                      <a:pt x="341" y="116"/>
                      <a:pt x="343" y="118"/>
                    </a:cubicBezTo>
                    <a:cubicBezTo>
                      <a:pt x="351" y="125"/>
                      <a:pt x="351" y="125"/>
                      <a:pt x="351" y="125"/>
                    </a:cubicBezTo>
                    <a:cubicBezTo>
                      <a:pt x="367" y="140"/>
                      <a:pt x="367" y="140"/>
                      <a:pt x="367" y="140"/>
                    </a:cubicBezTo>
                    <a:cubicBezTo>
                      <a:pt x="425" y="195"/>
                      <a:pt x="484" y="250"/>
                      <a:pt x="542" y="303"/>
                    </a:cubicBezTo>
                    <a:cubicBezTo>
                      <a:pt x="543" y="303"/>
                      <a:pt x="543" y="303"/>
                      <a:pt x="543" y="303"/>
                    </a:cubicBezTo>
                    <a:cubicBezTo>
                      <a:pt x="544" y="305"/>
                      <a:pt x="544" y="305"/>
                      <a:pt x="544" y="305"/>
                    </a:cubicBezTo>
                    <a:cubicBezTo>
                      <a:pt x="547" y="308"/>
                      <a:pt x="547" y="308"/>
                      <a:pt x="547" y="308"/>
                    </a:cubicBezTo>
                    <a:cubicBezTo>
                      <a:pt x="552" y="313"/>
                      <a:pt x="552" y="313"/>
                      <a:pt x="552" y="313"/>
                    </a:cubicBezTo>
                    <a:cubicBezTo>
                      <a:pt x="556" y="317"/>
                      <a:pt x="560" y="320"/>
                      <a:pt x="564" y="323"/>
                    </a:cubicBezTo>
                    <a:cubicBezTo>
                      <a:pt x="572" y="330"/>
                      <a:pt x="580" y="337"/>
                      <a:pt x="588" y="343"/>
                    </a:cubicBezTo>
                    <a:cubicBezTo>
                      <a:pt x="604" y="356"/>
                      <a:pt x="621" y="367"/>
                      <a:pt x="639" y="378"/>
                    </a:cubicBezTo>
                    <a:cubicBezTo>
                      <a:pt x="673" y="398"/>
                      <a:pt x="710" y="414"/>
                      <a:pt x="746" y="426"/>
                    </a:cubicBezTo>
                    <a:cubicBezTo>
                      <a:pt x="782" y="438"/>
                      <a:pt x="819" y="445"/>
                      <a:pt x="854" y="449"/>
                    </a:cubicBezTo>
                    <a:cubicBezTo>
                      <a:pt x="889" y="452"/>
                      <a:pt x="922" y="453"/>
                      <a:pt x="954" y="451"/>
                    </a:cubicBezTo>
                    <a:cubicBezTo>
                      <a:pt x="1018" y="446"/>
                      <a:pt x="1073" y="432"/>
                      <a:pt x="1117" y="414"/>
                    </a:cubicBezTo>
                    <a:cubicBezTo>
                      <a:pt x="1157" y="398"/>
                      <a:pt x="1194" y="378"/>
                      <a:pt x="1225" y="355"/>
                    </a:cubicBezTo>
                    <a:cubicBezTo>
                      <a:pt x="1241" y="344"/>
                      <a:pt x="1256" y="332"/>
                      <a:pt x="1270" y="319"/>
                    </a:cubicBezTo>
                    <a:cubicBezTo>
                      <a:pt x="1277" y="313"/>
                      <a:pt x="1284" y="307"/>
                      <a:pt x="1290" y="300"/>
                    </a:cubicBezTo>
                    <a:cubicBezTo>
                      <a:pt x="1297" y="294"/>
                      <a:pt x="1303" y="288"/>
                      <a:pt x="1309" y="282"/>
                    </a:cubicBezTo>
                    <a:cubicBezTo>
                      <a:pt x="1393" y="199"/>
                      <a:pt x="1459" y="134"/>
                      <a:pt x="1489" y="102"/>
                    </a:cubicBezTo>
                    <a:cubicBezTo>
                      <a:pt x="1504" y="87"/>
                      <a:pt x="1516" y="74"/>
                      <a:pt x="1527" y="63"/>
                    </a:cubicBezTo>
                    <a:cubicBezTo>
                      <a:pt x="1528" y="61"/>
                      <a:pt x="1529" y="60"/>
                      <a:pt x="1530" y="59"/>
                    </a:cubicBezTo>
                    <a:cubicBezTo>
                      <a:pt x="1531" y="58"/>
                      <a:pt x="1532" y="57"/>
                      <a:pt x="1533" y="55"/>
                    </a:cubicBezTo>
                    <a:cubicBezTo>
                      <a:pt x="1534" y="55"/>
                      <a:pt x="1534" y="54"/>
                      <a:pt x="1535" y="54"/>
                    </a:cubicBezTo>
                    <a:cubicBezTo>
                      <a:pt x="1535" y="53"/>
                      <a:pt x="1536" y="53"/>
                      <a:pt x="1536" y="53"/>
                    </a:cubicBezTo>
                    <a:cubicBezTo>
                      <a:pt x="1537" y="51"/>
                      <a:pt x="1538" y="50"/>
                      <a:pt x="1539" y="49"/>
                    </a:cubicBezTo>
                    <a:cubicBezTo>
                      <a:pt x="1542" y="48"/>
                      <a:pt x="1544" y="47"/>
                      <a:pt x="1546" y="46"/>
                    </a:cubicBezTo>
                    <a:cubicBezTo>
                      <a:pt x="1548" y="45"/>
                      <a:pt x="1550" y="44"/>
                      <a:pt x="1552" y="43"/>
                    </a:cubicBezTo>
                    <a:cubicBezTo>
                      <a:pt x="1552" y="42"/>
                      <a:pt x="1563" y="37"/>
                      <a:pt x="1565" y="36"/>
                    </a:cubicBezTo>
                    <a:cubicBezTo>
                      <a:pt x="1570" y="33"/>
                      <a:pt x="1570" y="31"/>
                      <a:pt x="1552" y="28"/>
                    </a:cubicBezTo>
                    <a:cubicBezTo>
                      <a:pt x="1551" y="28"/>
                      <a:pt x="1551" y="28"/>
                      <a:pt x="1551" y="28"/>
                    </a:cubicBezTo>
                    <a:cubicBezTo>
                      <a:pt x="1549" y="28"/>
                      <a:pt x="1549" y="28"/>
                      <a:pt x="1549" y="28"/>
                    </a:cubicBezTo>
                    <a:cubicBezTo>
                      <a:pt x="1547" y="29"/>
                      <a:pt x="1544" y="29"/>
                      <a:pt x="1541" y="30"/>
                    </a:cubicBezTo>
                    <a:cubicBezTo>
                      <a:pt x="1540" y="31"/>
                      <a:pt x="1538" y="31"/>
                      <a:pt x="1536" y="32"/>
                    </a:cubicBezTo>
                    <a:cubicBezTo>
                      <a:pt x="1534" y="32"/>
                      <a:pt x="1532" y="33"/>
                      <a:pt x="1529" y="34"/>
                    </a:cubicBezTo>
                    <a:cubicBezTo>
                      <a:pt x="1523" y="39"/>
                      <a:pt x="1516" y="45"/>
                      <a:pt x="1507" y="51"/>
                    </a:cubicBezTo>
                    <a:cubicBezTo>
                      <a:pt x="1499" y="58"/>
                      <a:pt x="1489" y="66"/>
                      <a:pt x="1478" y="75"/>
                    </a:cubicBezTo>
                    <a:cubicBezTo>
                      <a:pt x="1449" y="99"/>
                      <a:pt x="1366" y="175"/>
                      <a:pt x="1260" y="273"/>
                    </a:cubicBezTo>
                    <a:cubicBezTo>
                      <a:pt x="1256" y="276"/>
                      <a:pt x="1253" y="279"/>
                      <a:pt x="1250" y="282"/>
                    </a:cubicBezTo>
                    <a:cubicBezTo>
                      <a:pt x="1247" y="285"/>
                      <a:pt x="1243" y="288"/>
                      <a:pt x="1240" y="290"/>
                    </a:cubicBezTo>
                    <a:cubicBezTo>
                      <a:pt x="1233" y="296"/>
                      <a:pt x="1226" y="302"/>
                      <a:pt x="1219" y="307"/>
                    </a:cubicBezTo>
                    <a:cubicBezTo>
                      <a:pt x="1205" y="318"/>
                      <a:pt x="1189" y="328"/>
                      <a:pt x="1173" y="337"/>
                    </a:cubicBezTo>
                    <a:cubicBezTo>
                      <a:pt x="1140" y="356"/>
                      <a:pt x="1104" y="371"/>
                      <a:pt x="1066" y="382"/>
                    </a:cubicBezTo>
                    <a:cubicBezTo>
                      <a:pt x="991" y="403"/>
                      <a:pt x="908" y="407"/>
                      <a:pt x="831" y="392"/>
                    </a:cubicBezTo>
                    <a:cubicBezTo>
                      <a:pt x="762" y="379"/>
                      <a:pt x="696" y="352"/>
                      <a:pt x="640" y="311"/>
                    </a:cubicBezTo>
                    <a:cubicBezTo>
                      <a:pt x="626" y="301"/>
                      <a:pt x="612" y="290"/>
                      <a:pt x="600" y="278"/>
                    </a:cubicBezTo>
                    <a:cubicBezTo>
                      <a:pt x="597" y="275"/>
                      <a:pt x="593" y="272"/>
                      <a:pt x="590" y="269"/>
                    </a:cubicBezTo>
                    <a:cubicBezTo>
                      <a:pt x="586" y="264"/>
                      <a:pt x="586" y="264"/>
                      <a:pt x="586" y="264"/>
                    </a:cubicBezTo>
                    <a:cubicBezTo>
                      <a:pt x="583" y="262"/>
                      <a:pt x="583" y="262"/>
                      <a:pt x="583" y="262"/>
                    </a:cubicBezTo>
                    <a:cubicBezTo>
                      <a:pt x="580" y="259"/>
                      <a:pt x="580" y="259"/>
                      <a:pt x="580" y="259"/>
                    </a:cubicBezTo>
                    <a:cubicBezTo>
                      <a:pt x="560" y="240"/>
                      <a:pt x="560" y="240"/>
                      <a:pt x="560" y="240"/>
                    </a:cubicBezTo>
                    <a:cubicBezTo>
                      <a:pt x="534" y="215"/>
                      <a:pt x="508" y="190"/>
                      <a:pt x="481" y="164"/>
                    </a:cubicBezTo>
                    <a:cubicBezTo>
                      <a:pt x="454" y="139"/>
                      <a:pt x="428" y="113"/>
                      <a:pt x="401" y="88"/>
                    </a:cubicBezTo>
                    <a:cubicBezTo>
                      <a:pt x="391" y="78"/>
                      <a:pt x="391" y="78"/>
                      <a:pt x="391" y="78"/>
                    </a:cubicBezTo>
                    <a:cubicBezTo>
                      <a:pt x="386" y="73"/>
                      <a:pt x="386" y="73"/>
                      <a:pt x="386" y="73"/>
                    </a:cubicBezTo>
                    <a:cubicBezTo>
                      <a:pt x="384" y="71"/>
                      <a:pt x="382" y="69"/>
                      <a:pt x="380" y="68"/>
                    </a:cubicBezTo>
                    <a:cubicBezTo>
                      <a:pt x="372" y="61"/>
                      <a:pt x="364" y="55"/>
                      <a:pt x="355" y="49"/>
                    </a:cubicBezTo>
                    <a:cubicBezTo>
                      <a:pt x="338" y="37"/>
                      <a:pt x="319" y="27"/>
                      <a:pt x="299" y="20"/>
                    </a:cubicBezTo>
                    <a:cubicBezTo>
                      <a:pt x="279" y="13"/>
                      <a:pt x="258" y="9"/>
                      <a:pt x="237" y="7"/>
                    </a:cubicBezTo>
                    <a:cubicBezTo>
                      <a:pt x="234" y="7"/>
                      <a:pt x="232" y="6"/>
                      <a:pt x="229" y="6"/>
                    </a:cubicBezTo>
                    <a:cubicBezTo>
                      <a:pt x="225" y="6"/>
                      <a:pt x="225" y="6"/>
                      <a:pt x="225" y="6"/>
                    </a:cubicBezTo>
                    <a:cubicBezTo>
                      <a:pt x="221" y="6"/>
                      <a:pt x="221" y="6"/>
                      <a:pt x="221" y="6"/>
                    </a:cubicBezTo>
                    <a:cubicBezTo>
                      <a:pt x="206" y="6"/>
                      <a:pt x="206" y="6"/>
                      <a:pt x="206" y="6"/>
                    </a:cubicBezTo>
                    <a:cubicBezTo>
                      <a:pt x="197" y="6"/>
                      <a:pt x="188" y="6"/>
                      <a:pt x="178" y="6"/>
                    </a:cubicBezTo>
                    <a:cubicBezTo>
                      <a:pt x="136" y="5"/>
                      <a:pt x="91" y="5"/>
                      <a:pt x="50" y="5"/>
                    </a:cubicBezTo>
                    <a:cubicBezTo>
                      <a:pt x="48" y="5"/>
                      <a:pt x="47" y="5"/>
                      <a:pt x="45" y="5"/>
                    </a:cubicBezTo>
                    <a:cubicBezTo>
                      <a:pt x="44" y="5"/>
                      <a:pt x="43" y="5"/>
                      <a:pt x="42" y="5"/>
                    </a:cubicBezTo>
                    <a:cubicBezTo>
                      <a:pt x="9" y="9"/>
                      <a:pt x="7" y="36"/>
                      <a:pt x="7" y="47"/>
                    </a:cubicBezTo>
                    <a:cubicBezTo>
                      <a:pt x="7" y="54"/>
                      <a:pt x="7" y="61"/>
                      <a:pt x="7" y="68"/>
                    </a:cubicBezTo>
                    <a:cubicBezTo>
                      <a:pt x="7" y="95"/>
                      <a:pt x="7" y="138"/>
                      <a:pt x="7" y="167"/>
                    </a:cubicBezTo>
                    <a:cubicBezTo>
                      <a:pt x="6" y="267"/>
                      <a:pt x="6" y="368"/>
                      <a:pt x="5" y="475"/>
                    </a:cubicBezTo>
                    <a:cubicBezTo>
                      <a:pt x="5" y="525"/>
                      <a:pt x="5" y="577"/>
                      <a:pt x="4" y="630"/>
                    </a:cubicBezTo>
                    <a:cubicBezTo>
                      <a:pt x="4" y="657"/>
                      <a:pt x="4" y="683"/>
                      <a:pt x="4" y="710"/>
                    </a:cubicBezTo>
                    <a:cubicBezTo>
                      <a:pt x="4" y="724"/>
                      <a:pt x="4" y="737"/>
                      <a:pt x="4" y="751"/>
                    </a:cubicBezTo>
                    <a:cubicBezTo>
                      <a:pt x="4" y="756"/>
                      <a:pt x="4" y="756"/>
                      <a:pt x="4" y="756"/>
                    </a:cubicBezTo>
                    <a:cubicBezTo>
                      <a:pt x="4" y="759"/>
                      <a:pt x="4" y="759"/>
                      <a:pt x="4" y="759"/>
                    </a:cubicBezTo>
                    <a:cubicBezTo>
                      <a:pt x="4" y="762"/>
                      <a:pt x="4" y="762"/>
                      <a:pt x="4" y="762"/>
                    </a:cubicBezTo>
                    <a:cubicBezTo>
                      <a:pt x="4" y="767"/>
                      <a:pt x="5" y="771"/>
                      <a:pt x="5" y="776"/>
                    </a:cubicBezTo>
                    <a:cubicBezTo>
                      <a:pt x="7" y="785"/>
                      <a:pt x="9" y="794"/>
                      <a:pt x="12" y="803"/>
                    </a:cubicBezTo>
                    <a:cubicBezTo>
                      <a:pt x="19" y="820"/>
                      <a:pt x="28" y="835"/>
                      <a:pt x="39" y="848"/>
                    </a:cubicBezTo>
                    <a:cubicBezTo>
                      <a:pt x="51" y="861"/>
                      <a:pt x="63" y="872"/>
                      <a:pt x="77" y="882"/>
                    </a:cubicBezTo>
                    <a:cubicBezTo>
                      <a:pt x="91" y="891"/>
                      <a:pt x="105" y="898"/>
                      <a:pt x="121" y="904"/>
                    </a:cubicBezTo>
                    <a:cubicBezTo>
                      <a:pt x="136" y="910"/>
                      <a:pt x="153" y="914"/>
                      <a:pt x="170" y="916"/>
                    </a:cubicBezTo>
                    <a:cubicBezTo>
                      <a:pt x="174" y="917"/>
                      <a:pt x="179" y="917"/>
                      <a:pt x="183" y="917"/>
                    </a:cubicBezTo>
                    <a:cubicBezTo>
                      <a:pt x="195" y="917"/>
                      <a:pt x="195" y="917"/>
                      <a:pt x="195" y="917"/>
                    </a:cubicBezTo>
                    <a:cubicBezTo>
                      <a:pt x="202" y="917"/>
                      <a:pt x="209" y="917"/>
                      <a:pt x="216" y="917"/>
                    </a:cubicBezTo>
                    <a:cubicBezTo>
                      <a:pt x="228" y="917"/>
                      <a:pt x="228" y="917"/>
                      <a:pt x="228" y="917"/>
                    </a:cubicBezTo>
                    <a:cubicBezTo>
                      <a:pt x="233" y="916"/>
                      <a:pt x="233" y="916"/>
                      <a:pt x="233" y="916"/>
                    </a:cubicBezTo>
                    <a:cubicBezTo>
                      <a:pt x="238" y="916"/>
                      <a:pt x="238" y="916"/>
                      <a:pt x="238" y="916"/>
                    </a:cubicBezTo>
                    <a:cubicBezTo>
                      <a:pt x="243" y="916"/>
                      <a:pt x="243" y="916"/>
                      <a:pt x="243" y="916"/>
                    </a:cubicBezTo>
                    <a:cubicBezTo>
                      <a:pt x="256" y="914"/>
                      <a:pt x="269" y="913"/>
                      <a:pt x="279" y="906"/>
                    </a:cubicBezTo>
                    <a:cubicBezTo>
                      <a:pt x="284" y="904"/>
                      <a:pt x="289" y="899"/>
                      <a:pt x="293" y="894"/>
                    </a:cubicBezTo>
                    <a:cubicBezTo>
                      <a:pt x="296" y="890"/>
                      <a:pt x="299" y="884"/>
                      <a:pt x="301" y="879"/>
                    </a:cubicBezTo>
                    <a:cubicBezTo>
                      <a:pt x="301" y="876"/>
                      <a:pt x="302" y="873"/>
                      <a:pt x="303" y="870"/>
                    </a:cubicBezTo>
                    <a:cubicBezTo>
                      <a:pt x="303" y="866"/>
                      <a:pt x="303" y="863"/>
                      <a:pt x="303" y="860"/>
                    </a:cubicBezTo>
                    <a:cubicBezTo>
                      <a:pt x="303" y="841"/>
                      <a:pt x="303" y="841"/>
                      <a:pt x="303" y="841"/>
                    </a:cubicBezTo>
                    <a:cubicBezTo>
                      <a:pt x="303" y="827"/>
                      <a:pt x="303" y="813"/>
                      <a:pt x="303" y="799"/>
                    </a:cubicBezTo>
                    <a:cubicBezTo>
                      <a:pt x="303" y="742"/>
                      <a:pt x="303" y="685"/>
                      <a:pt x="303" y="628"/>
                    </a:cubicBezTo>
                    <a:cubicBezTo>
                      <a:pt x="304" y="607"/>
                      <a:pt x="304" y="607"/>
                      <a:pt x="304" y="607"/>
                    </a:cubicBezTo>
                    <a:cubicBezTo>
                      <a:pt x="304" y="602"/>
                      <a:pt x="304" y="597"/>
                      <a:pt x="305" y="592"/>
                    </a:cubicBezTo>
                    <a:cubicBezTo>
                      <a:pt x="307" y="582"/>
                      <a:pt x="311" y="573"/>
                      <a:pt x="317" y="564"/>
                    </a:cubicBezTo>
                    <a:cubicBezTo>
                      <a:pt x="328" y="547"/>
                      <a:pt x="345" y="534"/>
                      <a:pt x="364" y="529"/>
                    </a:cubicBezTo>
                    <a:cubicBezTo>
                      <a:pt x="369" y="527"/>
                      <a:pt x="374" y="526"/>
                      <a:pt x="379" y="526"/>
                    </a:cubicBezTo>
                    <a:cubicBezTo>
                      <a:pt x="381" y="526"/>
                      <a:pt x="383" y="526"/>
                      <a:pt x="386" y="526"/>
                    </a:cubicBezTo>
                    <a:cubicBezTo>
                      <a:pt x="389" y="526"/>
                      <a:pt x="392" y="526"/>
                      <a:pt x="395" y="526"/>
                    </a:cubicBezTo>
                    <a:cubicBezTo>
                      <a:pt x="407" y="526"/>
                      <a:pt x="419" y="528"/>
                      <a:pt x="430" y="531"/>
                    </a:cubicBezTo>
                    <a:cubicBezTo>
                      <a:pt x="454" y="537"/>
                      <a:pt x="476" y="548"/>
                      <a:pt x="498" y="562"/>
                    </a:cubicBezTo>
                    <a:cubicBezTo>
                      <a:pt x="520" y="576"/>
                      <a:pt x="541" y="593"/>
                      <a:pt x="561" y="611"/>
                    </a:cubicBezTo>
                    <a:cubicBezTo>
                      <a:pt x="582" y="628"/>
                      <a:pt x="602" y="648"/>
                      <a:pt x="623" y="667"/>
                    </a:cubicBezTo>
                    <a:cubicBezTo>
                      <a:pt x="633" y="677"/>
                      <a:pt x="644" y="687"/>
                      <a:pt x="654" y="695"/>
                    </a:cubicBezTo>
                    <a:cubicBezTo>
                      <a:pt x="665" y="705"/>
                      <a:pt x="675" y="714"/>
                      <a:pt x="685" y="723"/>
                    </a:cubicBezTo>
                    <a:cubicBezTo>
                      <a:pt x="706" y="742"/>
                      <a:pt x="726" y="761"/>
                      <a:pt x="748" y="779"/>
                    </a:cubicBezTo>
                    <a:cubicBezTo>
                      <a:pt x="770" y="797"/>
                      <a:pt x="794" y="815"/>
                      <a:pt x="820" y="829"/>
                    </a:cubicBezTo>
                    <a:cubicBezTo>
                      <a:pt x="834" y="837"/>
                      <a:pt x="848" y="843"/>
                      <a:pt x="863" y="848"/>
                    </a:cubicBezTo>
                    <a:cubicBezTo>
                      <a:pt x="878" y="853"/>
                      <a:pt x="894" y="856"/>
                      <a:pt x="911" y="857"/>
                    </a:cubicBezTo>
                    <a:cubicBezTo>
                      <a:pt x="927" y="858"/>
                      <a:pt x="943" y="857"/>
                      <a:pt x="959" y="854"/>
                    </a:cubicBezTo>
                    <a:cubicBezTo>
                      <a:pt x="974" y="851"/>
                      <a:pt x="989" y="846"/>
                      <a:pt x="1003" y="840"/>
                    </a:cubicBezTo>
                    <a:cubicBezTo>
                      <a:pt x="1031" y="827"/>
                      <a:pt x="1054" y="811"/>
                      <a:pt x="1076" y="795"/>
                    </a:cubicBezTo>
                    <a:cubicBezTo>
                      <a:pt x="1097" y="778"/>
                      <a:pt x="1117" y="761"/>
                      <a:pt x="1135" y="744"/>
                    </a:cubicBezTo>
                    <a:cubicBezTo>
                      <a:pt x="1154" y="727"/>
                      <a:pt x="1172" y="710"/>
                      <a:pt x="1190" y="694"/>
                    </a:cubicBezTo>
                    <a:cubicBezTo>
                      <a:pt x="1195" y="690"/>
                      <a:pt x="1199" y="686"/>
                      <a:pt x="1203" y="682"/>
                    </a:cubicBezTo>
                    <a:cubicBezTo>
                      <a:pt x="1208" y="678"/>
                      <a:pt x="1213" y="673"/>
                      <a:pt x="1217" y="669"/>
                    </a:cubicBezTo>
                    <a:cubicBezTo>
                      <a:pt x="1226" y="661"/>
                      <a:pt x="1235" y="653"/>
                      <a:pt x="1243" y="644"/>
                    </a:cubicBezTo>
                    <a:cubicBezTo>
                      <a:pt x="1260" y="628"/>
                      <a:pt x="1277" y="613"/>
                      <a:pt x="1294" y="598"/>
                    </a:cubicBezTo>
                    <a:cubicBezTo>
                      <a:pt x="1327" y="569"/>
                      <a:pt x="1361" y="546"/>
                      <a:pt x="1396" y="532"/>
                    </a:cubicBezTo>
                    <a:cubicBezTo>
                      <a:pt x="1414" y="526"/>
                      <a:pt x="1431" y="522"/>
                      <a:pt x="1449" y="520"/>
                    </a:cubicBezTo>
                    <a:cubicBezTo>
                      <a:pt x="1453" y="520"/>
                      <a:pt x="1458" y="520"/>
                      <a:pt x="1462" y="520"/>
                    </a:cubicBezTo>
                    <a:cubicBezTo>
                      <a:pt x="1465" y="520"/>
                      <a:pt x="1469" y="520"/>
                      <a:pt x="1473" y="520"/>
                    </a:cubicBezTo>
                    <a:cubicBezTo>
                      <a:pt x="1480" y="521"/>
                      <a:pt x="1487" y="523"/>
                      <a:pt x="1494" y="526"/>
                    </a:cubicBezTo>
                    <a:cubicBezTo>
                      <a:pt x="1508" y="532"/>
                      <a:pt x="1520" y="541"/>
                      <a:pt x="1529" y="551"/>
                    </a:cubicBezTo>
                    <a:cubicBezTo>
                      <a:pt x="1538" y="562"/>
                      <a:pt x="1544" y="575"/>
                      <a:pt x="1548" y="588"/>
                    </a:cubicBezTo>
                    <a:cubicBezTo>
                      <a:pt x="1550" y="594"/>
                      <a:pt x="1550" y="601"/>
                      <a:pt x="1551" y="607"/>
                    </a:cubicBezTo>
                    <a:cubicBezTo>
                      <a:pt x="1551" y="616"/>
                      <a:pt x="1551" y="624"/>
                      <a:pt x="1551" y="632"/>
                    </a:cubicBezTo>
                    <a:cubicBezTo>
                      <a:pt x="1551" y="649"/>
                      <a:pt x="1552" y="665"/>
                      <a:pt x="1552" y="680"/>
                    </a:cubicBezTo>
                    <a:cubicBezTo>
                      <a:pt x="1552" y="696"/>
                      <a:pt x="1552" y="711"/>
                      <a:pt x="1553" y="726"/>
                    </a:cubicBezTo>
                    <a:cubicBezTo>
                      <a:pt x="1553" y="733"/>
                      <a:pt x="1553" y="741"/>
                      <a:pt x="1553" y="748"/>
                    </a:cubicBezTo>
                    <a:cubicBezTo>
                      <a:pt x="1553" y="751"/>
                      <a:pt x="1553" y="755"/>
                      <a:pt x="1553" y="759"/>
                    </a:cubicBezTo>
                    <a:cubicBezTo>
                      <a:pt x="1553" y="763"/>
                      <a:pt x="1554" y="767"/>
                      <a:pt x="1554" y="772"/>
                    </a:cubicBezTo>
                    <a:cubicBezTo>
                      <a:pt x="1557" y="789"/>
                      <a:pt x="1563" y="804"/>
                      <a:pt x="1570" y="817"/>
                    </a:cubicBezTo>
                    <a:cubicBezTo>
                      <a:pt x="1578" y="830"/>
                      <a:pt x="1587" y="840"/>
                      <a:pt x="1597" y="849"/>
                    </a:cubicBezTo>
                    <a:cubicBezTo>
                      <a:pt x="1615" y="867"/>
                      <a:pt x="1636" y="879"/>
                      <a:pt x="1655" y="887"/>
                    </a:cubicBezTo>
                    <a:cubicBezTo>
                      <a:pt x="1674" y="895"/>
                      <a:pt x="1693" y="899"/>
                      <a:pt x="1711" y="901"/>
                    </a:cubicBezTo>
                    <a:cubicBezTo>
                      <a:pt x="1720" y="902"/>
                      <a:pt x="1730" y="902"/>
                      <a:pt x="1737" y="901"/>
                    </a:cubicBezTo>
                    <a:cubicBezTo>
                      <a:pt x="1745" y="901"/>
                      <a:pt x="1752" y="901"/>
                      <a:pt x="1759" y="900"/>
                    </a:cubicBezTo>
                    <a:cubicBezTo>
                      <a:pt x="1763" y="900"/>
                      <a:pt x="1766" y="899"/>
                      <a:pt x="1770" y="899"/>
                    </a:cubicBezTo>
                    <a:cubicBezTo>
                      <a:pt x="1772" y="899"/>
                      <a:pt x="1774" y="899"/>
                      <a:pt x="1776" y="899"/>
                    </a:cubicBezTo>
                    <a:cubicBezTo>
                      <a:pt x="1778" y="898"/>
                      <a:pt x="1781" y="898"/>
                      <a:pt x="1783" y="898"/>
                    </a:cubicBezTo>
                    <a:cubicBezTo>
                      <a:pt x="1793" y="897"/>
                      <a:pt x="1801" y="895"/>
                      <a:pt x="1809" y="891"/>
                    </a:cubicBezTo>
                    <a:cubicBezTo>
                      <a:pt x="1812" y="889"/>
                      <a:pt x="1815" y="886"/>
                      <a:pt x="1818" y="883"/>
                    </a:cubicBezTo>
                    <a:cubicBezTo>
                      <a:pt x="1820" y="879"/>
                      <a:pt x="1821" y="875"/>
                      <a:pt x="1822" y="871"/>
                    </a:cubicBezTo>
                    <a:cubicBezTo>
                      <a:pt x="1824" y="863"/>
                      <a:pt x="1823" y="855"/>
                      <a:pt x="1823" y="846"/>
                    </a:cubicBezTo>
                    <a:close/>
                  </a:path>
                </a:pathLst>
              </a:custGeom>
              <a:solidFill>
                <a:schemeClr val="accent1"/>
              </a:solidFill>
              <a:ln>
                <a:noFill/>
              </a:ln>
            </p:spPr>
            <p:txBody>
              <a:bodyPr vert="horz" wrap="square" lIns="91440" tIns="45720" rIns="91440" bIns="45720" numCol="1" anchor="t" anchorCtr="0" compatLnSpc="1"/>
              <a:lstStyle/>
              <a:p>
                <a:endParaRPr lang="en-GB"/>
              </a:p>
            </p:txBody>
          </p:sp>
          <p:sp>
            <p:nvSpPr>
              <p:cNvPr id="31" name="Freeform 18"/>
              <p:cNvSpPr>
                <a:spLocks noEditPoints="1"/>
              </p:cNvSpPr>
              <p:nvPr>
                <p:custDataLst>
                  <p:tags r:id="rId5"/>
                </p:custDataLst>
              </p:nvPr>
            </p:nvSpPr>
            <p:spPr bwMode="gray">
              <a:xfrm>
                <a:off x="2663826" y="1716088"/>
                <a:ext cx="6837363" cy="3429000"/>
              </a:xfrm>
              <a:custGeom>
                <a:avLst/>
                <a:gdLst>
                  <a:gd name="T0" fmla="*/ 766 w 1820"/>
                  <a:gd name="T1" fmla="*/ 724 h 912"/>
                  <a:gd name="T2" fmla="*/ 242 w 1820"/>
                  <a:gd name="T3" fmla="*/ 667 h 912"/>
                  <a:gd name="T4" fmla="*/ 177 w 1820"/>
                  <a:gd name="T5" fmla="*/ 856 h 912"/>
                  <a:gd name="T6" fmla="*/ 53 w 1820"/>
                  <a:gd name="T7" fmla="*/ 533 h 912"/>
                  <a:gd name="T8" fmla="*/ 364 w 1820"/>
                  <a:gd name="T9" fmla="*/ 112 h 912"/>
                  <a:gd name="T10" fmla="*/ 918 w 1820"/>
                  <a:gd name="T11" fmla="*/ 427 h 912"/>
                  <a:gd name="T12" fmla="*/ 536 w 1820"/>
                  <a:gd name="T13" fmla="*/ 234 h 912"/>
                  <a:gd name="T14" fmla="*/ 164 w 1820"/>
                  <a:gd name="T15" fmla="*/ 13 h 912"/>
                  <a:gd name="T16" fmla="*/ 112 w 1820"/>
                  <a:gd name="T17" fmla="*/ 882 h 912"/>
                  <a:gd name="T18" fmla="*/ 282 w 1820"/>
                  <a:gd name="T19" fmla="*/ 868 h 912"/>
                  <a:gd name="T20" fmla="*/ 382 w 1820"/>
                  <a:gd name="T21" fmla="*/ 504 h 912"/>
                  <a:gd name="T22" fmla="*/ 990 w 1820"/>
                  <a:gd name="T23" fmla="*/ 815 h 912"/>
                  <a:gd name="T24" fmla="*/ 582 w 1820"/>
                  <a:gd name="T25" fmla="*/ 589 h 912"/>
                  <a:gd name="T26" fmla="*/ 278 w 1820"/>
                  <a:gd name="T27" fmla="*/ 834 h 912"/>
                  <a:gd name="T28" fmla="*/ 183 w 1820"/>
                  <a:gd name="T29" fmla="*/ 891 h 912"/>
                  <a:gd name="T30" fmla="*/ 20 w 1820"/>
                  <a:gd name="T31" fmla="*/ 636 h 912"/>
                  <a:gd name="T32" fmla="*/ 332 w 1820"/>
                  <a:gd name="T33" fmla="*/ 52 h 912"/>
                  <a:gd name="T34" fmla="*/ 749 w 1820"/>
                  <a:gd name="T35" fmla="*/ 392 h 912"/>
                  <a:gd name="T36" fmla="*/ 494 w 1820"/>
                  <a:gd name="T37" fmla="*/ 228 h 912"/>
                  <a:gd name="T38" fmla="*/ 50 w 1820"/>
                  <a:gd name="T39" fmla="*/ 710 h 912"/>
                  <a:gd name="T40" fmla="*/ 230 w 1820"/>
                  <a:gd name="T41" fmla="*/ 860 h 912"/>
                  <a:gd name="T42" fmla="*/ 253 w 1820"/>
                  <a:gd name="T43" fmla="*/ 576 h 912"/>
                  <a:gd name="T44" fmla="*/ 742 w 1820"/>
                  <a:gd name="T45" fmla="*/ 718 h 912"/>
                  <a:gd name="T46" fmla="*/ 1791 w 1820"/>
                  <a:gd name="T47" fmla="*/ 805 h 912"/>
                  <a:gd name="T48" fmla="*/ 1713 w 1820"/>
                  <a:gd name="T49" fmla="*/ 860 h 912"/>
                  <a:gd name="T50" fmla="*/ 1597 w 1820"/>
                  <a:gd name="T51" fmla="*/ 604 h 912"/>
                  <a:gd name="T52" fmla="*/ 1123 w 1820"/>
                  <a:gd name="T53" fmla="*/ 664 h 912"/>
                  <a:gd name="T54" fmla="*/ 443 w 1820"/>
                  <a:gd name="T55" fmla="*/ 462 h 912"/>
                  <a:gd name="T56" fmla="*/ 232 w 1820"/>
                  <a:gd name="T57" fmla="*/ 788 h 912"/>
                  <a:gd name="T58" fmla="*/ 141 w 1820"/>
                  <a:gd name="T59" fmla="*/ 836 h 912"/>
                  <a:gd name="T60" fmla="*/ 147 w 1820"/>
                  <a:gd name="T61" fmla="*/ 64 h 912"/>
                  <a:gd name="T62" fmla="*/ 539 w 1820"/>
                  <a:gd name="T63" fmla="*/ 298 h 912"/>
                  <a:gd name="T64" fmla="*/ 1221 w 1820"/>
                  <a:gd name="T65" fmla="*/ 350 h 912"/>
                  <a:gd name="T66" fmla="*/ 1564 w 1820"/>
                  <a:gd name="T67" fmla="*/ 30 h 912"/>
                  <a:gd name="T68" fmla="*/ 827 w 1820"/>
                  <a:gd name="T69" fmla="*/ 387 h 912"/>
                  <a:gd name="T70" fmla="*/ 382 w 1820"/>
                  <a:gd name="T71" fmla="*/ 68 h 912"/>
                  <a:gd name="T72" fmla="*/ 3 w 1820"/>
                  <a:gd name="T73" fmla="*/ 42 h 912"/>
                  <a:gd name="T74" fmla="*/ 35 w 1820"/>
                  <a:gd name="T75" fmla="*/ 843 h 912"/>
                  <a:gd name="T76" fmla="*/ 275 w 1820"/>
                  <a:gd name="T77" fmla="*/ 901 h 912"/>
                  <a:gd name="T78" fmla="*/ 360 w 1820"/>
                  <a:gd name="T79" fmla="*/ 524 h 912"/>
                  <a:gd name="T80" fmla="*/ 816 w 1820"/>
                  <a:gd name="T81" fmla="*/ 824 h 912"/>
                  <a:gd name="T82" fmla="*/ 1290 w 1820"/>
                  <a:gd name="T83" fmla="*/ 593 h 912"/>
                  <a:gd name="T84" fmla="*/ 1549 w 1820"/>
                  <a:gd name="T85" fmla="*/ 721 h 912"/>
                  <a:gd name="T86" fmla="*/ 1772 w 1820"/>
                  <a:gd name="T87" fmla="*/ 894 h 912"/>
                  <a:gd name="T88" fmla="*/ 1760 w 1820"/>
                  <a:gd name="T89" fmla="*/ 884 h 912"/>
                  <a:gd name="T90" fmla="*/ 1556 w 1820"/>
                  <a:gd name="T91" fmla="*/ 628 h 912"/>
                  <a:gd name="T92" fmla="*/ 1200 w 1820"/>
                  <a:gd name="T93" fmla="*/ 668 h 912"/>
                  <a:gd name="T94" fmla="*/ 633 w 1820"/>
                  <a:gd name="T95" fmla="*/ 669 h 912"/>
                  <a:gd name="T96" fmla="*/ 295 w 1820"/>
                  <a:gd name="T97" fmla="*/ 600 h 912"/>
                  <a:gd name="T98" fmla="*/ 279 w 1820"/>
                  <a:gd name="T99" fmla="*/ 893 h 912"/>
                  <a:gd name="T100" fmla="*/ 22 w 1820"/>
                  <a:gd name="T101" fmla="*/ 818 h 912"/>
                  <a:gd name="T102" fmla="*/ 278 w 1820"/>
                  <a:gd name="T103" fmla="*/ 15 h 912"/>
                  <a:gd name="T104" fmla="*/ 1281 w 1820"/>
                  <a:gd name="T105" fmla="*/ 260 h 912"/>
                  <a:gd name="T106" fmla="*/ 1161 w 1820"/>
                  <a:gd name="T107" fmla="*/ 381 h 912"/>
                  <a:gd name="T108" fmla="*/ 368 w 1820"/>
                  <a:gd name="T109" fmla="*/ 130 h 912"/>
                  <a:gd name="T110" fmla="*/ 63 w 1820"/>
                  <a:gd name="T111" fmla="*/ 68 h 912"/>
                  <a:gd name="T112" fmla="*/ 186 w 1820"/>
                  <a:gd name="T113" fmla="*/ 848 h 912"/>
                  <a:gd name="T114" fmla="*/ 235 w 1820"/>
                  <a:gd name="T115" fmla="*/ 593 h 912"/>
                  <a:gd name="T116" fmla="*/ 665 w 1820"/>
                  <a:gd name="T117" fmla="*/ 619 h 912"/>
                  <a:gd name="T118" fmla="*/ 1141 w 1820"/>
                  <a:gd name="T119" fmla="*/ 651 h 912"/>
                  <a:gd name="T120" fmla="*/ 1593 w 1820"/>
                  <a:gd name="T121" fmla="*/ 597 h 912"/>
                  <a:gd name="T122" fmla="*/ 1745 w 1820"/>
                  <a:gd name="T123" fmla="*/ 865 h 912"/>
                  <a:gd name="T124" fmla="*/ 1796 w 1820"/>
                  <a:gd name="T125" fmla="*/ 811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0" h="912">
                    <a:moveTo>
                      <a:pt x="1297" y="537"/>
                    </a:moveTo>
                    <a:cubicBezTo>
                      <a:pt x="1277" y="550"/>
                      <a:pt x="1259" y="564"/>
                      <a:pt x="1235" y="585"/>
                    </a:cubicBezTo>
                    <a:cubicBezTo>
                      <a:pt x="1220" y="598"/>
                      <a:pt x="1201" y="615"/>
                      <a:pt x="1181" y="633"/>
                    </a:cubicBezTo>
                    <a:cubicBezTo>
                      <a:pt x="1176" y="637"/>
                      <a:pt x="1171" y="642"/>
                      <a:pt x="1166" y="646"/>
                    </a:cubicBezTo>
                    <a:cubicBezTo>
                      <a:pt x="1161" y="651"/>
                      <a:pt x="1155" y="656"/>
                      <a:pt x="1150" y="660"/>
                    </a:cubicBezTo>
                    <a:cubicBezTo>
                      <a:pt x="1139" y="670"/>
                      <a:pt x="1127" y="680"/>
                      <a:pt x="1116" y="690"/>
                    </a:cubicBezTo>
                    <a:cubicBezTo>
                      <a:pt x="1090" y="713"/>
                      <a:pt x="1064" y="737"/>
                      <a:pt x="1036" y="757"/>
                    </a:cubicBezTo>
                    <a:cubicBezTo>
                      <a:pt x="1008" y="777"/>
                      <a:pt x="978" y="794"/>
                      <a:pt x="946" y="800"/>
                    </a:cubicBezTo>
                    <a:cubicBezTo>
                      <a:pt x="930" y="804"/>
                      <a:pt x="914" y="804"/>
                      <a:pt x="898" y="801"/>
                    </a:cubicBezTo>
                    <a:cubicBezTo>
                      <a:pt x="882" y="798"/>
                      <a:pt x="866" y="792"/>
                      <a:pt x="850" y="785"/>
                    </a:cubicBezTo>
                    <a:cubicBezTo>
                      <a:pt x="820" y="769"/>
                      <a:pt x="792" y="747"/>
                      <a:pt x="766" y="724"/>
                    </a:cubicBezTo>
                    <a:cubicBezTo>
                      <a:pt x="741" y="702"/>
                      <a:pt x="715" y="677"/>
                      <a:pt x="688" y="652"/>
                    </a:cubicBezTo>
                    <a:cubicBezTo>
                      <a:pt x="681" y="646"/>
                      <a:pt x="674" y="640"/>
                      <a:pt x="667" y="634"/>
                    </a:cubicBezTo>
                    <a:cubicBezTo>
                      <a:pt x="661" y="627"/>
                      <a:pt x="654" y="621"/>
                      <a:pt x="647" y="615"/>
                    </a:cubicBezTo>
                    <a:cubicBezTo>
                      <a:pt x="633" y="602"/>
                      <a:pt x="620" y="588"/>
                      <a:pt x="605" y="575"/>
                    </a:cubicBezTo>
                    <a:cubicBezTo>
                      <a:pt x="576" y="549"/>
                      <a:pt x="545" y="522"/>
                      <a:pt x="508" y="501"/>
                    </a:cubicBezTo>
                    <a:cubicBezTo>
                      <a:pt x="490" y="490"/>
                      <a:pt x="470" y="481"/>
                      <a:pt x="449" y="474"/>
                    </a:cubicBezTo>
                    <a:cubicBezTo>
                      <a:pt x="428" y="468"/>
                      <a:pt x="405" y="464"/>
                      <a:pt x="383" y="464"/>
                    </a:cubicBezTo>
                    <a:cubicBezTo>
                      <a:pt x="358" y="464"/>
                      <a:pt x="334" y="470"/>
                      <a:pt x="312" y="483"/>
                    </a:cubicBezTo>
                    <a:cubicBezTo>
                      <a:pt x="291" y="495"/>
                      <a:pt x="274" y="513"/>
                      <a:pt x="261" y="534"/>
                    </a:cubicBezTo>
                    <a:cubicBezTo>
                      <a:pt x="249" y="555"/>
                      <a:pt x="242" y="580"/>
                      <a:pt x="242" y="605"/>
                    </a:cubicBezTo>
                    <a:cubicBezTo>
                      <a:pt x="242" y="625"/>
                      <a:pt x="242" y="646"/>
                      <a:pt x="242" y="667"/>
                    </a:cubicBezTo>
                    <a:cubicBezTo>
                      <a:pt x="242" y="708"/>
                      <a:pt x="243" y="750"/>
                      <a:pt x="243" y="791"/>
                    </a:cubicBezTo>
                    <a:cubicBezTo>
                      <a:pt x="243" y="809"/>
                      <a:pt x="243" y="826"/>
                      <a:pt x="243" y="844"/>
                    </a:cubicBezTo>
                    <a:cubicBezTo>
                      <a:pt x="243" y="846"/>
                      <a:pt x="243" y="849"/>
                      <a:pt x="242" y="851"/>
                    </a:cubicBezTo>
                    <a:cubicBezTo>
                      <a:pt x="241" y="852"/>
                      <a:pt x="240" y="853"/>
                      <a:pt x="239" y="853"/>
                    </a:cubicBezTo>
                    <a:cubicBezTo>
                      <a:pt x="238" y="854"/>
                      <a:pt x="237" y="854"/>
                      <a:pt x="236" y="854"/>
                    </a:cubicBezTo>
                    <a:cubicBezTo>
                      <a:pt x="234" y="855"/>
                      <a:pt x="232" y="855"/>
                      <a:pt x="229" y="855"/>
                    </a:cubicBezTo>
                    <a:cubicBezTo>
                      <a:pt x="226" y="855"/>
                      <a:pt x="226" y="855"/>
                      <a:pt x="226" y="855"/>
                    </a:cubicBezTo>
                    <a:cubicBezTo>
                      <a:pt x="219" y="856"/>
                      <a:pt x="219" y="856"/>
                      <a:pt x="219" y="856"/>
                    </a:cubicBezTo>
                    <a:cubicBezTo>
                      <a:pt x="209" y="856"/>
                      <a:pt x="200" y="856"/>
                      <a:pt x="191" y="856"/>
                    </a:cubicBezTo>
                    <a:cubicBezTo>
                      <a:pt x="184" y="856"/>
                      <a:pt x="184" y="856"/>
                      <a:pt x="184" y="856"/>
                    </a:cubicBezTo>
                    <a:cubicBezTo>
                      <a:pt x="181" y="856"/>
                      <a:pt x="180" y="856"/>
                      <a:pt x="177" y="856"/>
                    </a:cubicBezTo>
                    <a:cubicBezTo>
                      <a:pt x="173" y="856"/>
                      <a:pt x="169" y="856"/>
                      <a:pt x="165" y="855"/>
                    </a:cubicBezTo>
                    <a:cubicBezTo>
                      <a:pt x="149" y="853"/>
                      <a:pt x="133" y="847"/>
                      <a:pt x="117" y="839"/>
                    </a:cubicBezTo>
                    <a:cubicBezTo>
                      <a:pt x="102" y="831"/>
                      <a:pt x="89" y="821"/>
                      <a:pt x="77" y="808"/>
                    </a:cubicBezTo>
                    <a:cubicBezTo>
                      <a:pt x="66" y="796"/>
                      <a:pt x="58" y="782"/>
                      <a:pt x="55" y="766"/>
                    </a:cubicBezTo>
                    <a:cubicBezTo>
                      <a:pt x="55" y="763"/>
                      <a:pt x="54" y="759"/>
                      <a:pt x="54" y="755"/>
                    </a:cubicBezTo>
                    <a:cubicBezTo>
                      <a:pt x="54" y="752"/>
                      <a:pt x="54" y="752"/>
                      <a:pt x="54" y="752"/>
                    </a:cubicBezTo>
                    <a:cubicBezTo>
                      <a:pt x="54" y="748"/>
                      <a:pt x="54" y="748"/>
                      <a:pt x="54" y="748"/>
                    </a:cubicBezTo>
                    <a:cubicBezTo>
                      <a:pt x="54" y="741"/>
                      <a:pt x="54" y="741"/>
                      <a:pt x="54" y="741"/>
                    </a:cubicBezTo>
                    <a:cubicBezTo>
                      <a:pt x="54" y="731"/>
                      <a:pt x="54" y="721"/>
                      <a:pt x="54" y="712"/>
                    </a:cubicBezTo>
                    <a:cubicBezTo>
                      <a:pt x="54" y="692"/>
                      <a:pt x="54" y="672"/>
                      <a:pt x="53" y="652"/>
                    </a:cubicBezTo>
                    <a:cubicBezTo>
                      <a:pt x="53" y="613"/>
                      <a:pt x="53" y="573"/>
                      <a:pt x="53" y="533"/>
                    </a:cubicBezTo>
                    <a:cubicBezTo>
                      <a:pt x="53" y="376"/>
                      <a:pt x="52" y="68"/>
                      <a:pt x="52" y="62"/>
                    </a:cubicBezTo>
                    <a:cubicBezTo>
                      <a:pt x="52" y="51"/>
                      <a:pt x="55" y="48"/>
                      <a:pt x="66" y="48"/>
                    </a:cubicBezTo>
                    <a:cubicBezTo>
                      <a:pt x="82" y="48"/>
                      <a:pt x="118" y="47"/>
                      <a:pt x="144" y="47"/>
                    </a:cubicBezTo>
                    <a:cubicBezTo>
                      <a:pt x="158" y="47"/>
                      <a:pt x="172" y="47"/>
                      <a:pt x="186" y="47"/>
                    </a:cubicBezTo>
                    <a:cubicBezTo>
                      <a:pt x="193" y="47"/>
                      <a:pt x="200" y="47"/>
                      <a:pt x="207" y="47"/>
                    </a:cubicBezTo>
                    <a:cubicBezTo>
                      <a:pt x="218" y="47"/>
                      <a:pt x="218" y="47"/>
                      <a:pt x="218" y="47"/>
                    </a:cubicBezTo>
                    <a:cubicBezTo>
                      <a:pt x="221" y="47"/>
                      <a:pt x="224" y="47"/>
                      <a:pt x="227" y="48"/>
                    </a:cubicBezTo>
                    <a:cubicBezTo>
                      <a:pt x="253" y="49"/>
                      <a:pt x="278" y="56"/>
                      <a:pt x="302" y="67"/>
                    </a:cubicBezTo>
                    <a:cubicBezTo>
                      <a:pt x="313" y="73"/>
                      <a:pt x="324" y="79"/>
                      <a:pt x="335" y="87"/>
                    </a:cubicBezTo>
                    <a:cubicBezTo>
                      <a:pt x="340" y="90"/>
                      <a:pt x="345" y="94"/>
                      <a:pt x="349" y="99"/>
                    </a:cubicBezTo>
                    <a:cubicBezTo>
                      <a:pt x="354" y="103"/>
                      <a:pt x="359" y="108"/>
                      <a:pt x="364" y="112"/>
                    </a:cubicBezTo>
                    <a:cubicBezTo>
                      <a:pt x="404" y="150"/>
                      <a:pt x="444" y="186"/>
                      <a:pt x="483" y="223"/>
                    </a:cubicBezTo>
                    <a:cubicBezTo>
                      <a:pt x="502" y="241"/>
                      <a:pt x="521" y="259"/>
                      <a:pt x="540" y="276"/>
                    </a:cubicBezTo>
                    <a:cubicBezTo>
                      <a:pt x="548" y="283"/>
                      <a:pt x="548" y="283"/>
                      <a:pt x="548" y="283"/>
                    </a:cubicBezTo>
                    <a:cubicBezTo>
                      <a:pt x="551" y="286"/>
                      <a:pt x="551" y="286"/>
                      <a:pt x="551" y="286"/>
                    </a:cubicBezTo>
                    <a:cubicBezTo>
                      <a:pt x="554" y="290"/>
                      <a:pt x="554" y="290"/>
                      <a:pt x="554" y="290"/>
                    </a:cubicBezTo>
                    <a:cubicBezTo>
                      <a:pt x="559" y="294"/>
                      <a:pt x="564" y="299"/>
                      <a:pt x="569" y="303"/>
                    </a:cubicBezTo>
                    <a:cubicBezTo>
                      <a:pt x="579" y="312"/>
                      <a:pt x="589" y="321"/>
                      <a:pt x="600" y="329"/>
                    </a:cubicBezTo>
                    <a:cubicBezTo>
                      <a:pt x="637" y="357"/>
                      <a:pt x="676" y="377"/>
                      <a:pt x="712" y="392"/>
                    </a:cubicBezTo>
                    <a:cubicBezTo>
                      <a:pt x="748" y="406"/>
                      <a:pt x="782" y="415"/>
                      <a:pt x="811" y="420"/>
                    </a:cubicBezTo>
                    <a:cubicBezTo>
                      <a:pt x="839" y="425"/>
                      <a:pt x="864" y="427"/>
                      <a:pt x="882" y="427"/>
                    </a:cubicBezTo>
                    <a:cubicBezTo>
                      <a:pt x="900" y="428"/>
                      <a:pt x="912" y="427"/>
                      <a:pt x="918" y="427"/>
                    </a:cubicBezTo>
                    <a:cubicBezTo>
                      <a:pt x="940" y="426"/>
                      <a:pt x="956" y="423"/>
                      <a:pt x="967" y="421"/>
                    </a:cubicBezTo>
                    <a:cubicBezTo>
                      <a:pt x="978" y="419"/>
                      <a:pt x="984" y="418"/>
                      <a:pt x="985" y="417"/>
                    </a:cubicBezTo>
                    <a:cubicBezTo>
                      <a:pt x="985" y="415"/>
                      <a:pt x="981" y="415"/>
                      <a:pt x="971" y="415"/>
                    </a:cubicBezTo>
                    <a:cubicBezTo>
                      <a:pt x="961" y="415"/>
                      <a:pt x="948" y="415"/>
                      <a:pt x="924" y="414"/>
                    </a:cubicBezTo>
                    <a:cubicBezTo>
                      <a:pt x="895" y="413"/>
                      <a:pt x="852" y="410"/>
                      <a:pt x="800" y="397"/>
                    </a:cubicBezTo>
                    <a:cubicBezTo>
                      <a:pt x="774" y="390"/>
                      <a:pt x="745" y="381"/>
                      <a:pt x="716" y="368"/>
                    </a:cubicBezTo>
                    <a:cubicBezTo>
                      <a:pt x="686" y="354"/>
                      <a:pt x="655" y="337"/>
                      <a:pt x="626" y="315"/>
                    </a:cubicBezTo>
                    <a:cubicBezTo>
                      <a:pt x="611" y="303"/>
                      <a:pt x="596" y="291"/>
                      <a:pt x="581" y="277"/>
                    </a:cubicBezTo>
                    <a:cubicBezTo>
                      <a:pt x="578" y="274"/>
                      <a:pt x="574" y="270"/>
                      <a:pt x="571" y="267"/>
                    </a:cubicBezTo>
                    <a:cubicBezTo>
                      <a:pt x="567" y="263"/>
                      <a:pt x="563" y="260"/>
                      <a:pt x="559" y="256"/>
                    </a:cubicBezTo>
                    <a:cubicBezTo>
                      <a:pt x="552" y="249"/>
                      <a:pt x="544" y="241"/>
                      <a:pt x="536" y="234"/>
                    </a:cubicBezTo>
                    <a:cubicBezTo>
                      <a:pt x="506" y="204"/>
                      <a:pt x="473" y="173"/>
                      <a:pt x="439" y="140"/>
                    </a:cubicBezTo>
                    <a:cubicBezTo>
                      <a:pt x="422" y="124"/>
                      <a:pt x="405" y="107"/>
                      <a:pt x="387" y="90"/>
                    </a:cubicBezTo>
                    <a:cubicBezTo>
                      <a:pt x="382" y="86"/>
                      <a:pt x="378" y="82"/>
                      <a:pt x="373" y="78"/>
                    </a:cubicBezTo>
                    <a:cubicBezTo>
                      <a:pt x="368" y="73"/>
                      <a:pt x="363" y="69"/>
                      <a:pt x="358" y="65"/>
                    </a:cubicBezTo>
                    <a:cubicBezTo>
                      <a:pt x="348" y="56"/>
                      <a:pt x="336" y="49"/>
                      <a:pt x="324" y="42"/>
                    </a:cubicBezTo>
                    <a:cubicBezTo>
                      <a:pt x="300" y="30"/>
                      <a:pt x="274" y="20"/>
                      <a:pt x="246" y="16"/>
                    </a:cubicBezTo>
                    <a:cubicBezTo>
                      <a:pt x="239" y="15"/>
                      <a:pt x="232" y="15"/>
                      <a:pt x="225" y="14"/>
                    </a:cubicBezTo>
                    <a:cubicBezTo>
                      <a:pt x="220" y="14"/>
                      <a:pt x="220" y="14"/>
                      <a:pt x="220" y="14"/>
                    </a:cubicBezTo>
                    <a:cubicBezTo>
                      <a:pt x="218" y="14"/>
                      <a:pt x="216" y="14"/>
                      <a:pt x="214" y="14"/>
                    </a:cubicBezTo>
                    <a:cubicBezTo>
                      <a:pt x="211" y="14"/>
                      <a:pt x="208" y="14"/>
                      <a:pt x="204" y="14"/>
                    </a:cubicBezTo>
                    <a:cubicBezTo>
                      <a:pt x="191" y="14"/>
                      <a:pt x="177" y="14"/>
                      <a:pt x="164" y="13"/>
                    </a:cubicBezTo>
                    <a:cubicBezTo>
                      <a:pt x="127" y="13"/>
                      <a:pt x="78" y="13"/>
                      <a:pt x="52" y="13"/>
                    </a:cubicBezTo>
                    <a:cubicBezTo>
                      <a:pt x="25" y="13"/>
                      <a:pt x="17" y="29"/>
                      <a:pt x="17" y="48"/>
                    </a:cubicBezTo>
                    <a:cubicBezTo>
                      <a:pt x="17" y="65"/>
                      <a:pt x="16" y="137"/>
                      <a:pt x="16" y="181"/>
                    </a:cubicBezTo>
                    <a:cubicBezTo>
                      <a:pt x="15" y="299"/>
                      <a:pt x="15" y="419"/>
                      <a:pt x="14" y="540"/>
                    </a:cubicBezTo>
                    <a:cubicBezTo>
                      <a:pt x="14" y="600"/>
                      <a:pt x="14" y="660"/>
                      <a:pt x="14" y="721"/>
                    </a:cubicBezTo>
                    <a:cubicBezTo>
                      <a:pt x="14" y="743"/>
                      <a:pt x="14" y="743"/>
                      <a:pt x="14" y="743"/>
                    </a:cubicBezTo>
                    <a:cubicBezTo>
                      <a:pt x="14" y="755"/>
                      <a:pt x="14" y="755"/>
                      <a:pt x="14" y="755"/>
                    </a:cubicBezTo>
                    <a:cubicBezTo>
                      <a:pt x="14" y="759"/>
                      <a:pt x="15" y="764"/>
                      <a:pt x="15" y="769"/>
                    </a:cubicBezTo>
                    <a:cubicBezTo>
                      <a:pt x="18" y="787"/>
                      <a:pt x="25" y="804"/>
                      <a:pt x="35" y="818"/>
                    </a:cubicBezTo>
                    <a:cubicBezTo>
                      <a:pt x="44" y="833"/>
                      <a:pt x="56" y="845"/>
                      <a:pt x="69" y="856"/>
                    </a:cubicBezTo>
                    <a:cubicBezTo>
                      <a:pt x="82" y="866"/>
                      <a:pt x="97" y="875"/>
                      <a:pt x="112" y="882"/>
                    </a:cubicBezTo>
                    <a:cubicBezTo>
                      <a:pt x="127" y="888"/>
                      <a:pt x="143" y="893"/>
                      <a:pt x="160" y="896"/>
                    </a:cubicBezTo>
                    <a:cubicBezTo>
                      <a:pt x="164" y="896"/>
                      <a:pt x="168" y="897"/>
                      <a:pt x="173" y="897"/>
                    </a:cubicBezTo>
                    <a:cubicBezTo>
                      <a:pt x="175" y="897"/>
                      <a:pt x="177" y="897"/>
                      <a:pt x="179" y="897"/>
                    </a:cubicBezTo>
                    <a:cubicBezTo>
                      <a:pt x="185" y="897"/>
                      <a:pt x="185" y="897"/>
                      <a:pt x="185" y="897"/>
                    </a:cubicBezTo>
                    <a:cubicBezTo>
                      <a:pt x="193" y="897"/>
                      <a:pt x="200" y="897"/>
                      <a:pt x="208" y="897"/>
                    </a:cubicBezTo>
                    <a:cubicBezTo>
                      <a:pt x="219" y="897"/>
                      <a:pt x="219" y="897"/>
                      <a:pt x="219" y="897"/>
                    </a:cubicBezTo>
                    <a:cubicBezTo>
                      <a:pt x="225" y="897"/>
                      <a:pt x="225" y="897"/>
                      <a:pt x="225" y="897"/>
                    </a:cubicBezTo>
                    <a:cubicBezTo>
                      <a:pt x="232" y="896"/>
                      <a:pt x="232" y="896"/>
                      <a:pt x="232" y="896"/>
                    </a:cubicBezTo>
                    <a:cubicBezTo>
                      <a:pt x="243" y="896"/>
                      <a:pt x="254" y="894"/>
                      <a:pt x="264" y="891"/>
                    </a:cubicBezTo>
                    <a:cubicBezTo>
                      <a:pt x="268" y="889"/>
                      <a:pt x="273" y="886"/>
                      <a:pt x="276" y="881"/>
                    </a:cubicBezTo>
                    <a:cubicBezTo>
                      <a:pt x="279" y="877"/>
                      <a:pt x="281" y="873"/>
                      <a:pt x="282" y="868"/>
                    </a:cubicBezTo>
                    <a:cubicBezTo>
                      <a:pt x="283" y="865"/>
                      <a:pt x="283" y="863"/>
                      <a:pt x="284" y="860"/>
                    </a:cubicBezTo>
                    <a:cubicBezTo>
                      <a:pt x="284" y="857"/>
                      <a:pt x="284" y="855"/>
                      <a:pt x="284" y="852"/>
                    </a:cubicBezTo>
                    <a:cubicBezTo>
                      <a:pt x="284" y="836"/>
                      <a:pt x="284" y="836"/>
                      <a:pt x="284" y="836"/>
                    </a:cubicBezTo>
                    <a:cubicBezTo>
                      <a:pt x="284" y="777"/>
                      <a:pt x="284" y="719"/>
                      <a:pt x="284" y="661"/>
                    </a:cubicBezTo>
                    <a:cubicBezTo>
                      <a:pt x="284" y="647"/>
                      <a:pt x="284" y="633"/>
                      <a:pt x="284" y="618"/>
                    </a:cubicBezTo>
                    <a:cubicBezTo>
                      <a:pt x="284" y="611"/>
                      <a:pt x="283" y="604"/>
                      <a:pt x="284" y="598"/>
                    </a:cubicBezTo>
                    <a:cubicBezTo>
                      <a:pt x="284" y="592"/>
                      <a:pt x="285" y="586"/>
                      <a:pt x="286" y="581"/>
                    </a:cubicBezTo>
                    <a:cubicBezTo>
                      <a:pt x="292" y="557"/>
                      <a:pt x="306" y="536"/>
                      <a:pt x="325" y="523"/>
                    </a:cubicBezTo>
                    <a:cubicBezTo>
                      <a:pt x="335" y="516"/>
                      <a:pt x="345" y="510"/>
                      <a:pt x="356" y="507"/>
                    </a:cubicBezTo>
                    <a:cubicBezTo>
                      <a:pt x="362" y="506"/>
                      <a:pt x="368" y="505"/>
                      <a:pt x="373" y="504"/>
                    </a:cubicBezTo>
                    <a:cubicBezTo>
                      <a:pt x="376" y="504"/>
                      <a:pt x="379" y="504"/>
                      <a:pt x="382" y="504"/>
                    </a:cubicBezTo>
                    <a:cubicBezTo>
                      <a:pt x="385" y="504"/>
                      <a:pt x="388" y="504"/>
                      <a:pt x="391" y="504"/>
                    </a:cubicBezTo>
                    <a:cubicBezTo>
                      <a:pt x="416" y="505"/>
                      <a:pt x="441" y="511"/>
                      <a:pt x="464" y="521"/>
                    </a:cubicBezTo>
                    <a:cubicBezTo>
                      <a:pt x="487" y="531"/>
                      <a:pt x="508" y="544"/>
                      <a:pt x="528" y="559"/>
                    </a:cubicBezTo>
                    <a:cubicBezTo>
                      <a:pt x="549" y="574"/>
                      <a:pt x="568" y="591"/>
                      <a:pt x="586" y="607"/>
                    </a:cubicBezTo>
                    <a:cubicBezTo>
                      <a:pt x="605" y="624"/>
                      <a:pt x="623" y="641"/>
                      <a:pt x="642" y="658"/>
                    </a:cubicBezTo>
                    <a:cubicBezTo>
                      <a:pt x="651" y="666"/>
                      <a:pt x="660" y="674"/>
                      <a:pt x="669" y="682"/>
                    </a:cubicBezTo>
                    <a:cubicBezTo>
                      <a:pt x="678" y="690"/>
                      <a:pt x="687" y="698"/>
                      <a:pt x="696" y="706"/>
                    </a:cubicBezTo>
                    <a:cubicBezTo>
                      <a:pt x="732" y="737"/>
                      <a:pt x="766" y="769"/>
                      <a:pt x="804" y="793"/>
                    </a:cubicBezTo>
                    <a:cubicBezTo>
                      <a:pt x="824" y="806"/>
                      <a:pt x="844" y="816"/>
                      <a:pt x="865" y="823"/>
                    </a:cubicBezTo>
                    <a:cubicBezTo>
                      <a:pt x="886" y="830"/>
                      <a:pt x="909" y="833"/>
                      <a:pt x="930" y="831"/>
                    </a:cubicBezTo>
                    <a:cubicBezTo>
                      <a:pt x="952" y="829"/>
                      <a:pt x="972" y="823"/>
                      <a:pt x="990" y="815"/>
                    </a:cubicBezTo>
                    <a:cubicBezTo>
                      <a:pt x="1008" y="806"/>
                      <a:pt x="1024" y="796"/>
                      <a:pt x="1039" y="786"/>
                    </a:cubicBezTo>
                    <a:cubicBezTo>
                      <a:pt x="1068" y="765"/>
                      <a:pt x="1092" y="742"/>
                      <a:pt x="1115" y="722"/>
                    </a:cubicBezTo>
                    <a:cubicBezTo>
                      <a:pt x="1136" y="701"/>
                      <a:pt x="1156" y="682"/>
                      <a:pt x="1175" y="665"/>
                    </a:cubicBezTo>
                    <a:cubicBezTo>
                      <a:pt x="1193" y="648"/>
                      <a:pt x="1208" y="632"/>
                      <a:pt x="1222" y="618"/>
                    </a:cubicBezTo>
                    <a:cubicBezTo>
                      <a:pt x="1243" y="597"/>
                      <a:pt x="1255" y="584"/>
                      <a:pt x="1268" y="572"/>
                    </a:cubicBezTo>
                    <a:cubicBezTo>
                      <a:pt x="1287" y="554"/>
                      <a:pt x="1300" y="542"/>
                      <a:pt x="1305" y="536"/>
                    </a:cubicBezTo>
                    <a:cubicBezTo>
                      <a:pt x="1310" y="531"/>
                      <a:pt x="1308" y="530"/>
                      <a:pt x="1297" y="537"/>
                    </a:cubicBezTo>
                    <a:close/>
                    <a:moveTo>
                      <a:pt x="711" y="700"/>
                    </a:moveTo>
                    <a:cubicBezTo>
                      <a:pt x="700" y="691"/>
                      <a:pt x="689" y="682"/>
                      <a:pt x="671" y="667"/>
                    </a:cubicBezTo>
                    <a:cubicBezTo>
                      <a:pt x="659" y="657"/>
                      <a:pt x="645" y="646"/>
                      <a:pt x="631" y="632"/>
                    </a:cubicBezTo>
                    <a:cubicBezTo>
                      <a:pt x="616" y="619"/>
                      <a:pt x="600" y="605"/>
                      <a:pt x="582" y="589"/>
                    </a:cubicBezTo>
                    <a:cubicBezTo>
                      <a:pt x="564" y="574"/>
                      <a:pt x="545" y="558"/>
                      <a:pt x="523" y="543"/>
                    </a:cubicBezTo>
                    <a:cubicBezTo>
                      <a:pt x="501" y="529"/>
                      <a:pt x="476" y="515"/>
                      <a:pt x="448" y="506"/>
                    </a:cubicBezTo>
                    <a:cubicBezTo>
                      <a:pt x="434" y="501"/>
                      <a:pt x="420" y="498"/>
                      <a:pt x="405" y="496"/>
                    </a:cubicBezTo>
                    <a:cubicBezTo>
                      <a:pt x="397" y="496"/>
                      <a:pt x="389" y="495"/>
                      <a:pt x="382" y="495"/>
                    </a:cubicBezTo>
                    <a:cubicBezTo>
                      <a:pt x="374" y="496"/>
                      <a:pt x="367" y="496"/>
                      <a:pt x="359" y="498"/>
                    </a:cubicBezTo>
                    <a:cubicBezTo>
                      <a:pt x="345" y="501"/>
                      <a:pt x="331" y="508"/>
                      <a:pt x="318" y="518"/>
                    </a:cubicBezTo>
                    <a:cubicBezTo>
                      <a:pt x="306" y="527"/>
                      <a:pt x="295" y="540"/>
                      <a:pt x="288" y="554"/>
                    </a:cubicBezTo>
                    <a:cubicBezTo>
                      <a:pt x="281" y="569"/>
                      <a:pt x="276" y="585"/>
                      <a:pt x="276" y="602"/>
                    </a:cubicBezTo>
                    <a:cubicBezTo>
                      <a:pt x="276" y="620"/>
                      <a:pt x="276" y="639"/>
                      <a:pt x="277" y="657"/>
                    </a:cubicBezTo>
                    <a:cubicBezTo>
                      <a:pt x="277" y="695"/>
                      <a:pt x="277" y="734"/>
                      <a:pt x="277" y="774"/>
                    </a:cubicBezTo>
                    <a:cubicBezTo>
                      <a:pt x="277" y="793"/>
                      <a:pt x="278" y="814"/>
                      <a:pt x="278" y="834"/>
                    </a:cubicBezTo>
                    <a:cubicBezTo>
                      <a:pt x="278" y="838"/>
                      <a:pt x="278" y="838"/>
                      <a:pt x="278" y="838"/>
                    </a:cubicBezTo>
                    <a:cubicBezTo>
                      <a:pt x="278" y="843"/>
                      <a:pt x="278" y="843"/>
                      <a:pt x="278" y="843"/>
                    </a:cubicBezTo>
                    <a:cubicBezTo>
                      <a:pt x="278" y="853"/>
                      <a:pt x="278" y="853"/>
                      <a:pt x="278" y="853"/>
                    </a:cubicBezTo>
                    <a:cubicBezTo>
                      <a:pt x="278" y="860"/>
                      <a:pt x="277" y="866"/>
                      <a:pt x="274" y="872"/>
                    </a:cubicBezTo>
                    <a:cubicBezTo>
                      <a:pt x="272" y="878"/>
                      <a:pt x="267" y="883"/>
                      <a:pt x="261" y="885"/>
                    </a:cubicBezTo>
                    <a:cubicBezTo>
                      <a:pt x="255" y="887"/>
                      <a:pt x="248" y="888"/>
                      <a:pt x="241" y="889"/>
                    </a:cubicBezTo>
                    <a:cubicBezTo>
                      <a:pt x="238" y="889"/>
                      <a:pt x="234" y="890"/>
                      <a:pt x="231" y="890"/>
                    </a:cubicBezTo>
                    <a:cubicBezTo>
                      <a:pt x="222" y="890"/>
                      <a:pt x="222" y="890"/>
                      <a:pt x="222" y="890"/>
                    </a:cubicBezTo>
                    <a:cubicBezTo>
                      <a:pt x="217" y="891"/>
                      <a:pt x="212" y="891"/>
                      <a:pt x="206" y="891"/>
                    </a:cubicBezTo>
                    <a:cubicBezTo>
                      <a:pt x="201" y="891"/>
                      <a:pt x="196" y="891"/>
                      <a:pt x="191" y="891"/>
                    </a:cubicBezTo>
                    <a:cubicBezTo>
                      <a:pt x="183" y="891"/>
                      <a:pt x="183" y="891"/>
                      <a:pt x="183" y="891"/>
                    </a:cubicBezTo>
                    <a:cubicBezTo>
                      <a:pt x="180" y="891"/>
                      <a:pt x="177" y="891"/>
                      <a:pt x="174" y="891"/>
                    </a:cubicBezTo>
                    <a:cubicBezTo>
                      <a:pt x="151" y="890"/>
                      <a:pt x="129" y="883"/>
                      <a:pt x="108" y="873"/>
                    </a:cubicBezTo>
                    <a:cubicBezTo>
                      <a:pt x="88" y="863"/>
                      <a:pt x="69" y="850"/>
                      <a:pt x="53" y="832"/>
                    </a:cubicBezTo>
                    <a:cubicBezTo>
                      <a:pt x="45" y="824"/>
                      <a:pt x="38" y="814"/>
                      <a:pt x="32" y="803"/>
                    </a:cubicBezTo>
                    <a:cubicBezTo>
                      <a:pt x="27" y="792"/>
                      <a:pt x="23" y="780"/>
                      <a:pt x="21" y="768"/>
                    </a:cubicBezTo>
                    <a:cubicBezTo>
                      <a:pt x="21" y="765"/>
                      <a:pt x="20" y="762"/>
                      <a:pt x="20" y="759"/>
                    </a:cubicBezTo>
                    <a:cubicBezTo>
                      <a:pt x="20" y="757"/>
                      <a:pt x="20" y="756"/>
                      <a:pt x="20" y="754"/>
                    </a:cubicBezTo>
                    <a:cubicBezTo>
                      <a:pt x="20" y="750"/>
                      <a:pt x="20" y="750"/>
                      <a:pt x="20" y="750"/>
                    </a:cubicBezTo>
                    <a:cubicBezTo>
                      <a:pt x="20" y="734"/>
                      <a:pt x="20" y="734"/>
                      <a:pt x="20" y="734"/>
                    </a:cubicBezTo>
                    <a:cubicBezTo>
                      <a:pt x="20" y="723"/>
                      <a:pt x="20" y="712"/>
                      <a:pt x="20" y="701"/>
                    </a:cubicBezTo>
                    <a:cubicBezTo>
                      <a:pt x="20" y="679"/>
                      <a:pt x="20" y="657"/>
                      <a:pt x="20" y="636"/>
                    </a:cubicBezTo>
                    <a:cubicBezTo>
                      <a:pt x="20" y="460"/>
                      <a:pt x="20" y="282"/>
                      <a:pt x="21" y="112"/>
                    </a:cubicBezTo>
                    <a:cubicBezTo>
                      <a:pt x="21" y="91"/>
                      <a:pt x="21" y="65"/>
                      <a:pt x="21" y="50"/>
                    </a:cubicBezTo>
                    <a:cubicBezTo>
                      <a:pt x="21" y="34"/>
                      <a:pt x="31" y="17"/>
                      <a:pt x="54" y="17"/>
                    </a:cubicBezTo>
                    <a:cubicBezTo>
                      <a:pt x="77" y="17"/>
                      <a:pt x="126" y="18"/>
                      <a:pt x="161" y="18"/>
                    </a:cubicBezTo>
                    <a:cubicBezTo>
                      <a:pt x="171" y="18"/>
                      <a:pt x="181" y="18"/>
                      <a:pt x="191" y="18"/>
                    </a:cubicBezTo>
                    <a:cubicBezTo>
                      <a:pt x="196" y="18"/>
                      <a:pt x="201" y="18"/>
                      <a:pt x="206" y="18"/>
                    </a:cubicBezTo>
                    <a:cubicBezTo>
                      <a:pt x="213" y="18"/>
                      <a:pt x="213" y="18"/>
                      <a:pt x="213" y="18"/>
                    </a:cubicBezTo>
                    <a:cubicBezTo>
                      <a:pt x="216" y="18"/>
                      <a:pt x="216" y="18"/>
                      <a:pt x="216" y="18"/>
                    </a:cubicBezTo>
                    <a:cubicBezTo>
                      <a:pt x="220" y="19"/>
                      <a:pt x="220" y="19"/>
                      <a:pt x="220" y="19"/>
                    </a:cubicBezTo>
                    <a:cubicBezTo>
                      <a:pt x="241" y="19"/>
                      <a:pt x="261" y="23"/>
                      <a:pt x="279" y="29"/>
                    </a:cubicBezTo>
                    <a:cubicBezTo>
                      <a:pt x="298" y="34"/>
                      <a:pt x="316" y="42"/>
                      <a:pt x="332" y="52"/>
                    </a:cubicBezTo>
                    <a:cubicBezTo>
                      <a:pt x="340" y="57"/>
                      <a:pt x="348" y="63"/>
                      <a:pt x="356" y="68"/>
                    </a:cubicBezTo>
                    <a:cubicBezTo>
                      <a:pt x="363" y="74"/>
                      <a:pt x="370" y="81"/>
                      <a:pt x="376" y="87"/>
                    </a:cubicBezTo>
                    <a:cubicBezTo>
                      <a:pt x="427" y="135"/>
                      <a:pt x="473" y="180"/>
                      <a:pt x="515" y="220"/>
                    </a:cubicBezTo>
                    <a:cubicBezTo>
                      <a:pt x="525" y="230"/>
                      <a:pt x="535" y="239"/>
                      <a:pt x="545" y="249"/>
                    </a:cubicBezTo>
                    <a:cubicBezTo>
                      <a:pt x="550" y="253"/>
                      <a:pt x="554" y="258"/>
                      <a:pt x="559" y="262"/>
                    </a:cubicBezTo>
                    <a:cubicBezTo>
                      <a:pt x="561" y="265"/>
                      <a:pt x="564" y="267"/>
                      <a:pt x="566" y="269"/>
                    </a:cubicBezTo>
                    <a:cubicBezTo>
                      <a:pt x="568" y="271"/>
                      <a:pt x="571" y="274"/>
                      <a:pt x="573" y="276"/>
                    </a:cubicBezTo>
                    <a:cubicBezTo>
                      <a:pt x="590" y="293"/>
                      <a:pt x="608" y="308"/>
                      <a:pt x="624" y="320"/>
                    </a:cubicBezTo>
                    <a:cubicBezTo>
                      <a:pt x="657" y="345"/>
                      <a:pt x="687" y="361"/>
                      <a:pt x="707" y="371"/>
                    </a:cubicBezTo>
                    <a:cubicBezTo>
                      <a:pt x="723" y="379"/>
                      <a:pt x="732" y="383"/>
                      <a:pt x="739" y="387"/>
                    </a:cubicBezTo>
                    <a:cubicBezTo>
                      <a:pt x="746" y="390"/>
                      <a:pt x="749" y="392"/>
                      <a:pt x="749" y="392"/>
                    </a:cubicBezTo>
                    <a:cubicBezTo>
                      <a:pt x="748" y="393"/>
                      <a:pt x="743" y="392"/>
                      <a:pt x="735" y="390"/>
                    </a:cubicBezTo>
                    <a:cubicBezTo>
                      <a:pt x="726" y="388"/>
                      <a:pt x="714" y="384"/>
                      <a:pt x="698" y="378"/>
                    </a:cubicBezTo>
                    <a:cubicBezTo>
                      <a:pt x="694" y="376"/>
                      <a:pt x="685" y="373"/>
                      <a:pt x="673" y="367"/>
                    </a:cubicBezTo>
                    <a:cubicBezTo>
                      <a:pt x="660" y="361"/>
                      <a:pt x="644" y="352"/>
                      <a:pt x="625" y="340"/>
                    </a:cubicBezTo>
                    <a:cubicBezTo>
                      <a:pt x="607" y="328"/>
                      <a:pt x="585" y="312"/>
                      <a:pt x="564" y="292"/>
                    </a:cubicBezTo>
                    <a:cubicBezTo>
                      <a:pt x="561" y="290"/>
                      <a:pt x="558" y="287"/>
                      <a:pt x="556" y="284"/>
                    </a:cubicBezTo>
                    <a:cubicBezTo>
                      <a:pt x="554" y="283"/>
                      <a:pt x="554" y="283"/>
                      <a:pt x="554" y="283"/>
                    </a:cubicBezTo>
                    <a:cubicBezTo>
                      <a:pt x="552" y="281"/>
                      <a:pt x="552" y="281"/>
                      <a:pt x="552" y="281"/>
                    </a:cubicBezTo>
                    <a:cubicBezTo>
                      <a:pt x="551" y="280"/>
                      <a:pt x="549" y="278"/>
                      <a:pt x="548" y="277"/>
                    </a:cubicBezTo>
                    <a:cubicBezTo>
                      <a:pt x="542" y="272"/>
                      <a:pt x="536" y="267"/>
                      <a:pt x="531" y="261"/>
                    </a:cubicBezTo>
                    <a:cubicBezTo>
                      <a:pt x="519" y="251"/>
                      <a:pt x="507" y="239"/>
                      <a:pt x="494" y="228"/>
                    </a:cubicBezTo>
                    <a:cubicBezTo>
                      <a:pt x="465" y="200"/>
                      <a:pt x="435" y="172"/>
                      <a:pt x="404" y="144"/>
                    </a:cubicBezTo>
                    <a:cubicBezTo>
                      <a:pt x="389" y="130"/>
                      <a:pt x="374" y="115"/>
                      <a:pt x="358" y="101"/>
                    </a:cubicBezTo>
                    <a:cubicBezTo>
                      <a:pt x="344" y="87"/>
                      <a:pt x="327" y="75"/>
                      <a:pt x="309" y="66"/>
                    </a:cubicBezTo>
                    <a:cubicBezTo>
                      <a:pt x="291" y="57"/>
                      <a:pt x="272" y="50"/>
                      <a:pt x="252" y="46"/>
                    </a:cubicBezTo>
                    <a:cubicBezTo>
                      <a:pt x="242" y="45"/>
                      <a:pt x="232" y="43"/>
                      <a:pt x="222" y="43"/>
                    </a:cubicBezTo>
                    <a:cubicBezTo>
                      <a:pt x="217" y="43"/>
                      <a:pt x="211" y="43"/>
                      <a:pt x="206" y="43"/>
                    </a:cubicBezTo>
                    <a:cubicBezTo>
                      <a:pt x="190" y="43"/>
                      <a:pt x="190" y="43"/>
                      <a:pt x="190" y="43"/>
                    </a:cubicBezTo>
                    <a:cubicBezTo>
                      <a:pt x="148" y="43"/>
                      <a:pt x="73" y="43"/>
                      <a:pt x="64" y="43"/>
                    </a:cubicBezTo>
                    <a:cubicBezTo>
                      <a:pt x="56" y="43"/>
                      <a:pt x="47" y="43"/>
                      <a:pt x="47" y="60"/>
                    </a:cubicBezTo>
                    <a:cubicBezTo>
                      <a:pt x="47" y="78"/>
                      <a:pt x="48" y="278"/>
                      <a:pt x="48" y="386"/>
                    </a:cubicBezTo>
                    <a:cubicBezTo>
                      <a:pt x="49" y="496"/>
                      <a:pt x="49" y="605"/>
                      <a:pt x="50" y="710"/>
                    </a:cubicBezTo>
                    <a:cubicBezTo>
                      <a:pt x="50" y="725"/>
                      <a:pt x="50" y="740"/>
                      <a:pt x="50" y="754"/>
                    </a:cubicBezTo>
                    <a:cubicBezTo>
                      <a:pt x="50" y="767"/>
                      <a:pt x="54" y="779"/>
                      <a:pt x="60" y="790"/>
                    </a:cubicBezTo>
                    <a:cubicBezTo>
                      <a:pt x="72" y="813"/>
                      <a:pt x="94" y="832"/>
                      <a:pt x="118" y="844"/>
                    </a:cubicBezTo>
                    <a:cubicBezTo>
                      <a:pt x="130" y="851"/>
                      <a:pt x="144" y="855"/>
                      <a:pt x="157" y="858"/>
                    </a:cubicBezTo>
                    <a:cubicBezTo>
                      <a:pt x="164" y="860"/>
                      <a:pt x="170" y="860"/>
                      <a:pt x="177" y="861"/>
                    </a:cubicBezTo>
                    <a:cubicBezTo>
                      <a:pt x="179" y="861"/>
                      <a:pt x="180" y="861"/>
                      <a:pt x="182" y="861"/>
                    </a:cubicBezTo>
                    <a:cubicBezTo>
                      <a:pt x="188" y="861"/>
                      <a:pt x="188" y="861"/>
                      <a:pt x="188" y="861"/>
                    </a:cubicBezTo>
                    <a:cubicBezTo>
                      <a:pt x="199" y="861"/>
                      <a:pt x="199" y="861"/>
                      <a:pt x="199" y="861"/>
                    </a:cubicBezTo>
                    <a:cubicBezTo>
                      <a:pt x="207" y="861"/>
                      <a:pt x="214" y="861"/>
                      <a:pt x="221" y="860"/>
                    </a:cubicBezTo>
                    <a:cubicBezTo>
                      <a:pt x="227" y="860"/>
                      <a:pt x="227" y="860"/>
                      <a:pt x="227" y="860"/>
                    </a:cubicBezTo>
                    <a:cubicBezTo>
                      <a:pt x="230" y="860"/>
                      <a:pt x="230" y="860"/>
                      <a:pt x="230" y="860"/>
                    </a:cubicBezTo>
                    <a:cubicBezTo>
                      <a:pt x="232" y="860"/>
                      <a:pt x="235" y="860"/>
                      <a:pt x="237" y="859"/>
                    </a:cubicBezTo>
                    <a:cubicBezTo>
                      <a:pt x="239" y="859"/>
                      <a:pt x="241" y="859"/>
                      <a:pt x="243" y="858"/>
                    </a:cubicBezTo>
                    <a:cubicBezTo>
                      <a:pt x="245" y="857"/>
                      <a:pt x="247" y="855"/>
                      <a:pt x="247" y="853"/>
                    </a:cubicBezTo>
                    <a:cubicBezTo>
                      <a:pt x="248" y="851"/>
                      <a:pt x="248" y="849"/>
                      <a:pt x="248" y="847"/>
                    </a:cubicBezTo>
                    <a:cubicBezTo>
                      <a:pt x="248" y="840"/>
                      <a:pt x="248" y="840"/>
                      <a:pt x="248" y="840"/>
                    </a:cubicBezTo>
                    <a:cubicBezTo>
                      <a:pt x="249" y="780"/>
                      <a:pt x="249" y="721"/>
                      <a:pt x="249" y="664"/>
                    </a:cubicBezTo>
                    <a:cubicBezTo>
                      <a:pt x="250" y="649"/>
                      <a:pt x="250" y="635"/>
                      <a:pt x="250" y="621"/>
                    </a:cubicBezTo>
                    <a:cubicBezTo>
                      <a:pt x="250" y="617"/>
                      <a:pt x="250" y="614"/>
                      <a:pt x="250" y="610"/>
                    </a:cubicBezTo>
                    <a:cubicBezTo>
                      <a:pt x="250" y="605"/>
                      <a:pt x="250" y="605"/>
                      <a:pt x="250" y="605"/>
                    </a:cubicBezTo>
                    <a:cubicBezTo>
                      <a:pt x="250" y="603"/>
                      <a:pt x="250" y="601"/>
                      <a:pt x="250" y="599"/>
                    </a:cubicBezTo>
                    <a:cubicBezTo>
                      <a:pt x="250" y="592"/>
                      <a:pt x="251" y="584"/>
                      <a:pt x="253" y="576"/>
                    </a:cubicBezTo>
                    <a:cubicBezTo>
                      <a:pt x="260" y="546"/>
                      <a:pt x="277" y="519"/>
                      <a:pt x="300" y="501"/>
                    </a:cubicBezTo>
                    <a:cubicBezTo>
                      <a:pt x="311" y="492"/>
                      <a:pt x="325" y="484"/>
                      <a:pt x="339" y="480"/>
                    </a:cubicBezTo>
                    <a:cubicBezTo>
                      <a:pt x="347" y="477"/>
                      <a:pt x="354" y="475"/>
                      <a:pt x="362" y="474"/>
                    </a:cubicBezTo>
                    <a:cubicBezTo>
                      <a:pt x="370" y="473"/>
                      <a:pt x="378" y="473"/>
                      <a:pt x="385" y="473"/>
                    </a:cubicBezTo>
                    <a:cubicBezTo>
                      <a:pt x="415" y="473"/>
                      <a:pt x="445" y="481"/>
                      <a:pt x="471" y="492"/>
                    </a:cubicBezTo>
                    <a:cubicBezTo>
                      <a:pt x="498" y="503"/>
                      <a:pt x="522" y="519"/>
                      <a:pt x="544" y="535"/>
                    </a:cubicBezTo>
                    <a:cubicBezTo>
                      <a:pt x="567" y="552"/>
                      <a:pt x="588" y="571"/>
                      <a:pt x="608" y="590"/>
                    </a:cubicBezTo>
                    <a:cubicBezTo>
                      <a:pt x="625" y="606"/>
                      <a:pt x="641" y="622"/>
                      <a:pt x="657" y="637"/>
                    </a:cubicBezTo>
                    <a:cubicBezTo>
                      <a:pt x="664" y="644"/>
                      <a:pt x="672" y="650"/>
                      <a:pt x="679" y="657"/>
                    </a:cubicBezTo>
                    <a:cubicBezTo>
                      <a:pt x="686" y="663"/>
                      <a:pt x="692" y="669"/>
                      <a:pt x="698" y="675"/>
                    </a:cubicBezTo>
                    <a:cubicBezTo>
                      <a:pt x="716" y="692"/>
                      <a:pt x="729" y="705"/>
                      <a:pt x="742" y="718"/>
                    </a:cubicBezTo>
                    <a:cubicBezTo>
                      <a:pt x="755" y="732"/>
                      <a:pt x="744" y="726"/>
                      <a:pt x="711" y="700"/>
                    </a:cubicBezTo>
                    <a:close/>
                    <a:moveTo>
                      <a:pt x="1819" y="841"/>
                    </a:moveTo>
                    <a:cubicBezTo>
                      <a:pt x="1818" y="816"/>
                      <a:pt x="1817" y="792"/>
                      <a:pt x="1816" y="765"/>
                    </a:cubicBezTo>
                    <a:cubicBezTo>
                      <a:pt x="1813" y="676"/>
                      <a:pt x="1810" y="518"/>
                      <a:pt x="1807" y="449"/>
                    </a:cubicBezTo>
                    <a:cubicBezTo>
                      <a:pt x="1805" y="411"/>
                      <a:pt x="1804" y="390"/>
                      <a:pt x="1802" y="426"/>
                    </a:cubicBezTo>
                    <a:cubicBezTo>
                      <a:pt x="1802" y="439"/>
                      <a:pt x="1801" y="448"/>
                      <a:pt x="1801" y="462"/>
                    </a:cubicBezTo>
                    <a:cubicBezTo>
                      <a:pt x="1798" y="501"/>
                      <a:pt x="1797" y="602"/>
                      <a:pt x="1795" y="654"/>
                    </a:cubicBezTo>
                    <a:cubicBezTo>
                      <a:pt x="1795" y="657"/>
                      <a:pt x="1795" y="659"/>
                      <a:pt x="1795" y="662"/>
                    </a:cubicBezTo>
                    <a:cubicBezTo>
                      <a:pt x="1794" y="686"/>
                      <a:pt x="1793" y="710"/>
                      <a:pt x="1792" y="737"/>
                    </a:cubicBezTo>
                    <a:cubicBezTo>
                      <a:pt x="1792" y="742"/>
                      <a:pt x="1792" y="747"/>
                      <a:pt x="1792" y="752"/>
                    </a:cubicBezTo>
                    <a:cubicBezTo>
                      <a:pt x="1792" y="769"/>
                      <a:pt x="1791" y="787"/>
                      <a:pt x="1791" y="805"/>
                    </a:cubicBezTo>
                    <a:cubicBezTo>
                      <a:pt x="1791" y="814"/>
                      <a:pt x="1790" y="824"/>
                      <a:pt x="1790" y="833"/>
                    </a:cubicBezTo>
                    <a:cubicBezTo>
                      <a:pt x="1790" y="835"/>
                      <a:pt x="1790" y="837"/>
                      <a:pt x="1790" y="839"/>
                    </a:cubicBezTo>
                    <a:cubicBezTo>
                      <a:pt x="1790" y="841"/>
                      <a:pt x="1790" y="842"/>
                      <a:pt x="1790" y="844"/>
                    </a:cubicBezTo>
                    <a:cubicBezTo>
                      <a:pt x="1790" y="847"/>
                      <a:pt x="1790" y="850"/>
                      <a:pt x="1789" y="853"/>
                    </a:cubicBezTo>
                    <a:cubicBezTo>
                      <a:pt x="1788" y="855"/>
                      <a:pt x="1787" y="857"/>
                      <a:pt x="1785" y="859"/>
                    </a:cubicBezTo>
                    <a:cubicBezTo>
                      <a:pt x="1783" y="860"/>
                      <a:pt x="1780" y="860"/>
                      <a:pt x="1778" y="860"/>
                    </a:cubicBezTo>
                    <a:cubicBezTo>
                      <a:pt x="1776" y="860"/>
                      <a:pt x="1773" y="861"/>
                      <a:pt x="1771" y="861"/>
                    </a:cubicBezTo>
                    <a:cubicBezTo>
                      <a:pt x="1768" y="861"/>
                      <a:pt x="1765" y="861"/>
                      <a:pt x="1762" y="861"/>
                    </a:cubicBezTo>
                    <a:cubicBezTo>
                      <a:pt x="1754" y="861"/>
                      <a:pt x="1746" y="861"/>
                      <a:pt x="1737" y="861"/>
                    </a:cubicBezTo>
                    <a:cubicBezTo>
                      <a:pt x="1733" y="861"/>
                      <a:pt x="1729" y="861"/>
                      <a:pt x="1725" y="861"/>
                    </a:cubicBezTo>
                    <a:cubicBezTo>
                      <a:pt x="1721" y="861"/>
                      <a:pt x="1717" y="860"/>
                      <a:pt x="1713" y="860"/>
                    </a:cubicBezTo>
                    <a:cubicBezTo>
                      <a:pt x="1698" y="858"/>
                      <a:pt x="1682" y="853"/>
                      <a:pt x="1666" y="846"/>
                    </a:cubicBezTo>
                    <a:cubicBezTo>
                      <a:pt x="1651" y="838"/>
                      <a:pt x="1636" y="828"/>
                      <a:pt x="1623" y="815"/>
                    </a:cubicBezTo>
                    <a:cubicBezTo>
                      <a:pt x="1610" y="802"/>
                      <a:pt x="1600" y="786"/>
                      <a:pt x="1596" y="769"/>
                    </a:cubicBezTo>
                    <a:cubicBezTo>
                      <a:pt x="1595" y="765"/>
                      <a:pt x="1595" y="760"/>
                      <a:pt x="1595" y="756"/>
                    </a:cubicBezTo>
                    <a:cubicBezTo>
                      <a:pt x="1595" y="755"/>
                      <a:pt x="1595" y="754"/>
                      <a:pt x="1595" y="753"/>
                    </a:cubicBezTo>
                    <a:cubicBezTo>
                      <a:pt x="1595" y="748"/>
                      <a:pt x="1595" y="748"/>
                      <a:pt x="1595" y="748"/>
                    </a:cubicBezTo>
                    <a:cubicBezTo>
                      <a:pt x="1595" y="745"/>
                      <a:pt x="1595" y="742"/>
                      <a:pt x="1595" y="739"/>
                    </a:cubicBezTo>
                    <a:cubicBezTo>
                      <a:pt x="1595" y="728"/>
                      <a:pt x="1595" y="716"/>
                      <a:pt x="1596" y="703"/>
                    </a:cubicBezTo>
                    <a:cubicBezTo>
                      <a:pt x="1596" y="679"/>
                      <a:pt x="1596" y="654"/>
                      <a:pt x="1597" y="628"/>
                    </a:cubicBezTo>
                    <a:cubicBezTo>
                      <a:pt x="1597" y="622"/>
                      <a:pt x="1597" y="615"/>
                      <a:pt x="1597" y="609"/>
                    </a:cubicBezTo>
                    <a:cubicBezTo>
                      <a:pt x="1597" y="604"/>
                      <a:pt x="1597" y="604"/>
                      <a:pt x="1597" y="604"/>
                    </a:cubicBezTo>
                    <a:cubicBezTo>
                      <a:pt x="1597" y="602"/>
                      <a:pt x="1597" y="600"/>
                      <a:pt x="1597" y="598"/>
                    </a:cubicBezTo>
                    <a:cubicBezTo>
                      <a:pt x="1597" y="594"/>
                      <a:pt x="1597" y="590"/>
                      <a:pt x="1596" y="586"/>
                    </a:cubicBezTo>
                    <a:cubicBezTo>
                      <a:pt x="1594" y="570"/>
                      <a:pt x="1590" y="555"/>
                      <a:pt x="1583" y="540"/>
                    </a:cubicBezTo>
                    <a:cubicBezTo>
                      <a:pt x="1572" y="518"/>
                      <a:pt x="1554" y="498"/>
                      <a:pt x="1532" y="483"/>
                    </a:cubicBezTo>
                    <a:cubicBezTo>
                      <a:pt x="1521" y="476"/>
                      <a:pt x="1509" y="470"/>
                      <a:pt x="1496" y="466"/>
                    </a:cubicBezTo>
                    <a:cubicBezTo>
                      <a:pt x="1483" y="462"/>
                      <a:pt x="1469" y="460"/>
                      <a:pt x="1456" y="460"/>
                    </a:cubicBezTo>
                    <a:cubicBezTo>
                      <a:pt x="1430" y="460"/>
                      <a:pt x="1404" y="464"/>
                      <a:pt x="1379" y="472"/>
                    </a:cubicBezTo>
                    <a:cubicBezTo>
                      <a:pt x="1353" y="480"/>
                      <a:pt x="1330" y="493"/>
                      <a:pt x="1307" y="507"/>
                    </a:cubicBezTo>
                    <a:cubicBezTo>
                      <a:pt x="1262" y="536"/>
                      <a:pt x="1223" y="573"/>
                      <a:pt x="1184" y="609"/>
                    </a:cubicBezTo>
                    <a:cubicBezTo>
                      <a:pt x="1174" y="618"/>
                      <a:pt x="1164" y="627"/>
                      <a:pt x="1154" y="636"/>
                    </a:cubicBezTo>
                    <a:cubicBezTo>
                      <a:pt x="1144" y="645"/>
                      <a:pt x="1133" y="654"/>
                      <a:pt x="1123" y="664"/>
                    </a:cubicBezTo>
                    <a:cubicBezTo>
                      <a:pt x="1102" y="683"/>
                      <a:pt x="1081" y="702"/>
                      <a:pt x="1059" y="720"/>
                    </a:cubicBezTo>
                    <a:cubicBezTo>
                      <a:pt x="1042" y="734"/>
                      <a:pt x="1025" y="748"/>
                      <a:pt x="1007" y="759"/>
                    </a:cubicBezTo>
                    <a:cubicBezTo>
                      <a:pt x="989" y="771"/>
                      <a:pt x="970" y="780"/>
                      <a:pt x="952" y="785"/>
                    </a:cubicBezTo>
                    <a:cubicBezTo>
                      <a:pt x="933" y="790"/>
                      <a:pt x="914" y="791"/>
                      <a:pt x="896" y="787"/>
                    </a:cubicBezTo>
                    <a:cubicBezTo>
                      <a:pt x="877" y="783"/>
                      <a:pt x="859" y="775"/>
                      <a:pt x="841" y="764"/>
                    </a:cubicBezTo>
                    <a:cubicBezTo>
                      <a:pt x="822" y="753"/>
                      <a:pt x="805" y="740"/>
                      <a:pt x="787" y="726"/>
                    </a:cubicBezTo>
                    <a:cubicBezTo>
                      <a:pt x="770" y="711"/>
                      <a:pt x="753" y="696"/>
                      <a:pt x="735" y="680"/>
                    </a:cubicBezTo>
                    <a:cubicBezTo>
                      <a:pt x="718" y="664"/>
                      <a:pt x="701" y="648"/>
                      <a:pt x="683" y="632"/>
                    </a:cubicBezTo>
                    <a:cubicBezTo>
                      <a:pt x="666" y="617"/>
                      <a:pt x="649" y="601"/>
                      <a:pt x="632" y="584"/>
                    </a:cubicBezTo>
                    <a:cubicBezTo>
                      <a:pt x="597" y="552"/>
                      <a:pt x="560" y="518"/>
                      <a:pt x="515" y="492"/>
                    </a:cubicBezTo>
                    <a:cubicBezTo>
                      <a:pt x="493" y="480"/>
                      <a:pt x="469" y="469"/>
                      <a:pt x="443" y="462"/>
                    </a:cubicBezTo>
                    <a:cubicBezTo>
                      <a:pt x="430" y="458"/>
                      <a:pt x="416" y="456"/>
                      <a:pt x="403" y="455"/>
                    </a:cubicBezTo>
                    <a:cubicBezTo>
                      <a:pt x="396" y="454"/>
                      <a:pt x="389" y="454"/>
                      <a:pt x="382" y="454"/>
                    </a:cubicBezTo>
                    <a:cubicBezTo>
                      <a:pt x="375" y="454"/>
                      <a:pt x="368" y="454"/>
                      <a:pt x="360" y="455"/>
                    </a:cubicBezTo>
                    <a:cubicBezTo>
                      <a:pt x="330" y="460"/>
                      <a:pt x="302" y="473"/>
                      <a:pt x="281" y="494"/>
                    </a:cubicBezTo>
                    <a:cubicBezTo>
                      <a:pt x="259" y="514"/>
                      <a:pt x="243" y="541"/>
                      <a:pt x="236" y="570"/>
                    </a:cubicBezTo>
                    <a:cubicBezTo>
                      <a:pt x="235" y="577"/>
                      <a:pt x="233" y="584"/>
                      <a:pt x="233" y="592"/>
                    </a:cubicBezTo>
                    <a:cubicBezTo>
                      <a:pt x="232" y="595"/>
                      <a:pt x="232" y="599"/>
                      <a:pt x="232" y="603"/>
                    </a:cubicBezTo>
                    <a:cubicBezTo>
                      <a:pt x="232" y="612"/>
                      <a:pt x="232" y="612"/>
                      <a:pt x="232" y="612"/>
                    </a:cubicBezTo>
                    <a:cubicBezTo>
                      <a:pt x="232" y="623"/>
                      <a:pt x="232" y="635"/>
                      <a:pt x="232" y="647"/>
                    </a:cubicBezTo>
                    <a:cubicBezTo>
                      <a:pt x="232" y="670"/>
                      <a:pt x="232" y="693"/>
                      <a:pt x="232" y="716"/>
                    </a:cubicBezTo>
                    <a:cubicBezTo>
                      <a:pt x="232" y="788"/>
                      <a:pt x="232" y="788"/>
                      <a:pt x="232" y="788"/>
                    </a:cubicBezTo>
                    <a:cubicBezTo>
                      <a:pt x="232" y="824"/>
                      <a:pt x="232" y="824"/>
                      <a:pt x="232" y="824"/>
                    </a:cubicBezTo>
                    <a:cubicBezTo>
                      <a:pt x="232" y="838"/>
                      <a:pt x="232" y="838"/>
                      <a:pt x="232" y="838"/>
                    </a:cubicBezTo>
                    <a:cubicBezTo>
                      <a:pt x="232" y="839"/>
                      <a:pt x="232" y="840"/>
                      <a:pt x="232" y="841"/>
                    </a:cubicBezTo>
                    <a:cubicBezTo>
                      <a:pt x="232" y="842"/>
                      <a:pt x="231" y="843"/>
                      <a:pt x="230" y="843"/>
                    </a:cubicBezTo>
                    <a:cubicBezTo>
                      <a:pt x="229" y="844"/>
                      <a:pt x="228" y="844"/>
                      <a:pt x="227" y="844"/>
                    </a:cubicBezTo>
                    <a:cubicBezTo>
                      <a:pt x="225" y="844"/>
                      <a:pt x="225" y="844"/>
                      <a:pt x="225" y="844"/>
                    </a:cubicBezTo>
                    <a:cubicBezTo>
                      <a:pt x="217" y="844"/>
                      <a:pt x="217" y="844"/>
                      <a:pt x="217" y="844"/>
                    </a:cubicBezTo>
                    <a:cubicBezTo>
                      <a:pt x="211" y="844"/>
                      <a:pt x="206" y="844"/>
                      <a:pt x="200" y="844"/>
                    </a:cubicBezTo>
                    <a:cubicBezTo>
                      <a:pt x="182" y="844"/>
                      <a:pt x="182" y="844"/>
                      <a:pt x="182" y="844"/>
                    </a:cubicBezTo>
                    <a:cubicBezTo>
                      <a:pt x="178" y="844"/>
                      <a:pt x="173" y="844"/>
                      <a:pt x="169" y="843"/>
                    </a:cubicBezTo>
                    <a:cubicBezTo>
                      <a:pt x="159" y="842"/>
                      <a:pt x="150" y="840"/>
                      <a:pt x="141" y="836"/>
                    </a:cubicBezTo>
                    <a:cubicBezTo>
                      <a:pt x="123" y="830"/>
                      <a:pt x="106" y="819"/>
                      <a:pt x="93" y="806"/>
                    </a:cubicBezTo>
                    <a:cubicBezTo>
                      <a:pt x="79" y="792"/>
                      <a:pt x="70" y="777"/>
                      <a:pt x="68" y="762"/>
                    </a:cubicBezTo>
                    <a:cubicBezTo>
                      <a:pt x="68" y="760"/>
                      <a:pt x="68" y="758"/>
                      <a:pt x="68" y="756"/>
                    </a:cubicBezTo>
                    <a:cubicBezTo>
                      <a:pt x="68" y="755"/>
                      <a:pt x="68" y="754"/>
                      <a:pt x="68" y="754"/>
                    </a:cubicBezTo>
                    <a:cubicBezTo>
                      <a:pt x="67" y="749"/>
                      <a:pt x="67" y="749"/>
                      <a:pt x="67" y="749"/>
                    </a:cubicBezTo>
                    <a:cubicBezTo>
                      <a:pt x="68" y="731"/>
                      <a:pt x="68" y="731"/>
                      <a:pt x="68" y="731"/>
                    </a:cubicBezTo>
                    <a:cubicBezTo>
                      <a:pt x="68" y="696"/>
                      <a:pt x="68" y="696"/>
                      <a:pt x="68" y="696"/>
                    </a:cubicBezTo>
                    <a:cubicBezTo>
                      <a:pt x="68" y="672"/>
                      <a:pt x="68" y="648"/>
                      <a:pt x="68" y="624"/>
                    </a:cubicBezTo>
                    <a:cubicBezTo>
                      <a:pt x="68" y="438"/>
                      <a:pt x="68" y="73"/>
                      <a:pt x="68" y="69"/>
                    </a:cubicBezTo>
                    <a:cubicBezTo>
                      <a:pt x="68" y="65"/>
                      <a:pt x="70" y="64"/>
                      <a:pt x="74" y="64"/>
                    </a:cubicBezTo>
                    <a:cubicBezTo>
                      <a:pt x="77" y="64"/>
                      <a:pt x="122" y="64"/>
                      <a:pt x="147" y="64"/>
                    </a:cubicBezTo>
                    <a:cubicBezTo>
                      <a:pt x="161" y="64"/>
                      <a:pt x="176" y="64"/>
                      <a:pt x="191" y="64"/>
                    </a:cubicBezTo>
                    <a:cubicBezTo>
                      <a:pt x="213" y="64"/>
                      <a:pt x="213" y="64"/>
                      <a:pt x="213" y="64"/>
                    </a:cubicBezTo>
                    <a:cubicBezTo>
                      <a:pt x="217" y="64"/>
                      <a:pt x="219" y="64"/>
                      <a:pt x="222" y="64"/>
                    </a:cubicBezTo>
                    <a:cubicBezTo>
                      <a:pt x="225" y="65"/>
                      <a:pt x="228" y="65"/>
                      <a:pt x="231" y="65"/>
                    </a:cubicBezTo>
                    <a:cubicBezTo>
                      <a:pt x="256" y="68"/>
                      <a:pt x="280" y="75"/>
                      <a:pt x="302" y="87"/>
                    </a:cubicBezTo>
                    <a:cubicBezTo>
                      <a:pt x="313" y="92"/>
                      <a:pt x="323" y="99"/>
                      <a:pt x="332" y="107"/>
                    </a:cubicBezTo>
                    <a:cubicBezTo>
                      <a:pt x="335" y="109"/>
                      <a:pt x="337" y="111"/>
                      <a:pt x="339" y="113"/>
                    </a:cubicBezTo>
                    <a:cubicBezTo>
                      <a:pt x="347" y="120"/>
                      <a:pt x="347" y="120"/>
                      <a:pt x="347" y="120"/>
                    </a:cubicBezTo>
                    <a:cubicBezTo>
                      <a:pt x="363" y="135"/>
                      <a:pt x="363" y="135"/>
                      <a:pt x="363" y="135"/>
                    </a:cubicBezTo>
                    <a:cubicBezTo>
                      <a:pt x="421" y="190"/>
                      <a:pt x="480" y="245"/>
                      <a:pt x="538" y="298"/>
                    </a:cubicBezTo>
                    <a:cubicBezTo>
                      <a:pt x="539" y="298"/>
                      <a:pt x="539" y="298"/>
                      <a:pt x="539" y="298"/>
                    </a:cubicBezTo>
                    <a:cubicBezTo>
                      <a:pt x="540" y="300"/>
                      <a:pt x="540" y="300"/>
                      <a:pt x="540" y="300"/>
                    </a:cubicBezTo>
                    <a:cubicBezTo>
                      <a:pt x="543" y="303"/>
                      <a:pt x="543" y="303"/>
                      <a:pt x="543" y="303"/>
                    </a:cubicBezTo>
                    <a:cubicBezTo>
                      <a:pt x="548" y="308"/>
                      <a:pt x="548" y="308"/>
                      <a:pt x="548" y="308"/>
                    </a:cubicBezTo>
                    <a:cubicBezTo>
                      <a:pt x="552" y="312"/>
                      <a:pt x="556" y="315"/>
                      <a:pt x="560" y="318"/>
                    </a:cubicBezTo>
                    <a:cubicBezTo>
                      <a:pt x="568" y="325"/>
                      <a:pt x="576" y="332"/>
                      <a:pt x="584" y="338"/>
                    </a:cubicBezTo>
                    <a:cubicBezTo>
                      <a:pt x="600" y="351"/>
                      <a:pt x="617" y="362"/>
                      <a:pt x="635" y="373"/>
                    </a:cubicBezTo>
                    <a:cubicBezTo>
                      <a:pt x="669" y="393"/>
                      <a:pt x="706" y="409"/>
                      <a:pt x="742" y="421"/>
                    </a:cubicBezTo>
                    <a:cubicBezTo>
                      <a:pt x="778" y="433"/>
                      <a:pt x="815" y="440"/>
                      <a:pt x="850" y="444"/>
                    </a:cubicBezTo>
                    <a:cubicBezTo>
                      <a:pt x="885" y="447"/>
                      <a:pt x="918" y="448"/>
                      <a:pt x="950" y="446"/>
                    </a:cubicBezTo>
                    <a:cubicBezTo>
                      <a:pt x="1014" y="441"/>
                      <a:pt x="1069" y="427"/>
                      <a:pt x="1113" y="409"/>
                    </a:cubicBezTo>
                    <a:cubicBezTo>
                      <a:pt x="1153" y="393"/>
                      <a:pt x="1190" y="373"/>
                      <a:pt x="1221" y="350"/>
                    </a:cubicBezTo>
                    <a:cubicBezTo>
                      <a:pt x="1237" y="339"/>
                      <a:pt x="1252" y="327"/>
                      <a:pt x="1266" y="314"/>
                    </a:cubicBezTo>
                    <a:cubicBezTo>
                      <a:pt x="1273" y="308"/>
                      <a:pt x="1280" y="302"/>
                      <a:pt x="1286" y="295"/>
                    </a:cubicBezTo>
                    <a:cubicBezTo>
                      <a:pt x="1293" y="289"/>
                      <a:pt x="1299" y="283"/>
                      <a:pt x="1305" y="277"/>
                    </a:cubicBezTo>
                    <a:cubicBezTo>
                      <a:pt x="1389" y="194"/>
                      <a:pt x="1455" y="129"/>
                      <a:pt x="1485" y="97"/>
                    </a:cubicBezTo>
                    <a:cubicBezTo>
                      <a:pt x="1500" y="82"/>
                      <a:pt x="1512" y="69"/>
                      <a:pt x="1523" y="58"/>
                    </a:cubicBezTo>
                    <a:cubicBezTo>
                      <a:pt x="1524" y="56"/>
                      <a:pt x="1525" y="55"/>
                      <a:pt x="1526" y="54"/>
                    </a:cubicBezTo>
                    <a:cubicBezTo>
                      <a:pt x="1527" y="53"/>
                      <a:pt x="1528" y="52"/>
                      <a:pt x="1529" y="50"/>
                    </a:cubicBezTo>
                    <a:cubicBezTo>
                      <a:pt x="1530" y="50"/>
                      <a:pt x="1530" y="49"/>
                      <a:pt x="1531" y="49"/>
                    </a:cubicBezTo>
                    <a:cubicBezTo>
                      <a:pt x="1531" y="48"/>
                      <a:pt x="1532" y="48"/>
                      <a:pt x="1532" y="48"/>
                    </a:cubicBezTo>
                    <a:cubicBezTo>
                      <a:pt x="1533" y="46"/>
                      <a:pt x="1546" y="39"/>
                      <a:pt x="1548" y="38"/>
                    </a:cubicBezTo>
                    <a:cubicBezTo>
                      <a:pt x="1548" y="37"/>
                      <a:pt x="1562" y="31"/>
                      <a:pt x="1564" y="30"/>
                    </a:cubicBezTo>
                    <a:cubicBezTo>
                      <a:pt x="1570" y="27"/>
                      <a:pt x="1557" y="23"/>
                      <a:pt x="1548" y="23"/>
                    </a:cubicBezTo>
                    <a:cubicBezTo>
                      <a:pt x="1538" y="23"/>
                      <a:pt x="1527" y="27"/>
                      <a:pt x="1524" y="29"/>
                    </a:cubicBezTo>
                    <a:cubicBezTo>
                      <a:pt x="1517" y="33"/>
                      <a:pt x="1509" y="42"/>
                      <a:pt x="1503" y="46"/>
                    </a:cubicBezTo>
                    <a:cubicBezTo>
                      <a:pt x="1495" y="53"/>
                      <a:pt x="1485" y="61"/>
                      <a:pt x="1474" y="70"/>
                    </a:cubicBezTo>
                    <a:cubicBezTo>
                      <a:pt x="1445" y="94"/>
                      <a:pt x="1362" y="170"/>
                      <a:pt x="1256" y="268"/>
                    </a:cubicBezTo>
                    <a:cubicBezTo>
                      <a:pt x="1252" y="271"/>
                      <a:pt x="1249" y="274"/>
                      <a:pt x="1246" y="277"/>
                    </a:cubicBezTo>
                    <a:cubicBezTo>
                      <a:pt x="1243" y="280"/>
                      <a:pt x="1239" y="283"/>
                      <a:pt x="1236" y="285"/>
                    </a:cubicBezTo>
                    <a:cubicBezTo>
                      <a:pt x="1229" y="291"/>
                      <a:pt x="1222" y="297"/>
                      <a:pt x="1215" y="302"/>
                    </a:cubicBezTo>
                    <a:cubicBezTo>
                      <a:pt x="1201" y="313"/>
                      <a:pt x="1185" y="323"/>
                      <a:pt x="1169" y="332"/>
                    </a:cubicBezTo>
                    <a:cubicBezTo>
                      <a:pt x="1136" y="351"/>
                      <a:pt x="1100" y="366"/>
                      <a:pt x="1062" y="377"/>
                    </a:cubicBezTo>
                    <a:cubicBezTo>
                      <a:pt x="987" y="398"/>
                      <a:pt x="904" y="402"/>
                      <a:pt x="827" y="387"/>
                    </a:cubicBezTo>
                    <a:cubicBezTo>
                      <a:pt x="758" y="374"/>
                      <a:pt x="692" y="347"/>
                      <a:pt x="636" y="306"/>
                    </a:cubicBezTo>
                    <a:cubicBezTo>
                      <a:pt x="622" y="296"/>
                      <a:pt x="608" y="285"/>
                      <a:pt x="596" y="273"/>
                    </a:cubicBezTo>
                    <a:cubicBezTo>
                      <a:pt x="593" y="270"/>
                      <a:pt x="589" y="267"/>
                      <a:pt x="586" y="264"/>
                    </a:cubicBezTo>
                    <a:cubicBezTo>
                      <a:pt x="582" y="259"/>
                      <a:pt x="582" y="259"/>
                      <a:pt x="582" y="259"/>
                    </a:cubicBezTo>
                    <a:cubicBezTo>
                      <a:pt x="579" y="257"/>
                      <a:pt x="579" y="257"/>
                      <a:pt x="579" y="257"/>
                    </a:cubicBezTo>
                    <a:cubicBezTo>
                      <a:pt x="576" y="254"/>
                      <a:pt x="576" y="254"/>
                      <a:pt x="576" y="254"/>
                    </a:cubicBezTo>
                    <a:cubicBezTo>
                      <a:pt x="556" y="235"/>
                      <a:pt x="556" y="235"/>
                      <a:pt x="556" y="235"/>
                    </a:cubicBezTo>
                    <a:cubicBezTo>
                      <a:pt x="530" y="210"/>
                      <a:pt x="504" y="185"/>
                      <a:pt x="477" y="159"/>
                    </a:cubicBezTo>
                    <a:cubicBezTo>
                      <a:pt x="450" y="134"/>
                      <a:pt x="424" y="108"/>
                      <a:pt x="397" y="83"/>
                    </a:cubicBezTo>
                    <a:cubicBezTo>
                      <a:pt x="387" y="73"/>
                      <a:pt x="387" y="73"/>
                      <a:pt x="387" y="73"/>
                    </a:cubicBezTo>
                    <a:cubicBezTo>
                      <a:pt x="382" y="68"/>
                      <a:pt x="382" y="68"/>
                      <a:pt x="382" y="68"/>
                    </a:cubicBezTo>
                    <a:cubicBezTo>
                      <a:pt x="380" y="66"/>
                      <a:pt x="378" y="64"/>
                      <a:pt x="376" y="63"/>
                    </a:cubicBezTo>
                    <a:cubicBezTo>
                      <a:pt x="368" y="56"/>
                      <a:pt x="360" y="50"/>
                      <a:pt x="351" y="44"/>
                    </a:cubicBezTo>
                    <a:cubicBezTo>
                      <a:pt x="334" y="32"/>
                      <a:pt x="315" y="22"/>
                      <a:pt x="295" y="15"/>
                    </a:cubicBezTo>
                    <a:cubicBezTo>
                      <a:pt x="275" y="8"/>
                      <a:pt x="254" y="4"/>
                      <a:pt x="233" y="2"/>
                    </a:cubicBezTo>
                    <a:cubicBezTo>
                      <a:pt x="230" y="2"/>
                      <a:pt x="228" y="1"/>
                      <a:pt x="225" y="1"/>
                    </a:cubicBezTo>
                    <a:cubicBezTo>
                      <a:pt x="221" y="1"/>
                      <a:pt x="221" y="1"/>
                      <a:pt x="221" y="1"/>
                    </a:cubicBezTo>
                    <a:cubicBezTo>
                      <a:pt x="217" y="1"/>
                      <a:pt x="217" y="1"/>
                      <a:pt x="217" y="1"/>
                    </a:cubicBezTo>
                    <a:cubicBezTo>
                      <a:pt x="202" y="1"/>
                      <a:pt x="202" y="1"/>
                      <a:pt x="202" y="1"/>
                    </a:cubicBezTo>
                    <a:cubicBezTo>
                      <a:pt x="193" y="1"/>
                      <a:pt x="184" y="1"/>
                      <a:pt x="174" y="1"/>
                    </a:cubicBezTo>
                    <a:cubicBezTo>
                      <a:pt x="132" y="0"/>
                      <a:pt x="87" y="0"/>
                      <a:pt x="46" y="0"/>
                    </a:cubicBezTo>
                    <a:cubicBezTo>
                      <a:pt x="5" y="0"/>
                      <a:pt x="3" y="30"/>
                      <a:pt x="3" y="42"/>
                    </a:cubicBezTo>
                    <a:cubicBezTo>
                      <a:pt x="3" y="54"/>
                      <a:pt x="3" y="121"/>
                      <a:pt x="3" y="162"/>
                    </a:cubicBezTo>
                    <a:cubicBezTo>
                      <a:pt x="2" y="262"/>
                      <a:pt x="2" y="363"/>
                      <a:pt x="1" y="470"/>
                    </a:cubicBezTo>
                    <a:cubicBezTo>
                      <a:pt x="1" y="520"/>
                      <a:pt x="1" y="572"/>
                      <a:pt x="0" y="625"/>
                    </a:cubicBezTo>
                    <a:cubicBezTo>
                      <a:pt x="0" y="652"/>
                      <a:pt x="0" y="678"/>
                      <a:pt x="0" y="705"/>
                    </a:cubicBezTo>
                    <a:cubicBezTo>
                      <a:pt x="0" y="719"/>
                      <a:pt x="0" y="732"/>
                      <a:pt x="0" y="746"/>
                    </a:cubicBezTo>
                    <a:cubicBezTo>
                      <a:pt x="0" y="751"/>
                      <a:pt x="0" y="751"/>
                      <a:pt x="0" y="751"/>
                    </a:cubicBezTo>
                    <a:cubicBezTo>
                      <a:pt x="0" y="754"/>
                      <a:pt x="0" y="754"/>
                      <a:pt x="0" y="754"/>
                    </a:cubicBezTo>
                    <a:cubicBezTo>
                      <a:pt x="0" y="757"/>
                      <a:pt x="0" y="757"/>
                      <a:pt x="0" y="757"/>
                    </a:cubicBezTo>
                    <a:cubicBezTo>
                      <a:pt x="0" y="762"/>
                      <a:pt x="1" y="766"/>
                      <a:pt x="1" y="771"/>
                    </a:cubicBezTo>
                    <a:cubicBezTo>
                      <a:pt x="3" y="780"/>
                      <a:pt x="5" y="789"/>
                      <a:pt x="8" y="798"/>
                    </a:cubicBezTo>
                    <a:cubicBezTo>
                      <a:pt x="15" y="815"/>
                      <a:pt x="24" y="830"/>
                      <a:pt x="35" y="843"/>
                    </a:cubicBezTo>
                    <a:cubicBezTo>
                      <a:pt x="47" y="856"/>
                      <a:pt x="59" y="867"/>
                      <a:pt x="73" y="877"/>
                    </a:cubicBezTo>
                    <a:cubicBezTo>
                      <a:pt x="87" y="886"/>
                      <a:pt x="101" y="893"/>
                      <a:pt x="117" y="899"/>
                    </a:cubicBezTo>
                    <a:cubicBezTo>
                      <a:pt x="132" y="905"/>
                      <a:pt x="149" y="909"/>
                      <a:pt x="166" y="911"/>
                    </a:cubicBezTo>
                    <a:cubicBezTo>
                      <a:pt x="170" y="912"/>
                      <a:pt x="175" y="912"/>
                      <a:pt x="179" y="912"/>
                    </a:cubicBezTo>
                    <a:cubicBezTo>
                      <a:pt x="191" y="912"/>
                      <a:pt x="191" y="912"/>
                      <a:pt x="191" y="912"/>
                    </a:cubicBezTo>
                    <a:cubicBezTo>
                      <a:pt x="198" y="912"/>
                      <a:pt x="205" y="912"/>
                      <a:pt x="212" y="912"/>
                    </a:cubicBezTo>
                    <a:cubicBezTo>
                      <a:pt x="224" y="912"/>
                      <a:pt x="224" y="912"/>
                      <a:pt x="224" y="912"/>
                    </a:cubicBezTo>
                    <a:cubicBezTo>
                      <a:pt x="229" y="911"/>
                      <a:pt x="229" y="911"/>
                      <a:pt x="229" y="911"/>
                    </a:cubicBezTo>
                    <a:cubicBezTo>
                      <a:pt x="234" y="911"/>
                      <a:pt x="234" y="911"/>
                      <a:pt x="234" y="911"/>
                    </a:cubicBezTo>
                    <a:cubicBezTo>
                      <a:pt x="239" y="911"/>
                      <a:pt x="239" y="911"/>
                      <a:pt x="239" y="911"/>
                    </a:cubicBezTo>
                    <a:cubicBezTo>
                      <a:pt x="252" y="909"/>
                      <a:pt x="265" y="908"/>
                      <a:pt x="275" y="901"/>
                    </a:cubicBezTo>
                    <a:cubicBezTo>
                      <a:pt x="280" y="899"/>
                      <a:pt x="285" y="894"/>
                      <a:pt x="289" y="889"/>
                    </a:cubicBezTo>
                    <a:cubicBezTo>
                      <a:pt x="292" y="885"/>
                      <a:pt x="295" y="879"/>
                      <a:pt x="297" y="874"/>
                    </a:cubicBezTo>
                    <a:cubicBezTo>
                      <a:pt x="297" y="871"/>
                      <a:pt x="298" y="868"/>
                      <a:pt x="299" y="865"/>
                    </a:cubicBezTo>
                    <a:cubicBezTo>
                      <a:pt x="299" y="861"/>
                      <a:pt x="299" y="858"/>
                      <a:pt x="299" y="855"/>
                    </a:cubicBezTo>
                    <a:cubicBezTo>
                      <a:pt x="299" y="836"/>
                      <a:pt x="299" y="836"/>
                      <a:pt x="299" y="836"/>
                    </a:cubicBezTo>
                    <a:cubicBezTo>
                      <a:pt x="299" y="822"/>
                      <a:pt x="299" y="808"/>
                      <a:pt x="299" y="794"/>
                    </a:cubicBezTo>
                    <a:cubicBezTo>
                      <a:pt x="299" y="737"/>
                      <a:pt x="299" y="680"/>
                      <a:pt x="299" y="623"/>
                    </a:cubicBezTo>
                    <a:cubicBezTo>
                      <a:pt x="300" y="602"/>
                      <a:pt x="300" y="602"/>
                      <a:pt x="300" y="602"/>
                    </a:cubicBezTo>
                    <a:cubicBezTo>
                      <a:pt x="300" y="597"/>
                      <a:pt x="300" y="592"/>
                      <a:pt x="301" y="587"/>
                    </a:cubicBezTo>
                    <a:cubicBezTo>
                      <a:pt x="303" y="577"/>
                      <a:pt x="307" y="568"/>
                      <a:pt x="313" y="559"/>
                    </a:cubicBezTo>
                    <a:cubicBezTo>
                      <a:pt x="324" y="542"/>
                      <a:pt x="341" y="529"/>
                      <a:pt x="360" y="524"/>
                    </a:cubicBezTo>
                    <a:cubicBezTo>
                      <a:pt x="365" y="522"/>
                      <a:pt x="370" y="521"/>
                      <a:pt x="375" y="521"/>
                    </a:cubicBezTo>
                    <a:cubicBezTo>
                      <a:pt x="377" y="521"/>
                      <a:pt x="379" y="521"/>
                      <a:pt x="382" y="521"/>
                    </a:cubicBezTo>
                    <a:cubicBezTo>
                      <a:pt x="385" y="521"/>
                      <a:pt x="388" y="521"/>
                      <a:pt x="391" y="521"/>
                    </a:cubicBezTo>
                    <a:cubicBezTo>
                      <a:pt x="403" y="521"/>
                      <a:pt x="415" y="523"/>
                      <a:pt x="426" y="526"/>
                    </a:cubicBezTo>
                    <a:cubicBezTo>
                      <a:pt x="450" y="532"/>
                      <a:pt x="472" y="543"/>
                      <a:pt x="494" y="557"/>
                    </a:cubicBezTo>
                    <a:cubicBezTo>
                      <a:pt x="516" y="571"/>
                      <a:pt x="537" y="588"/>
                      <a:pt x="557" y="606"/>
                    </a:cubicBezTo>
                    <a:cubicBezTo>
                      <a:pt x="578" y="623"/>
                      <a:pt x="598" y="643"/>
                      <a:pt x="619" y="662"/>
                    </a:cubicBezTo>
                    <a:cubicBezTo>
                      <a:pt x="629" y="672"/>
                      <a:pt x="640" y="682"/>
                      <a:pt x="650" y="690"/>
                    </a:cubicBezTo>
                    <a:cubicBezTo>
                      <a:pt x="661" y="700"/>
                      <a:pt x="671" y="709"/>
                      <a:pt x="681" y="718"/>
                    </a:cubicBezTo>
                    <a:cubicBezTo>
                      <a:pt x="702" y="737"/>
                      <a:pt x="722" y="756"/>
                      <a:pt x="744" y="774"/>
                    </a:cubicBezTo>
                    <a:cubicBezTo>
                      <a:pt x="766" y="792"/>
                      <a:pt x="790" y="810"/>
                      <a:pt x="816" y="824"/>
                    </a:cubicBezTo>
                    <a:cubicBezTo>
                      <a:pt x="830" y="832"/>
                      <a:pt x="844" y="838"/>
                      <a:pt x="859" y="843"/>
                    </a:cubicBezTo>
                    <a:cubicBezTo>
                      <a:pt x="874" y="848"/>
                      <a:pt x="890" y="851"/>
                      <a:pt x="907" y="852"/>
                    </a:cubicBezTo>
                    <a:cubicBezTo>
                      <a:pt x="923" y="853"/>
                      <a:pt x="939" y="852"/>
                      <a:pt x="955" y="849"/>
                    </a:cubicBezTo>
                    <a:cubicBezTo>
                      <a:pt x="970" y="846"/>
                      <a:pt x="985" y="841"/>
                      <a:pt x="999" y="835"/>
                    </a:cubicBezTo>
                    <a:cubicBezTo>
                      <a:pt x="1027" y="822"/>
                      <a:pt x="1050" y="806"/>
                      <a:pt x="1072" y="790"/>
                    </a:cubicBezTo>
                    <a:cubicBezTo>
                      <a:pt x="1093" y="773"/>
                      <a:pt x="1113" y="756"/>
                      <a:pt x="1131" y="739"/>
                    </a:cubicBezTo>
                    <a:cubicBezTo>
                      <a:pt x="1150" y="722"/>
                      <a:pt x="1168" y="705"/>
                      <a:pt x="1186" y="689"/>
                    </a:cubicBezTo>
                    <a:cubicBezTo>
                      <a:pt x="1191" y="685"/>
                      <a:pt x="1195" y="681"/>
                      <a:pt x="1199" y="677"/>
                    </a:cubicBezTo>
                    <a:cubicBezTo>
                      <a:pt x="1204" y="673"/>
                      <a:pt x="1209" y="668"/>
                      <a:pt x="1213" y="664"/>
                    </a:cubicBezTo>
                    <a:cubicBezTo>
                      <a:pt x="1222" y="656"/>
                      <a:pt x="1231" y="648"/>
                      <a:pt x="1239" y="639"/>
                    </a:cubicBezTo>
                    <a:cubicBezTo>
                      <a:pt x="1256" y="623"/>
                      <a:pt x="1273" y="608"/>
                      <a:pt x="1290" y="593"/>
                    </a:cubicBezTo>
                    <a:cubicBezTo>
                      <a:pt x="1323" y="564"/>
                      <a:pt x="1357" y="541"/>
                      <a:pt x="1392" y="527"/>
                    </a:cubicBezTo>
                    <a:cubicBezTo>
                      <a:pt x="1410" y="521"/>
                      <a:pt x="1427" y="517"/>
                      <a:pt x="1445" y="515"/>
                    </a:cubicBezTo>
                    <a:cubicBezTo>
                      <a:pt x="1449" y="515"/>
                      <a:pt x="1454" y="515"/>
                      <a:pt x="1458" y="515"/>
                    </a:cubicBezTo>
                    <a:cubicBezTo>
                      <a:pt x="1461" y="515"/>
                      <a:pt x="1465" y="515"/>
                      <a:pt x="1469" y="515"/>
                    </a:cubicBezTo>
                    <a:cubicBezTo>
                      <a:pt x="1476" y="516"/>
                      <a:pt x="1483" y="518"/>
                      <a:pt x="1490" y="521"/>
                    </a:cubicBezTo>
                    <a:cubicBezTo>
                      <a:pt x="1504" y="527"/>
                      <a:pt x="1516" y="536"/>
                      <a:pt x="1525" y="546"/>
                    </a:cubicBezTo>
                    <a:cubicBezTo>
                      <a:pt x="1534" y="557"/>
                      <a:pt x="1540" y="570"/>
                      <a:pt x="1544" y="583"/>
                    </a:cubicBezTo>
                    <a:cubicBezTo>
                      <a:pt x="1546" y="589"/>
                      <a:pt x="1546" y="596"/>
                      <a:pt x="1547" y="602"/>
                    </a:cubicBezTo>
                    <a:cubicBezTo>
                      <a:pt x="1547" y="611"/>
                      <a:pt x="1547" y="619"/>
                      <a:pt x="1547" y="627"/>
                    </a:cubicBezTo>
                    <a:cubicBezTo>
                      <a:pt x="1547" y="644"/>
                      <a:pt x="1548" y="660"/>
                      <a:pt x="1548" y="675"/>
                    </a:cubicBezTo>
                    <a:cubicBezTo>
                      <a:pt x="1548" y="691"/>
                      <a:pt x="1548" y="706"/>
                      <a:pt x="1549" y="721"/>
                    </a:cubicBezTo>
                    <a:cubicBezTo>
                      <a:pt x="1549" y="728"/>
                      <a:pt x="1549" y="736"/>
                      <a:pt x="1549" y="743"/>
                    </a:cubicBezTo>
                    <a:cubicBezTo>
                      <a:pt x="1549" y="746"/>
                      <a:pt x="1549" y="750"/>
                      <a:pt x="1549" y="754"/>
                    </a:cubicBezTo>
                    <a:cubicBezTo>
                      <a:pt x="1549" y="758"/>
                      <a:pt x="1550" y="762"/>
                      <a:pt x="1550" y="767"/>
                    </a:cubicBezTo>
                    <a:cubicBezTo>
                      <a:pt x="1553" y="784"/>
                      <a:pt x="1559" y="799"/>
                      <a:pt x="1566" y="812"/>
                    </a:cubicBezTo>
                    <a:cubicBezTo>
                      <a:pt x="1574" y="825"/>
                      <a:pt x="1583" y="835"/>
                      <a:pt x="1593" y="844"/>
                    </a:cubicBezTo>
                    <a:cubicBezTo>
                      <a:pt x="1611" y="862"/>
                      <a:pt x="1632" y="874"/>
                      <a:pt x="1651" y="882"/>
                    </a:cubicBezTo>
                    <a:cubicBezTo>
                      <a:pt x="1670" y="890"/>
                      <a:pt x="1689" y="894"/>
                      <a:pt x="1707" y="896"/>
                    </a:cubicBezTo>
                    <a:cubicBezTo>
                      <a:pt x="1716" y="897"/>
                      <a:pt x="1726" y="897"/>
                      <a:pt x="1733" y="896"/>
                    </a:cubicBezTo>
                    <a:cubicBezTo>
                      <a:pt x="1741" y="896"/>
                      <a:pt x="1748" y="896"/>
                      <a:pt x="1755" y="895"/>
                    </a:cubicBezTo>
                    <a:cubicBezTo>
                      <a:pt x="1759" y="895"/>
                      <a:pt x="1762" y="894"/>
                      <a:pt x="1766" y="894"/>
                    </a:cubicBezTo>
                    <a:cubicBezTo>
                      <a:pt x="1768" y="894"/>
                      <a:pt x="1770" y="894"/>
                      <a:pt x="1772" y="894"/>
                    </a:cubicBezTo>
                    <a:cubicBezTo>
                      <a:pt x="1774" y="893"/>
                      <a:pt x="1777" y="893"/>
                      <a:pt x="1779" y="893"/>
                    </a:cubicBezTo>
                    <a:cubicBezTo>
                      <a:pt x="1789" y="892"/>
                      <a:pt x="1797" y="890"/>
                      <a:pt x="1805" y="886"/>
                    </a:cubicBezTo>
                    <a:cubicBezTo>
                      <a:pt x="1808" y="884"/>
                      <a:pt x="1811" y="881"/>
                      <a:pt x="1814" y="878"/>
                    </a:cubicBezTo>
                    <a:cubicBezTo>
                      <a:pt x="1816" y="874"/>
                      <a:pt x="1817" y="870"/>
                      <a:pt x="1818" y="866"/>
                    </a:cubicBezTo>
                    <a:cubicBezTo>
                      <a:pt x="1820" y="858"/>
                      <a:pt x="1819" y="850"/>
                      <a:pt x="1819" y="841"/>
                    </a:cubicBezTo>
                    <a:close/>
                    <a:moveTo>
                      <a:pt x="1809" y="865"/>
                    </a:moveTo>
                    <a:cubicBezTo>
                      <a:pt x="1808" y="868"/>
                      <a:pt x="1807" y="872"/>
                      <a:pt x="1804" y="874"/>
                    </a:cubicBezTo>
                    <a:cubicBezTo>
                      <a:pt x="1803" y="876"/>
                      <a:pt x="1801" y="877"/>
                      <a:pt x="1799" y="878"/>
                    </a:cubicBezTo>
                    <a:cubicBezTo>
                      <a:pt x="1798" y="879"/>
                      <a:pt x="1796" y="879"/>
                      <a:pt x="1794" y="880"/>
                    </a:cubicBezTo>
                    <a:cubicBezTo>
                      <a:pt x="1787" y="882"/>
                      <a:pt x="1779" y="883"/>
                      <a:pt x="1771" y="884"/>
                    </a:cubicBezTo>
                    <a:cubicBezTo>
                      <a:pt x="1767" y="884"/>
                      <a:pt x="1763" y="884"/>
                      <a:pt x="1760" y="884"/>
                    </a:cubicBezTo>
                    <a:cubicBezTo>
                      <a:pt x="1756" y="885"/>
                      <a:pt x="1753" y="885"/>
                      <a:pt x="1749" y="885"/>
                    </a:cubicBezTo>
                    <a:cubicBezTo>
                      <a:pt x="1742" y="885"/>
                      <a:pt x="1735" y="886"/>
                      <a:pt x="1727" y="886"/>
                    </a:cubicBezTo>
                    <a:cubicBezTo>
                      <a:pt x="1720" y="886"/>
                      <a:pt x="1712" y="886"/>
                      <a:pt x="1704" y="885"/>
                    </a:cubicBezTo>
                    <a:cubicBezTo>
                      <a:pt x="1689" y="883"/>
                      <a:pt x="1674" y="879"/>
                      <a:pt x="1660" y="873"/>
                    </a:cubicBezTo>
                    <a:cubicBezTo>
                      <a:pt x="1632" y="862"/>
                      <a:pt x="1606" y="845"/>
                      <a:pt x="1588" y="823"/>
                    </a:cubicBezTo>
                    <a:cubicBezTo>
                      <a:pt x="1577" y="810"/>
                      <a:pt x="1568" y="795"/>
                      <a:pt x="1563" y="778"/>
                    </a:cubicBezTo>
                    <a:cubicBezTo>
                      <a:pt x="1562" y="773"/>
                      <a:pt x="1561" y="769"/>
                      <a:pt x="1561" y="765"/>
                    </a:cubicBezTo>
                    <a:cubicBezTo>
                      <a:pt x="1560" y="762"/>
                      <a:pt x="1560" y="760"/>
                      <a:pt x="1560" y="758"/>
                    </a:cubicBezTo>
                    <a:cubicBezTo>
                      <a:pt x="1560" y="756"/>
                      <a:pt x="1560" y="753"/>
                      <a:pt x="1560" y="751"/>
                    </a:cubicBezTo>
                    <a:cubicBezTo>
                      <a:pt x="1560" y="743"/>
                      <a:pt x="1559" y="736"/>
                      <a:pt x="1559" y="728"/>
                    </a:cubicBezTo>
                    <a:cubicBezTo>
                      <a:pt x="1558" y="696"/>
                      <a:pt x="1557" y="663"/>
                      <a:pt x="1556" y="628"/>
                    </a:cubicBezTo>
                    <a:cubicBezTo>
                      <a:pt x="1556" y="620"/>
                      <a:pt x="1556" y="611"/>
                      <a:pt x="1556" y="602"/>
                    </a:cubicBezTo>
                    <a:cubicBezTo>
                      <a:pt x="1555" y="594"/>
                      <a:pt x="1554" y="586"/>
                      <a:pt x="1552" y="578"/>
                    </a:cubicBezTo>
                    <a:cubicBezTo>
                      <a:pt x="1547" y="563"/>
                      <a:pt x="1539" y="548"/>
                      <a:pt x="1526" y="535"/>
                    </a:cubicBezTo>
                    <a:cubicBezTo>
                      <a:pt x="1513" y="523"/>
                      <a:pt x="1497" y="513"/>
                      <a:pt x="1478" y="509"/>
                    </a:cubicBezTo>
                    <a:cubicBezTo>
                      <a:pt x="1473" y="508"/>
                      <a:pt x="1468" y="507"/>
                      <a:pt x="1464" y="507"/>
                    </a:cubicBezTo>
                    <a:cubicBezTo>
                      <a:pt x="1461" y="507"/>
                      <a:pt x="1459" y="507"/>
                      <a:pt x="1456" y="507"/>
                    </a:cubicBezTo>
                    <a:cubicBezTo>
                      <a:pt x="1453" y="507"/>
                      <a:pt x="1450" y="507"/>
                      <a:pt x="1448" y="507"/>
                    </a:cubicBezTo>
                    <a:cubicBezTo>
                      <a:pt x="1437" y="508"/>
                      <a:pt x="1425" y="510"/>
                      <a:pt x="1414" y="513"/>
                    </a:cubicBezTo>
                    <a:cubicBezTo>
                      <a:pt x="1390" y="519"/>
                      <a:pt x="1367" y="529"/>
                      <a:pt x="1344" y="544"/>
                    </a:cubicBezTo>
                    <a:cubicBezTo>
                      <a:pt x="1320" y="558"/>
                      <a:pt x="1298" y="577"/>
                      <a:pt x="1275" y="597"/>
                    </a:cubicBezTo>
                    <a:cubicBezTo>
                      <a:pt x="1251" y="619"/>
                      <a:pt x="1227" y="643"/>
                      <a:pt x="1200" y="668"/>
                    </a:cubicBezTo>
                    <a:cubicBezTo>
                      <a:pt x="1193" y="674"/>
                      <a:pt x="1186" y="680"/>
                      <a:pt x="1180" y="686"/>
                    </a:cubicBezTo>
                    <a:cubicBezTo>
                      <a:pt x="1173" y="692"/>
                      <a:pt x="1166" y="698"/>
                      <a:pt x="1159" y="705"/>
                    </a:cubicBezTo>
                    <a:cubicBezTo>
                      <a:pt x="1146" y="717"/>
                      <a:pt x="1132" y="730"/>
                      <a:pt x="1118" y="743"/>
                    </a:cubicBezTo>
                    <a:cubicBezTo>
                      <a:pt x="1103" y="756"/>
                      <a:pt x="1088" y="769"/>
                      <a:pt x="1072" y="782"/>
                    </a:cubicBezTo>
                    <a:cubicBezTo>
                      <a:pt x="1056" y="794"/>
                      <a:pt x="1039" y="807"/>
                      <a:pt x="1020" y="818"/>
                    </a:cubicBezTo>
                    <a:cubicBezTo>
                      <a:pt x="1001" y="828"/>
                      <a:pt x="980" y="838"/>
                      <a:pt x="956" y="843"/>
                    </a:cubicBezTo>
                    <a:cubicBezTo>
                      <a:pt x="933" y="848"/>
                      <a:pt x="907" y="848"/>
                      <a:pt x="883" y="843"/>
                    </a:cubicBezTo>
                    <a:cubicBezTo>
                      <a:pt x="859" y="839"/>
                      <a:pt x="836" y="829"/>
                      <a:pt x="816" y="818"/>
                    </a:cubicBezTo>
                    <a:cubicBezTo>
                      <a:pt x="796" y="806"/>
                      <a:pt x="777" y="793"/>
                      <a:pt x="759" y="779"/>
                    </a:cubicBezTo>
                    <a:cubicBezTo>
                      <a:pt x="724" y="751"/>
                      <a:pt x="692" y="720"/>
                      <a:pt x="658" y="691"/>
                    </a:cubicBezTo>
                    <a:cubicBezTo>
                      <a:pt x="650" y="683"/>
                      <a:pt x="642" y="676"/>
                      <a:pt x="633" y="669"/>
                    </a:cubicBezTo>
                    <a:cubicBezTo>
                      <a:pt x="625" y="661"/>
                      <a:pt x="616" y="653"/>
                      <a:pt x="608" y="645"/>
                    </a:cubicBezTo>
                    <a:cubicBezTo>
                      <a:pt x="592" y="630"/>
                      <a:pt x="575" y="615"/>
                      <a:pt x="559" y="600"/>
                    </a:cubicBezTo>
                    <a:cubicBezTo>
                      <a:pt x="525" y="571"/>
                      <a:pt x="490" y="545"/>
                      <a:pt x="452" y="530"/>
                    </a:cubicBezTo>
                    <a:cubicBezTo>
                      <a:pt x="433" y="522"/>
                      <a:pt x="414" y="518"/>
                      <a:pt x="394" y="516"/>
                    </a:cubicBezTo>
                    <a:cubicBezTo>
                      <a:pt x="391" y="516"/>
                      <a:pt x="389" y="516"/>
                      <a:pt x="386" y="516"/>
                    </a:cubicBezTo>
                    <a:cubicBezTo>
                      <a:pt x="384" y="516"/>
                      <a:pt x="381" y="516"/>
                      <a:pt x="379" y="516"/>
                    </a:cubicBezTo>
                    <a:cubicBezTo>
                      <a:pt x="375" y="516"/>
                      <a:pt x="370" y="516"/>
                      <a:pt x="366" y="517"/>
                    </a:cubicBezTo>
                    <a:cubicBezTo>
                      <a:pt x="358" y="519"/>
                      <a:pt x="350" y="522"/>
                      <a:pt x="342" y="526"/>
                    </a:cubicBezTo>
                    <a:cubicBezTo>
                      <a:pt x="327" y="534"/>
                      <a:pt x="313" y="547"/>
                      <a:pt x="305" y="563"/>
                    </a:cubicBezTo>
                    <a:cubicBezTo>
                      <a:pt x="301" y="570"/>
                      <a:pt x="298" y="579"/>
                      <a:pt x="296" y="587"/>
                    </a:cubicBezTo>
                    <a:cubicBezTo>
                      <a:pt x="296" y="592"/>
                      <a:pt x="295" y="596"/>
                      <a:pt x="295" y="600"/>
                    </a:cubicBezTo>
                    <a:cubicBezTo>
                      <a:pt x="295" y="602"/>
                      <a:pt x="295" y="603"/>
                      <a:pt x="295" y="604"/>
                    </a:cubicBezTo>
                    <a:cubicBezTo>
                      <a:pt x="295" y="608"/>
                      <a:pt x="295" y="608"/>
                      <a:pt x="295" y="608"/>
                    </a:cubicBezTo>
                    <a:cubicBezTo>
                      <a:pt x="295" y="617"/>
                      <a:pt x="295" y="617"/>
                      <a:pt x="295" y="617"/>
                    </a:cubicBezTo>
                    <a:cubicBezTo>
                      <a:pt x="295" y="664"/>
                      <a:pt x="295" y="711"/>
                      <a:pt x="295" y="759"/>
                    </a:cubicBezTo>
                    <a:cubicBezTo>
                      <a:pt x="295" y="782"/>
                      <a:pt x="295" y="806"/>
                      <a:pt x="295" y="829"/>
                    </a:cubicBezTo>
                    <a:cubicBezTo>
                      <a:pt x="295" y="839"/>
                      <a:pt x="295" y="839"/>
                      <a:pt x="295" y="839"/>
                    </a:cubicBezTo>
                    <a:cubicBezTo>
                      <a:pt x="294" y="854"/>
                      <a:pt x="294" y="854"/>
                      <a:pt x="294" y="854"/>
                    </a:cubicBezTo>
                    <a:cubicBezTo>
                      <a:pt x="294" y="857"/>
                      <a:pt x="294" y="859"/>
                      <a:pt x="294" y="862"/>
                    </a:cubicBezTo>
                    <a:cubicBezTo>
                      <a:pt x="294" y="864"/>
                      <a:pt x="294" y="867"/>
                      <a:pt x="293" y="869"/>
                    </a:cubicBezTo>
                    <a:cubicBezTo>
                      <a:pt x="292" y="874"/>
                      <a:pt x="290" y="878"/>
                      <a:pt x="288" y="882"/>
                    </a:cubicBezTo>
                    <a:cubicBezTo>
                      <a:pt x="286" y="886"/>
                      <a:pt x="283" y="890"/>
                      <a:pt x="279" y="893"/>
                    </a:cubicBezTo>
                    <a:cubicBezTo>
                      <a:pt x="275" y="896"/>
                      <a:pt x="271" y="899"/>
                      <a:pt x="267" y="901"/>
                    </a:cubicBezTo>
                    <a:cubicBezTo>
                      <a:pt x="258" y="904"/>
                      <a:pt x="248" y="905"/>
                      <a:pt x="237" y="906"/>
                    </a:cubicBezTo>
                    <a:cubicBezTo>
                      <a:pt x="235" y="907"/>
                      <a:pt x="232" y="907"/>
                      <a:pt x="230" y="907"/>
                    </a:cubicBezTo>
                    <a:cubicBezTo>
                      <a:pt x="225" y="907"/>
                      <a:pt x="225" y="907"/>
                      <a:pt x="225" y="907"/>
                    </a:cubicBezTo>
                    <a:cubicBezTo>
                      <a:pt x="215" y="907"/>
                      <a:pt x="215" y="907"/>
                      <a:pt x="215" y="907"/>
                    </a:cubicBezTo>
                    <a:cubicBezTo>
                      <a:pt x="209" y="908"/>
                      <a:pt x="203" y="908"/>
                      <a:pt x="197" y="908"/>
                    </a:cubicBezTo>
                    <a:cubicBezTo>
                      <a:pt x="188" y="908"/>
                      <a:pt x="188" y="908"/>
                      <a:pt x="188" y="908"/>
                    </a:cubicBezTo>
                    <a:cubicBezTo>
                      <a:pt x="179" y="908"/>
                      <a:pt x="179" y="908"/>
                      <a:pt x="179" y="908"/>
                    </a:cubicBezTo>
                    <a:cubicBezTo>
                      <a:pt x="171" y="907"/>
                      <a:pt x="164" y="907"/>
                      <a:pt x="157" y="906"/>
                    </a:cubicBezTo>
                    <a:cubicBezTo>
                      <a:pt x="130" y="901"/>
                      <a:pt x="104" y="891"/>
                      <a:pt x="81" y="877"/>
                    </a:cubicBezTo>
                    <a:cubicBezTo>
                      <a:pt x="58" y="862"/>
                      <a:pt x="37" y="843"/>
                      <a:pt x="22" y="818"/>
                    </a:cubicBezTo>
                    <a:cubicBezTo>
                      <a:pt x="15" y="805"/>
                      <a:pt x="9" y="791"/>
                      <a:pt x="7" y="776"/>
                    </a:cubicBezTo>
                    <a:cubicBezTo>
                      <a:pt x="5" y="769"/>
                      <a:pt x="4" y="761"/>
                      <a:pt x="4" y="753"/>
                    </a:cubicBezTo>
                    <a:cubicBezTo>
                      <a:pt x="4" y="747"/>
                      <a:pt x="4" y="742"/>
                      <a:pt x="4" y="736"/>
                    </a:cubicBezTo>
                    <a:cubicBezTo>
                      <a:pt x="5" y="644"/>
                      <a:pt x="5" y="554"/>
                      <a:pt x="5" y="467"/>
                    </a:cubicBezTo>
                    <a:cubicBezTo>
                      <a:pt x="6" y="378"/>
                      <a:pt x="6" y="292"/>
                      <a:pt x="7" y="206"/>
                    </a:cubicBezTo>
                    <a:cubicBezTo>
                      <a:pt x="7" y="151"/>
                      <a:pt x="8" y="66"/>
                      <a:pt x="8" y="44"/>
                    </a:cubicBezTo>
                    <a:cubicBezTo>
                      <a:pt x="8" y="22"/>
                      <a:pt x="17" y="4"/>
                      <a:pt x="48" y="4"/>
                    </a:cubicBezTo>
                    <a:cubicBezTo>
                      <a:pt x="52" y="4"/>
                      <a:pt x="58" y="4"/>
                      <a:pt x="64" y="4"/>
                    </a:cubicBezTo>
                    <a:cubicBezTo>
                      <a:pt x="94" y="4"/>
                      <a:pt x="133" y="5"/>
                      <a:pt x="166" y="5"/>
                    </a:cubicBezTo>
                    <a:cubicBezTo>
                      <a:pt x="184" y="5"/>
                      <a:pt x="202" y="5"/>
                      <a:pt x="220" y="5"/>
                    </a:cubicBezTo>
                    <a:cubicBezTo>
                      <a:pt x="240" y="6"/>
                      <a:pt x="259" y="9"/>
                      <a:pt x="278" y="15"/>
                    </a:cubicBezTo>
                    <a:cubicBezTo>
                      <a:pt x="317" y="25"/>
                      <a:pt x="352" y="46"/>
                      <a:pt x="381" y="73"/>
                    </a:cubicBezTo>
                    <a:cubicBezTo>
                      <a:pt x="407" y="98"/>
                      <a:pt x="434" y="123"/>
                      <a:pt x="460" y="148"/>
                    </a:cubicBezTo>
                    <a:cubicBezTo>
                      <a:pt x="497" y="183"/>
                      <a:pt x="537" y="222"/>
                      <a:pt x="578" y="260"/>
                    </a:cubicBezTo>
                    <a:cubicBezTo>
                      <a:pt x="597" y="279"/>
                      <a:pt x="617" y="296"/>
                      <a:pt x="639" y="311"/>
                    </a:cubicBezTo>
                    <a:cubicBezTo>
                      <a:pt x="660" y="326"/>
                      <a:pt x="682" y="339"/>
                      <a:pt x="704" y="350"/>
                    </a:cubicBezTo>
                    <a:cubicBezTo>
                      <a:pt x="748" y="371"/>
                      <a:pt x="792" y="383"/>
                      <a:pt x="826" y="390"/>
                    </a:cubicBezTo>
                    <a:cubicBezTo>
                      <a:pt x="861" y="397"/>
                      <a:pt x="887" y="398"/>
                      <a:pt x="900" y="400"/>
                    </a:cubicBezTo>
                    <a:cubicBezTo>
                      <a:pt x="980" y="404"/>
                      <a:pt x="1049" y="390"/>
                      <a:pt x="1105" y="370"/>
                    </a:cubicBezTo>
                    <a:cubicBezTo>
                      <a:pt x="1161" y="350"/>
                      <a:pt x="1204" y="323"/>
                      <a:pt x="1237" y="297"/>
                    </a:cubicBezTo>
                    <a:cubicBezTo>
                      <a:pt x="1245" y="291"/>
                      <a:pt x="1253" y="285"/>
                      <a:pt x="1260" y="278"/>
                    </a:cubicBezTo>
                    <a:cubicBezTo>
                      <a:pt x="1267" y="272"/>
                      <a:pt x="1274" y="266"/>
                      <a:pt x="1281" y="260"/>
                    </a:cubicBezTo>
                    <a:cubicBezTo>
                      <a:pt x="1294" y="249"/>
                      <a:pt x="1305" y="239"/>
                      <a:pt x="1316" y="230"/>
                    </a:cubicBezTo>
                    <a:cubicBezTo>
                      <a:pt x="1336" y="213"/>
                      <a:pt x="1352" y="200"/>
                      <a:pt x="1364" y="191"/>
                    </a:cubicBezTo>
                    <a:cubicBezTo>
                      <a:pt x="1373" y="184"/>
                      <a:pt x="1378" y="180"/>
                      <a:pt x="1383" y="178"/>
                    </a:cubicBezTo>
                    <a:cubicBezTo>
                      <a:pt x="1387" y="175"/>
                      <a:pt x="1387" y="177"/>
                      <a:pt x="1384" y="181"/>
                    </a:cubicBezTo>
                    <a:cubicBezTo>
                      <a:pt x="1382" y="184"/>
                      <a:pt x="1377" y="191"/>
                      <a:pt x="1368" y="200"/>
                    </a:cubicBezTo>
                    <a:cubicBezTo>
                      <a:pt x="1367" y="201"/>
                      <a:pt x="1366" y="202"/>
                      <a:pt x="1365" y="204"/>
                    </a:cubicBezTo>
                    <a:cubicBezTo>
                      <a:pt x="1355" y="214"/>
                      <a:pt x="1342" y="228"/>
                      <a:pt x="1326" y="245"/>
                    </a:cubicBezTo>
                    <a:cubicBezTo>
                      <a:pt x="1319" y="252"/>
                      <a:pt x="1309" y="262"/>
                      <a:pt x="1296" y="276"/>
                    </a:cubicBezTo>
                    <a:cubicBezTo>
                      <a:pt x="1289" y="283"/>
                      <a:pt x="1281" y="291"/>
                      <a:pt x="1273" y="299"/>
                    </a:cubicBezTo>
                    <a:cubicBezTo>
                      <a:pt x="1264" y="308"/>
                      <a:pt x="1254" y="317"/>
                      <a:pt x="1243" y="326"/>
                    </a:cubicBezTo>
                    <a:cubicBezTo>
                      <a:pt x="1221" y="344"/>
                      <a:pt x="1194" y="363"/>
                      <a:pt x="1161" y="381"/>
                    </a:cubicBezTo>
                    <a:cubicBezTo>
                      <a:pt x="1128" y="398"/>
                      <a:pt x="1090" y="413"/>
                      <a:pt x="1048" y="423"/>
                    </a:cubicBezTo>
                    <a:cubicBezTo>
                      <a:pt x="1009" y="433"/>
                      <a:pt x="967" y="439"/>
                      <a:pt x="925" y="440"/>
                    </a:cubicBezTo>
                    <a:cubicBezTo>
                      <a:pt x="882" y="441"/>
                      <a:pt x="838" y="437"/>
                      <a:pt x="793" y="427"/>
                    </a:cubicBezTo>
                    <a:cubicBezTo>
                      <a:pt x="741" y="416"/>
                      <a:pt x="685" y="395"/>
                      <a:pt x="631" y="362"/>
                    </a:cubicBezTo>
                    <a:cubicBezTo>
                      <a:pt x="604" y="345"/>
                      <a:pt x="577" y="325"/>
                      <a:pt x="553" y="302"/>
                    </a:cubicBezTo>
                    <a:cubicBezTo>
                      <a:pt x="550" y="299"/>
                      <a:pt x="547" y="296"/>
                      <a:pt x="544" y="293"/>
                    </a:cubicBezTo>
                    <a:cubicBezTo>
                      <a:pt x="541" y="291"/>
                      <a:pt x="538" y="288"/>
                      <a:pt x="535" y="286"/>
                    </a:cubicBezTo>
                    <a:cubicBezTo>
                      <a:pt x="529" y="280"/>
                      <a:pt x="523" y="275"/>
                      <a:pt x="517" y="269"/>
                    </a:cubicBezTo>
                    <a:cubicBezTo>
                      <a:pt x="505" y="258"/>
                      <a:pt x="493" y="247"/>
                      <a:pt x="481" y="235"/>
                    </a:cubicBezTo>
                    <a:cubicBezTo>
                      <a:pt x="456" y="213"/>
                      <a:pt x="431" y="189"/>
                      <a:pt x="406" y="166"/>
                    </a:cubicBezTo>
                    <a:cubicBezTo>
                      <a:pt x="393" y="154"/>
                      <a:pt x="381" y="142"/>
                      <a:pt x="368" y="130"/>
                    </a:cubicBezTo>
                    <a:cubicBezTo>
                      <a:pt x="361" y="125"/>
                      <a:pt x="355" y="119"/>
                      <a:pt x="348" y="113"/>
                    </a:cubicBezTo>
                    <a:cubicBezTo>
                      <a:pt x="345" y="109"/>
                      <a:pt x="343" y="107"/>
                      <a:pt x="340" y="105"/>
                    </a:cubicBezTo>
                    <a:cubicBezTo>
                      <a:pt x="337" y="102"/>
                      <a:pt x="334" y="100"/>
                      <a:pt x="330" y="97"/>
                    </a:cubicBezTo>
                    <a:cubicBezTo>
                      <a:pt x="306" y="79"/>
                      <a:pt x="276" y="66"/>
                      <a:pt x="246" y="61"/>
                    </a:cubicBezTo>
                    <a:cubicBezTo>
                      <a:pt x="238" y="60"/>
                      <a:pt x="230" y="59"/>
                      <a:pt x="222" y="58"/>
                    </a:cubicBezTo>
                    <a:cubicBezTo>
                      <a:pt x="217" y="58"/>
                      <a:pt x="217" y="58"/>
                      <a:pt x="217" y="58"/>
                    </a:cubicBezTo>
                    <a:cubicBezTo>
                      <a:pt x="210" y="58"/>
                      <a:pt x="210" y="58"/>
                      <a:pt x="210" y="58"/>
                    </a:cubicBezTo>
                    <a:cubicBezTo>
                      <a:pt x="197" y="58"/>
                      <a:pt x="197" y="58"/>
                      <a:pt x="197" y="58"/>
                    </a:cubicBezTo>
                    <a:cubicBezTo>
                      <a:pt x="179" y="58"/>
                      <a:pt x="161" y="58"/>
                      <a:pt x="143" y="58"/>
                    </a:cubicBezTo>
                    <a:cubicBezTo>
                      <a:pt x="119" y="58"/>
                      <a:pt x="82" y="58"/>
                      <a:pt x="70" y="58"/>
                    </a:cubicBezTo>
                    <a:cubicBezTo>
                      <a:pt x="64" y="58"/>
                      <a:pt x="63" y="60"/>
                      <a:pt x="63" y="68"/>
                    </a:cubicBezTo>
                    <a:cubicBezTo>
                      <a:pt x="63" y="93"/>
                      <a:pt x="63" y="462"/>
                      <a:pt x="63" y="652"/>
                    </a:cubicBezTo>
                    <a:cubicBezTo>
                      <a:pt x="63" y="677"/>
                      <a:pt x="63" y="702"/>
                      <a:pt x="63" y="727"/>
                    </a:cubicBezTo>
                    <a:cubicBezTo>
                      <a:pt x="63" y="745"/>
                      <a:pt x="63" y="745"/>
                      <a:pt x="63" y="745"/>
                    </a:cubicBezTo>
                    <a:cubicBezTo>
                      <a:pt x="63" y="754"/>
                      <a:pt x="63" y="754"/>
                      <a:pt x="63" y="754"/>
                    </a:cubicBezTo>
                    <a:cubicBezTo>
                      <a:pt x="63" y="756"/>
                      <a:pt x="63" y="758"/>
                      <a:pt x="64" y="760"/>
                    </a:cubicBezTo>
                    <a:cubicBezTo>
                      <a:pt x="65" y="769"/>
                      <a:pt x="68" y="777"/>
                      <a:pt x="72" y="785"/>
                    </a:cubicBezTo>
                    <a:cubicBezTo>
                      <a:pt x="81" y="802"/>
                      <a:pt x="96" y="816"/>
                      <a:pt x="113" y="827"/>
                    </a:cubicBezTo>
                    <a:cubicBezTo>
                      <a:pt x="131" y="838"/>
                      <a:pt x="151" y="845"/>
                      <a:pt x="171" y="848"/>
                    </a:cubicBezTo>
                    <a:cubicBezTo>
                      <a:pt x="173" y="848"/>
                      <a:pt x="176" y="848"/>
                      <a:pt x="178" y="848"/>
                    </a:cubicBezTo>
                    <a:cubicBezTo>
                      <a:pt x="179" y="848"/>
                      <a:pt x="181" y="848"/>
                      <a:pt x="182" y="848"/>
                    </a:cubicBezTo>
                    <a:cubicBezTo>
                      <a:pt x="186" y="848"/>
                      <a:pt x="186" y="848"/>
                      <a:pt x="186" y="848"/>
                    </a:cubicBezTo>
                    <a:cubicBezTo>
                      <a:pt x="204" y="848"/>
                      <a:pt x="204" y="848"/>
                      <a:pt x="204" y="848"/>
                    </a:cubicBezTo>
                    <a:cubicBezTo>
                      <a:pt x="210" y="848"/>
                      <a:pt x="216" y="848"/>
                      <a:pt x="222" y="848"/>
                    </a:cubicBezTo>
                    <a:cubicBezTo>
                      <a:pt x="227" y="847"/>
                      <a:pt x="227" y="847"/>
                      <a:pt x="227" y="847"/>
                    </a:cubicBezTo>
                    <a:cubicBezTo>
                      <a:pt x="230" y="847"/>
                      <a:pt x="230" y="847"/>
                      <a:pt x="230" y="847"/>
                    </a:cubicBezTo>
                    <a:cubicBezTo>
                      <a:pt x="231" y="847"/>
                      <a:pt x="233" y="847"/>
                      <a:pt x="234" y="846"/>
                    </a:cubicBezTo>
                    <a:cubicBezTo>
                      <a:pt x="235" y="845"/>
                      <a:pt x="235" y="843"/>
                      <a:pt x="235" y="842"/>
                    </a:cubicBezTo>
                    <a:cubicBezTo>
                      <a:pt x="235" y="833"/>
                      <a:pt x="235" y="825"/>
                      <a:pt x="235" y="816"/>
                    </a:cubicBezTo>
                    <a:cubicBezTo>
                      <a:pt x="235" y="767"/>
                      <a:pt x="235" y="718"/>
                      <a:pt x="235" y="668"/>
                    </a:cubicBezTo>
                    <a:cubicBezTo>
                      <a:pt x="235" y="649"/>
                      <a:pt x="235" y="630"/>
                      <a:pt x="235" y="610"/>
                    </a:cubicBezTo>
                    <a:cubicBezTo>
                      <a:pt x="235" y="603"/>
                      <a:pt x="235" y="603"/>
                      <a:pt x="235" y="603"/>
                    </a:cubicBezTo>
                    <a:cubicBezTo>
                      <a:pt x="235" y="600"/>
                      <a:pt x="235" y="596"/>
                      <a:pt x="235" y="593"/>
                    </a:cubicBezTo>
                    <a:cubicBezTo>
                      <a:pt x="236" y="587"/>
                      <a:pt x="236" y="581"/>
                      <a:pt x="238" y="575"/>
                    </a:cubicBezTo>
                    <a:cubicBezTo>
                      <a:pt x="240" y="563"/>
                      <a:pt x="244" y="551"/>
                      <a:pt x="249" y="540"/>
                    </a:cubicBezTo>
                    <a:cubicBezTo>
                      <a:pt x="260" y="518"/>
                      <a:pt x="276" y="499"/>
                      <a:pt x="296" y="484"/>
                    </a:cubicBezTo>
                    <a:cubicBezTo>
                      <a:pt x="316" y="470"/>
                      <a:pt x="339" y="460"/>
                      <a:pt x="364" y="457"/>
                    </a:cubicBezTo>
                    <a:cubicBezTo>
                      <a:pt x="370" y="456"/>
                      <a:pt x="377" y="456"/>
                      <a:pt x="383" y="456"/>
                    </a:cubicBezTo>
                    <a:cubicBezTo>
                      <a:pt x="388" y="456"/>
                      <a:pt x="394" y="456"/>
                      <a:pt x="400" y="457"/>
                    </a:cubicBezTo>
                    <a:cubicBezTo>
                      <a:pt x="411" y="457"/>
                      <a:pt x="422" y="459"/>
                      <a:pt x="433" y="462"/>
                    </a:cubicBezTo>
                    <a:cubicBezTo>
                      <a:pt x="455" y="466"/>
                      <a:pt x="476" y="474"/>
                      <a:pt x="496" y="484"/>
                    </a:cubicBezTo>
                    <a:cubicBezTo>
                      <a:pt x="535" y="504"/>
                      <a:pt x="569" y="530"/>
                      <a:pt x="599" y="557"/>
                    </a:cubicBezTo>
                    <a:cubicBezTo>
                      <a:pt x="615" y="571"/>
                      <a:pt x="629" y="585"/>
                      <a:pt x="644" y="598"/>
                    </a:cubicBezTo>
                    <a:cubicBezTo>
                      <a:pt x="665" y="619"/>
                      <a:pt x="665" y="619"/>
                      <a:pt x="665" y="619"/>
                    </a:cubicBezTo>
                    <a:cubicBezTo>
                      <a:pt x="676" y="628"/>
                      <a:pt x="676" y="628"/>
                      <a:pt x="676" y="628"/>
                    </a:cubicBezTo>
                    <a:cubicBezTo>
                      <a:pt x="687" y="638"/>
                      <a:pt x="687" y="638"/>
                      <a:pt x="687" y="638"/>
                    </a:cubicBezTo>
                    <a:cubicBezTo>
                      <a:pt x="717" y="665"/>
                      <a:pt x="746" y="692"/>
                      <a:pt x="775" y="718"/>
                    </a:cubicBezTo>
                    <a:cubicBezTo>
                      <a:pt x="790" y="730"/>
                      <a:pt x="804" y="742"/>
                      <a:pt x="819" y="753"/>
                    </a:cubicBezTo>
                    <a:cubicBezTo>
                      <a:pt x="834" y="763"/>
                      <a:pt x="849" y="772"/>
                      <a:pt x="865" y="779"/>
                    </a:cubicBezTo>
                    <a:cubicBezTo>
                      <a:pt x="881" y="786"/>
                      <a:pt x="896" y="790"/>
                      <a:pt x="912" y="791"/>
                    </a:cubicBezTo>
                    <a:cubicBezTo>
                      <a:pt x="928" y="792"/>
                      <a:pt x="944" y="790"/>
                      <a:pt x="959" y="785"/>
                    </a:cubicBezTo>
                    <a:cubicBezTo>
                      <a:pt x="979" y="779"/>
                      <a:pt x="997" y="768"/>
                      <a:pt x="1015" y="756"/>
                    </a:cubicBezTo>
                    <a:cubicBezTo>
                      <a:pt x="1033" y="744"/>
                      <a:pt x="1051" y="730"/>
                      <a:pt x="1067" y="716"/>
                    </a:cubicBezTo>
                    <a:cubicBezTo>
                      <a:pt x="1084" y="702"/>
                      <a:pt x="1101" y="687"/>
                      <a:pt x="1117" y="673"/>
                    </a:cubicBezTo>
                    <a:cubicBezTo>
                      <a:pt x="1125" y="665"/>
                      <a:pt x="1133" y="658"/>
                      <a:pt x="1141" y="651"/>
                    </a:cubicBezTo>
                    <a:cubicBezTo>
                      <a:pt x="1149" y="644"/>
                      <a:pt x="1157" y="637"/>
                      <a:pt x="1165" y="630"/>
                    </a:cubicBezTo>
                    <a:cubicBezTo>
                      <a:pt x="1196" y="603"/>
                      <a:pt x="1226" y="574"/>
                      <a:pt x="1257" y="548"/>
                    </a:cubicBezTo>
                    <a:cubicBezTo>
                      <a:pt x="1289" y="522"/>
                      <a:pt x="1323" y="499"/>
                      <a:pt x="1360" y="483"/>
                    </a:cubicBezTo>
                    <a:cubicBezTo>
                      <a:pt x="1384" y="473"/>
                      <a:pt x="1410" y="466"/>
                      <a:pt x="1437" y="464"/>
                    </a:cubicBezTo>
                    <a:cubicBezTo>
                      <a:pt x="1443" y="464"/>
                      <a:pt x="1450" y="464"/>
                      <a:pt x="1456" y="464"/>
                    </a:cubicBezTo>
                    <a:cubicBezTo>
                      <a:pt x="1464" y="464"/>
                      <a:pt x="1471" y="465"/>
                      <a:pt x="1478" y="466"/>
                    </a:cubicBezTo>
                    <a:cubicBezTo>
                      <a:pt x="1491" y="468"/>
                      <a:pt x="1505" y="472"/>
                      <a:pt x="1517" y="479"/>
                    </a:cubicBezTo>
                    <a:cubicBezTo>
                      <a:pt x="1541" y="491"/>
                      <a:pt x="1561" y="511"/>
                      <a:pt x="1574" y="534"/>
                    </a:cubicBezTo>
                    <a:cubicBezTo>
                      <a:pt x="1581" y="545"/>
                      <a:pt x="1586" y="557"/>
                      <a:pt x="1589" y="569"/>
                    </a:cubicBezTo>
                    <a:cubicBezTo>
                      <a:pt x="1590" y="576"/>
                      <a:pt x="1591" y="582"/>
                      <a:pt x="1592" y="588"/>
                    </a:cubicBezTo>
                    <a:cubicBezTo>
                      <a:pt x="1592" y="591"/>
                      <a:pt x="1593" y="594"/>
                      <a:pt x="1593" y="597"/>
                    </a:cubicBezTo>
                    <a:cubicBezTo>
                      <a:pt x="1593" y="600"/>
                      <a:pt x="1593" y="604"/>
                      <a:pt x="1593" y="606"/>
                    </a:cubicBezTo>
                    <a:cubicBezTo>
                      <a:pt x="1592" y="648"/>
                      <a:pt x="1592" y="688"/>
                      <a:pt x="1591" y="726"/>
                    </a:cubicBezTo>
                    <a:cubicBezTo>
                      <a:pt x="1591" y="736"/>
                      <a:pt x="1591" y="745"/>
                      <a:pt x="1591" y="754"/>
                    </a:cubicBezTo>
                    <a:cubicBezTo>
                      <a:pt x="1591" y="762"/>
                      <a:pt x="1592" y="770"/>
                      <a:pt x="1594" y="777"/>
                    </a:cubicBezTo>
                    <a:cubicBezTo>
                      <a:pt x="1599" y="791"/>
                      <a:pt x="1608" y="805"/>
                      <a:pt x="1618" y="816"/>
                    </a:cubicBezTo>
                    <a:cubicBezTo>
                      <a:pt x="1634" y="832"/>
                      <a:pt x="1653" y="844"/>
                      <a:pt x="1671" y="852"/>
                    </a:cubicBezTo>
                    <a:cubicBezTo>
                      <a:pt x="1681" y="856"/>
                      <a:pt x="1690" y="859"/>
                      <a:pt x="1700" y="861"/>
                    </a:cubicBezTo>
                    <a:cubicBezTo>
                      <a:pt x="1705" y="862"/>
                      <a:pt x="1709" y="863"/>
                      <a:pt x="1714" y="864"/>
                    </a:cubicBezTo>
                    <a:cubicBezTo>
                      <a:pt x="1716" y="864"/>
                      <a:pt x="1719" y="864"/>
                      <a:pt x="1721" y="864"/>
                    </a:cubicBezTo>
                    <a:cubicBezTo>
                      <a:pt x="1723" y="865"/>
                      <a:pt x="1725" y="865"/>
                      <a:pt x="1728" y="865"/>
                    </a:cubicBezTo>
                    <a:cubicBezTo>
                      <a:pt x="1734" y="865"/>
                      <a:pt x="1740" y="865"/>
                      <a:pt x="1745" y="865"/>
                    </a:cubicBezTo>
                    <a:cubicBezTo>
                      <a:pt x="1752" y="865"/>
                      <a:pt x="1759" y="865"/>
                      <a:pt x="1765" y="865"/>
                    </a:cubicBezTo>
                    <a:cubicBezTo>
                      <a:pt x="1768" y="865"/>
                      <a:pt x="1770" y="865"/>
                      <a:pt x="1772" y="865"/>
                    </a:cubicBezTo>
                    <a:cubicBezTo>
                      <a:pt x="1775" y="864"/>
                      <a:pt x="1777" y="864"/>
                      <a:pt x="1779" y="864"/>
                    </a:cubicBezTo>
                    <a:cubicBezTo>
                      <a:pt x="1782" y="864"/>
                      <a:pt x="1784" y="864"/>
                      <a:pt x="1786" y="863"/>
                    </a:cubicBezTo>
                    <a:cubicBezTo>
                      <a:pt x="1788" y="863"/>
                      <a:pt x="1790" y="861"/>
                      <a:pt x="1791" y="859"/>
                    </a:cubicBezTo>
                    <a:cubicBezTo>
                      <a:pt x="1794" y="856"/>
                      <a:pt x="1794" y="851"/>
                      <a:pt x="1794" y="847"/>
                    </a:cubicBezTo>
                    <a:cubicBezTo>
                      <a:pt x="1794" y="845"/>
                      <a:pt x="1794" y="843"/>
                      <a:pt x="1794" y="841"/>
                    </a:cubicBezTo>
                    <a:cubicBezTo>
                      <a:pt x="1794" y="840"/>
                      <a:pt x="1795" y="839"/>
                      <a:pt x="1795" y="838"/>
                    </a:cubicBezTo>
                    <a:cubicBezTo>
                      <a:pt x="1795" y="837"/>
                      <a:pt x="1795" y="836"/>
                      <a:pt x="1795" y="835"/>
                    </a:cubicBezTo>
                    <a:cubicBezTo>
                      <a:pt x="1795" y="832"/>
                      <a:pt x="1795" y="830"/>
                      <a:pt x="1795" y="827"/>
                    </a:cubicBezTo>
                    <a:cubicBezTo>
                      <a:pt x="1796" y="822"/>
                      <a:pt x="1796" y="817"/>
                      <a:pt x="1796" y="811"/>
                    </a:cubicBezTo>
                    <a:cubicBezTo>
                      <a:pt x="1797" y="801"/>
                      <a:pt x="1797" y="790"/>
                      <a:pt x="1798" y="780"/>
                    </a:cubicBezTo>
                    <a:cubicBezTo>
                      <a:pt x="1799" y="761"/>
                      <a:pt x="1800" y="744"/>
                      <a:pt x="1801" y="739"/>
                    </a:cubicBezTo>
                    <a:cubicBezTo>
                      <a:pt x="1802" y="735"/>
                      <a:pt x="1803" y="738"/>
                      <a:pt x="1803" y="732"/>
                    </a:cubicBezTo>
                    <a:cubicBezTo>
                      <a:pt x="1805" y="723"/>
                      <a:pt x="1806" y="740"/>
                      <a:pt x="1808" y="778"/>
                    </a:cubicBezTo>
                    <a:cubicBezTo>
                      <a:pt x="1808" y="787"/>
                      <a:pt x="1809" y="797"/>
                      <a:pt x="1809" y="808"/>
                    </a:cubicBezTo>
                    <a:cubicBezTo>
                      <a:pt x="1809" y="813"/>
                      <a:pt x="1809" y="819"/>
                      <a:pt x="1809" y="824"/>
                    </a:cubicBezTo>
                    <a:cubicBezTo>
                      <a:pt x="1809" y="827"/>
                      <a:pt x="1810" y="830"/>
                      <a:pt x="1810" y="833"/>
                    </a:cubicBezTo>
                    <a:cubicBezTo>
                      <a:pt x="1810" y="836"/>
                      <a:pt x="1810" y="840"/>
                      <a:pt x="1810" y="843"/>
                    </a:cubicBezTo>
                    <a:cubicBezTo>
                      <a:pt x="1810" y="850"/>
                      <a:pt x="1811" y="858"/>
                      <a:pt x="1809" y="865"/>
                    </a:cubicBezTo>
                    <a:close/>
                  </a:path>
                </a:pathLst>
              </a:custGeom>
              <a:solidFill>
                <a:schemeClr val="accent3"/>
              </a:solidFill>
              <a:ln>
                <a:noFill/>
              </a:ln>
            </p:spPr>
            <p:txBody>
              <a:bodyPr vert="horz" wrap="square" lIns="91440" tIns="45720" rIns="91440" bIns="45720" numCol="1" anchor="t" anchorCtr="0" compatLnSpc="1"/>
              <a:lstStyle/>
              <a:p>
                <a:endParaRPr lang="en-GB"/>
              </a:p>
            </p:txBody>
          </p:sp>
          <p:sp>
            <p:nvSpPr>
              <p:cNvPr id="32" name="Freeform 19"/>
              <p:cNvSpPr>
                <a:spLocks noEditPoints="1"/>
              </p:cNvSpPr>
              <p:nvPr>
                <p:custDataLst>
                  <p:tags r:id="rId6"/>
                </p:custDataLst>
              </p:nvPr>
            </p:nvSpPr>
            <p:spPr bwMode="gray">
              <a:xfrm>
                <a:off x="2679701" y="1730376"/>
                <a:ext cx="6788150" cy="3400425"/>
              </a:xfrm>
              <a:custGeom>
                <a:avLst/>
                <a:gdLst>
                  <a:gd name="T0" fmla="*/ 1791 w 1807"/>
                  <a:gd name="T1" fmla="*/ 831 h 904"/>
                  <a:gd name="T2" fmla="*/ 1724 w 1807"/>
                  <a:gd name="T3" fmla="*/ 861 h 904"/>
                  <a:gd name="T4" fmla="*/ 1589 w 1807"/>
                  <a:gd name="T5" fmla="*/ 593 h 904"/>
                  <a:gd name="T6" fmla="*/ 1161 w 1807"/>
                  <a:gd name="T7" fmla="*/ 626 h 904"/>
                  <a:gd name="T8" fmla="*/ 683 w 1807"/>
                  <a:gd name="T9" fmla="*/ 634 h 904"/>
                  <a:gd name="T10" fmla="*/ 292 w 1807"/>
                  <a:gd name="T11" fmla="*/ 480 h 904"/>
                  <a:gd name="T12" fmla="*/ 226 w 1807"/>
                  <a:gd name="T13" fmla="*/ 843 h 904"/>
                  <a:gd name="T14" fmla="*/ 60 w 1807"/>
                  <a:gd name="T15" fmla="*/ 756 h 904"/>
                  <a:gd name="T16" fmla="*/ 213 w 1807"/>
                  <a:gd name="T17" fmla="*/ 54 h 904"/>
                  <a:gd name="T18" fmla="*/ 531 w 1807"/>
                  <a:gd name="T19" fmla="*/ 282 h 904"/>
                  <a:gd name="T20" fmla="*/ 1292 w 1807"/>
                  <a:gd name="T21" fmla="*/ 272 h 904"/>
                  <a:gd name="T22" fmla="*/ 1233 w 1807"/>
                  <a:gd name="T23" fmla="*/ 293 h 904"/>
                  <a:gd name="T24" fmla="*/ 216 w 1807"/>
                  <a:gd name="T25" fmla="*/ 1 h 904"/>
                  <a:gd name="T26" fmla="*/ 77 w 1807"/>
                  <a:gd name="T27" fmla="*/ 873 h 904"/>
                  <a:gd name="T28" fmla="*/ 275 w 1807"/>
                  <a:gd name="T29" fmla="*/ 889 h 904"/>
                  <a:gd name="T30" fmla="*/ 291 w 1807"/>
                  <a:gd name="T31" fmla="*/ 600 h 904"/>
                  <a:gd name="T32" fmla="*/ 555 w 1807"/>
                  <a:gd name="T33" fmla="*/ 596 h 904"/>
                  <a:gd name="T34" fmla="*/ 1114 w 1807"/>
                  <a:gd name="T35" fmla="*/ 739 h 904"/>
                  <a:gd name="T36" fmla="*/ 1474 w 1807"/>
                  <a:gd name="T37" fmla="*/ 505 h 904"/>
                  <a:gd name="T38" fmla="*/ 1584 w 1807"/>
                  <a:gd name="T39" fmla="*/ 819 h 904"/>
                  <a:gd name="T40" fmla="*/ 1805 w 1807"/>
                  <a:gd name="T41" fmla="*/ 861 h 904"/>
                  <a:gd name="T42" fmla="*/ 1565 w 1807"/>
                  <a:gd name="T43" fmla="*/ 743 h 904"/>
                  <a:gd name="T44" fmla="*/ 1448 w 1807"/>
                  <a:gd name="T45" fmla="*/ 494 h 904"/>
                  <a:gd name="T46" fmla="*/ 910 w 1807"/>
                  <a:gd name="T47" fmla="*/ 836 h 904"/>
                  <a:gd name="T48" fmla="*/ 411 w 1807"/>
                  <a:gd name="T49" fmla="*/ 510 h 904"/>
                  <a:gd name="T50" fmla="*/ 286 w 1807"/>
                  <a:gd name="T51" fmla="*/ 648 h 904"/>
                  <a:gd name="T52" fmla="*/ 271 w 1807"/>
                  <a:gd name="T53" fmla="*/ 887 h 904"/>
                  <a:gd name="T54" fmla="*/ 29 w 1807"/>
                  <a:gd name="T55" fmla="*/ 822 h 904"/>
                  <a:gd name="T56" fmla="*/ 46 w 1807"/>
                  <a:gd name="T57" fmla="*/ 4 h 904"/>
                  <a:gd name="T58" fmla="*/ 380 w 1807"/>
                  <a:gd name="T59" fmla="*/ 78 h 904"/>
                  <a:gd name="T60" fmla="*/ 741 w 1807"/>
                  <a:gd name="T61" fmla="*/ 370 h 904"/>
                  <a:gd name="T62" fmla="*/ 875 w 1807"/>
                  <a:gd name="T63" fmla="*/ 430 h 904"/>
                  <a:gd name="T64" fmla="*/ 375 w 1807"/>
                  <a:gd name="T65" fmla="*/ 127 h 904"/>
                  <a:gd name="T66" fmla="*/ 52 w 1807"/>
                  <a:gd name="T67" fmla="*/ 60 h 904"/>
                  <a:gd name="T68" fmla="*/ 175 w 1807"/>
                  <a:gd name="T69" fmla="*/ 849 h 904"/>
                  <a:gd name="T70" fmla="*/ 235 w 1807"/>
                  <a:gd name="T71" fmla="*/ 837 h 904"/>
                  <a:gd name="T72" fmla="*/ 412 w 1807"/>
                  <a:gd name="T73" fmla="*/ 457 h 904"/>
                  <a:gd name="T74" fmla="*/ 914 w 1807"/>
                  <a:gd name="T75" fmla="*/ 790 h 904"/>
                  <a:gd name="T76" fmla="*/ 1387 w 1807"/>
                  <a:gd name="T77" fmla="*/ 472 h 904"/>
                  <a:gd name="T78" fmla="*/ 1606 w 1807"/>
                  <a:gd name="T79" fmla="*/ 809 h 904"/>
                  <a:gd name="T80" fmla="*/ 107 w 1807"/>
                  <a:gd name="T81" fmla="*/ 862 h 904"/>
                  <a:gd name="T82" fmla="*/ 22 w 1807"/>
                  <a:gd name="T83" fmla="*/ 48 h 904"/>
                  <a:gd name="T84" fmla="*/ 397 w 1807"/>
                  <a:gd name="T85" fmla="*/ 113 h 904"/>
                  <a:gd name="T86" fmla="*/ 192 w 1807"/>
                  <a:gd name="T87" fmla="*/ 34 h 904"/>
                  <a:gd name="T88" fmla="*/ 41 w 1807"/>
                  <a:gd name="T89" fmla="*/ 760 h 904"/>
                  <a:gd name="T90" fmla="*/ 253 w 1807"/>
                  <a:gd name="T91" fmla="*/ 852 h 904"/>
                  <a:gd name="T92" fmla="*/ 262 w 1807"/>
                  <a:gd name="T93" fmla="*/ 863 h 904"/>
                  <a:gd name="T94" fmla="*/ 296 w 1807"/>
                  <a:gd name="T95" fmla="*/ 497 h 904"/>
                  <a:gd name="T96" fmla="*/ 239 w 1807"/>
                  <a:gd name="T97" fmla="*/ 854 h 904"/>
                  <a:gd name="T98" fmla="*/ 114 w 1807"/>
                  <a:gd name="T99" fmla="*/ 840 h 904"/>
                  <a:gd name="T100" fmla="*/ 218 w 1807"/>
                  <a:gd name="T101" fmla="*/ 39 h 904"/>
                  <a:gd name="T102" fmla="*/ 552 w 1807"/>
                  <a:gd name="T103" fmla="*/ 280 h 904"/>
                  <a:gd name="T104" fmla="*/ 569 w 1807"/>
                  <a:gd name="T105" fmla="*/ 272 h 904"/>
                  <a:gd name="T106" fmla="*/ 212 w 1807"/>
                  <a:gd name="T107" fmla="*/ 14 h 904"/>
                  <a:gd name="T108" fmla="*/ 16 w 1807"/>
                  <a:gd name="T109" fmla="*/ 730 h 904"/>
                  <a:gd name="T110" fmla="*/ 187 w 1807"/>
                  <a:gd name="T111" fmla="*/ 887 h 904"/>
                  <a:gd name="T112" fmla="*/ 274 w 1807"/>
                  <a:gd name="T113" fmla="*/ 830 h 904"/>
                  <a:gd name="T114" fmla="*/ 519 w 1807"/>
                  <a:gd name="T115" fmla="*/ 539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7" h="904">
                    <a:moveTo>
                      <a:pt x="1806" y="829"/>
                    </a:moveTo>
                    <a:cubicBezTo>
                      <a:pt x="1806" y="826"/>
                      <a:pt x="1805" y="823"/>
                      <a:pt x="1805" y="820"/>
                    </a:cubicBezTo>
                    <a:cubicBezTo>
                      <a:pt x="1805" y="815"/>
                      <a:pt x="1805" y="809"/>
                      <a:pt x="1805" y="804"/>
                    </a:cubicBezTo>
                    <a:cubicBezTo>
                      <a:pt x="1805" y="793"/>
                      <a:pt x="1804" y="783"/>
                      <a:pt x="1804" y="774"/>
                    </a:cubicBezTo>
                    <a:cubicBezTo>
                      <a:pt x="1802" y="736"/>
                      <a:pt x="1801" y="719"/>
                      <a:pt x="1799" y="728"/>
                    </a:cubicBezTo>
                    <a:cubicBezTo>
                      <a:pt x="1799" y="734"/>
                      <a:pt x="1798" y="731"/>
                      <a:pt x="1797" y="735"/>
                    </a:cubicBezTo>
                    <a:cubicBezTo>
                      <a:pt x="1796" y="740"/>
                      <a:pt x="1795" y="757"/>
                      <a:pt x="1794" y="776"/>
                    </a:cubicBezTo>
                    <a:cubicBezTo>
                      <a:pt x="1793" y="786"/>
                      <a:pt x="1793" y="797"/>
                      <a:pt x="1792" y="807"/>
                    </a:cubicBezTo>
                    <a:cubicBezTo>
                      <a:pt x="1792" y="813"/>
                      <a:pt x="1792" y="818"/>
                      <a:pt x="1791" y="823"/>
                    </a:cubicBezTo>
                    <a:cubicBezTo>
                      <a:pt x="1791" y="826"/>
                      <a:pt x="1791" y="828"/>
                      <a:pt x="1791" y="831"/>
                    </a:cubicBezTo>
                    <a:cubicBezTo>
                      <a:pt x="1791" y="832"/>
                      <a:pt x="1791" y="833"/>
                      <a:pt x="1791" y="834"/>
                    </a:cubicBezTo>
                    <a:cubicBezTo>
                      <a:pt x="1791" y="835"/>
                      <a:pt x="1790" y="836"/>
                      <a:pt x="1790" y="837"/>
                    </a:cubicBezTo>
                    <a:cubicBezTo>
                      <a:pt x="1790" y="839"/>
                      <a:pt x="1790" y="841"/>
                      <a:pt x="1790" y="843"/>
                    </a:cubicBezTo>
                    <a:cubicBezTo>
                      <a:pt x="1790" y="847"/>
                      <a:pt x="1790" y="852"/>
                      <a:pt x="1787" y="855"/>
                    </a:cubicBezTo>
                    <a:cubicBezTo>
                      <a:pt x="1786" y="857"/>
                      <a:pt x="1784" y="859"/>
                      <a:pt x="1782" y="859"/>
                    </a:cubicBezTo>
                    <a:cubicBezTo>
                      <a:pt x="1780" y="860"/>
                      <a:pt x="1778" y="860"/>
                      <a:pt x="1775" y="860"/>
                    </a:cubicBezTo>
                    <a:cubicBezTo>
                      <a:pt x="1773" y="860"/>
                      <a:pt x="1771" y="860"/>
                      <a:pt x="1768" y="861"/>
                    </a:cubicBezTo>
                    <a:cubicBezTo>
                      <a:pt x="1766" y="861"/>
                      <a:pt x="1764" y="861"/>
                      <a:pt x="1761" y="861"/>
                    </a:cubicBezTo>
                    <a:cubicBezTo>
                      <a:pt x="1755" y="861"/>
                      <a:pt x="1748" y="861"/>
                      <a:pt x="1741" y="861"/>
                    </a:cubicBezTo>
                    <a:cubicBezTo>
                      <a:pt x="1736" y="861"/>
                      <a:pt x="1730" y="861"/>
                      <a:pt x="1724" y="861"/>
                    </a:cubicBezTo>
                    <a:cubicBezTo>
                      <a:pt x="1721" y="861"/>
                      <a:pt x="1719" y="861"/>
                      <a:pt x="1717" y="860"/>
                    </a:cubicBezTo>
                    <a:cubicBezTo>
                      <a:pt x="1715" y="860"/>
                      <a:pt x="1712" y="860"/>
                      <a:pt x="1710" y="860"/>
                    </a:cubicBezTo>
                    <a:cubicBezTo>
                      <a:pt x="1705" y="859"/>
                      <a:pt x="1701" y="858"/>
                      <a:pt x="1696" y="857"/>
                    </a:cubicBezTo>
                    <a:cubicBezTo>
                      <a:pt x="1686" y="855"/>
                      <a:pt x="1677" y="852"/>
                      <a:pt x="1667" y="848"/>
                    </a:cubicBezTo>
                    <a:cubicBezTo>
                      <a:pt x="1649" y="840"/>
                      <a:pt x="1630" y="828"/>
                      <a:pt x="1614" y="812"/>
                    </a:cubicBezTo>
                    <a:cubicBezTo>
                      <a:pt x="1604" y="801"/>
                      <a:pt x="1595" y="787"/>
                      <a:pt x="1590" y="773"/>
                    </a:cubicBezTo>
                    <a:cubicBezTo>
                      <a:pt x="1588" y="766"/>
                      <a:pt x="1587" y="758"/>
                      <a:pt x="1587" y="750"/>
                    </a:cubicBezTo>
                    <a:cubicBezTo>
                      <a:pt x="1587" y="741"/>
                      <a:pt x="1587" y="732"/>
                      <a:pt x="1587" y="722"/>
                    </a:cubicBezTo>
                    <a:cubicBezTo>
                      <a:pt x="1588" y="684"/>
                      <a:pt x="1588" y="644"/>
                      <a:pt x="1589" y="602"/>
                    </a:cubicBezTo>
                    <a:cubicBezTo>
                      <a:pt x="1589" y="600"/>
                      <a:pt x="1589" y="596"/>
                      <a:pt x="1589" y="593"/>
                    </a:cubicBezTo>
                    <a:cubicBezTo>
                      <a:pt x="1589" y="590"/>
                      <a:pt x="1588" y="587"/>
                      <a:pt x="1588" y="584"/>
                    </a:cubicBezTo>
                    <a:cubicBezTo>
                      <a:pt x="1587" y="578"/>
                      <a:pt x="1586" y="572"/>
                      <a:pt x="1585" y="565"/>
                    </a:cubicBezTo>
                    <a:cubicBezTo>
                      <a:pt x="1582" y="553"/>
                      <a:pt x="1577" y="541"/>
                      <a:pt x="1570" y="530"/>
                    </a:cubicBezTo>
                    <a:cubicBezTo>
                      <a:pt x="1557" y="507"/>
                      <a:pt x="1537" y="487"/>
                      <a:pt x="1513" y="475"/>
                    </a:cubicBezTo>
                    <a:cubicBezTo>
                      <a:pt x="1501" y="468"/>
                      <a:pt x="1487" y="464"/>
                      <a:pt x="1474" y="462"/>
                    </a:cubicBezTo>
                    <a:cubicBezTo>
                      <a:pt x="1467" y="461"/>
                      <a:pt x="1460" y="460"/>
                      <a:pt x="1452" y="460"/>
                    </a:cubicBezTo>
                    <a:cubicBezTo>
                      <a:pt x="1446" y="460"/>
                      <a:pt x="1439" y="460"/>
                      <a:pt x="1433" y="460"/>
                    </a:cubicBezTo>
                    <a:cubicBezTo>
                      <a:pt x="1406" y="462"/>
                      <a:pt x="1380" y="469"/>
                      <a:pt x="1356" y="479"/>
                    </a:cubicBezTo>
                    <a:cubicBezTo>
                      <a:pt x="1319" y="495"/>
                      <a:pt x="1285" y="518"/>
                      <a:pt x="1253" y="544"/>
                    </a:cubicBezTo>
                    <a:cubicBezTo>
                      <a:pt x="1222" y="570"/>
                      <a:pt x="1192" y="599"/>
                      <a:pt x="1161" y="626"/>
                    </a:cubicBezTo>
                    <a:cubicBezTo>
                      <a:pt x="1153" y="633"/>
                      <a:pt x="1145" y="640"/>
                      <a:pt x="1137" y="647"/>
                    </a:cubicBezTo>
                    <a:cubicBezTo>
                      <a:pt x="1129" y="654"/>
                      <a:pt x="1121" y="661"/>
                      <a:pt x="1113" y="669"/>
                    </a:cubicBezTo>
                    <a:cubicBezTo>
                      <a:pt x="1097" y="683"/>
                      <a:pt x="1080" y="698"/>
                      <a:pt x="1063" y="712"/>
                    </a:cubicBezTo>
                    <a:cubicBezTo>
                      <a:pt x="1047" y="726"/>
                      <a:pt x="1029" y="740"/>
                      <a:pt x="1011" y="752"/>
                    </a:cubicBezTo>
                    <a:cubicBezTo>
                      <a:pt x="993" y="764"/>
                      <a:pt x="975" y="775"/>
                      <a:pt x="955" y="781"/>
                    </a:cubicBezTo>
                    <a:cubicBezTo>
                      <a:pt x="940" y="786"/>
                      <a:pt x="924" y="788"/>
                      <a:pt x="908" y="787"/>
                    </a:cubicBezTo>
                    <a:cubicBezTo>
                      <a:pt x="892" y="786"/>
                      <a:pt x="877" y="782"/>
                      <a:pt x="861" y="775"/>
                    </a:cubicBezTo>
                    <a:cubicBezTo>
                      <a:pt x="845" y="768"/>
                      <a:pt x="830" y="759"/>
                      <a:pt x="815" y="749"/>
                    </a:cubicBezTo>
                    <a:cubicBezTo>
                      <a:pt x="800" y="738"/>
                      <a:pt x="786" y="726"/>
                      <a:pt x="771" y="714"/>
                    </a:cubicBezTo>
                    <a:cubicBezTo>
                      <a:pt x="742" y="688"/>
                      <a:pt x="713" y="661"/>
                      <a:pt x="683" y="634"/>
                    </a:cubicBezTo>
                    <a:cubicBezTo>
                      <a:pt x="672" y="624"/>
                      <a:pt x="672" y="624"/>
                      <a:pt x="672" y="624"/>
                    </a:cubicBezTo>
                    <a:cubicBezTo>
                      <a:pt x="661" y="615"/>
                      <a:pt x="661" y="615"/>
                      <a:pt x="661" y="615"/>
                    </a:cubicBezTo>
                    <a:cubicBezTo>
                      <a:pt x="640" y="594"/>
                      <a:pt x="640" y="594"/>
                      <a:pt x="640" y="594"/>
                    </a:cubicBezTo>
                    <a:cubicBezTo>
                      <a:pt x="625" y="581"/>
                      <a:pt x="611" y="567"/>
                      <a:pt x="595" y="553"/>
                    </a:cubicBezTo>
                    <a:cubicBezTo>
                      <a:pt x="565" y="526"/>
                      <a:pt x="531" y="500"/>
                      <a:pt x="492" y="480"/>
                    </a:cubicBezTo>
                    <a:cubicBezTo>
                      <a:pt x="472" y="470"/>
                      <a:pt x="451" y="462"/>
                      <a:pt x="429" y="458"/>
                    </a:cubicBezTo>
                    <a:cubicBezTo>
                      <a:pt x="418" y="455"/>
                      <a:pt x="407" y="453"/>
                      <a:pt x="396" y="453"/>
                    </a:cubicBezTo>
                    <a:cubicBezTo>
                      <a:pt x="390" y="452"/>
                      <a:pt x="384" y="452"/>
                      <a:pt x="379" y="452"/>
                    </a:cubicBezTo>
                    <a:cubicBezTo>
                      <a:pt x="373" y="452"/>
                      <a:pt x="366" y="452"/>
                      <a:pt x="360" y="453"/>
                    </a:cubicBezTo>
                    <a:cubicBezTo>
                      <a:pt x="335" y="456"/>
                      <a:pt x="312" y="466"/>
                      <a:pt x="292" y="480"/>
                    </a:cubicBezTo>
                    <a:cubicBezTo>
                      <a:pt x="272" y="495"/>
                      <a:pt x="256" y="514"/>
                      <a:pt x="245" y="536"/>
                    </a:cubicBezTo>
                    <a:cubicBezTo>
                      <a:pt x="240" y="547"/>
                      <a:pt x="236" y="559"/>
                      <a:pt x="234" y="571"/>
                    </a:cubicBezTo>
                    <a:cubicBezTo>
                      <a:pt x="232" y="577"/>
                      <a:pt x="232" y="583"/>
                      <a:pt x="231" y="589"/>
                    </a:cubicBezTo>
                    <a:cubicBezTo>
                      <a:pt x="231" y="592"/>
                      <a:pt x="231" y="596"/>
                      <a:pt x="231" y="599"/>
                    </a:cubicBezTo>
                    <a:cubicBezTo>
                      <a:pt x="231" y="606"/>
                      <a:pt x="231" y="606"/>
                      <a:pt x="231" y="606"/>
                    </a:cubicBezTo>
                    <a:cubicBezTo>
                      <a:pt x="231" y="626"/>
                      <a:pt x="231" y="645"/>
                      <a:pt x="231" y="664"/>
                    </a:cubicBezTo>
                    <a:cubicBezTo>
                      <a:pt x="231" y="714"/>
                      <a:pt x="231" y="763"/>
                      <a:pt x="231" y="812"/>
                    </a:cubicBezTo>
                    <a:cubicBezTo>
                      <a:pt x="231" y="821"/>
                      <a:pt x="231" y="829"/>
                      <a:pt x="231" y="838"/>
                    </a:cubicBezTo>
                    <a:cubicBezTo>
                      <a:pt x="231" y="839"/>
                      <a:pt x="231" y="841"/>
                      <a:pt x="230" y="842"/>
                    </a:cubicBezTo>
                    <a:cubicBezTo>
                      <a:pt x="229" y="843"/>
                      <a:pt x="227" y="843"/>
                      <a:pt x="226" y="843"/>
                    </a:cubicBezTo>
                    <a:cubicBezTo>
                      <a:pt x="223" y="843"/>
                      <a:pt x="223" y="843"/>
                      <a:pt x="223" y="843"/>
                    </a:cubicBezTo>
                    <a:cubicBezTo>
                      <a:pt x="218" y="844"/>
                      <a:pt x="218" y="844"/>
                      <a:pt x="218" y="844"/>
                    </a:cubicBezTo>
                    <a:cubicBezTo>
                      <a:pt x="212" y="844"/>
                      <a:pt x="206" y="844"/>
                      <a:pt x="200" y="844"/>
                    </a:cubicBezTo>
                    <a:cubicBezTo>
                      <a:pt x="182" y="844"/>
                      <a:pt x="182" y="844"/>
                      <a:pt x="182" y="844"/>
                    </a:cubicBezTo>
                    <a:cubicBezTo>
                      <a:pt x="178" y="844"/>
                      <a:pt x="178" y="844"/>
                      <a:pt x="178" y="844"/>
                    </a:cubicBezTo>
                    <a:cubicBezTo>
                      <a:pt x="177" y="844"/>
                      <a:pt x="175" y="844"/>
                      <a:pt x="174" y="844"/>
                    </a:cubicBezTo>
                    <a:cubicBezTo>
                      <a:pt x="172" y="844"/>
                      <a:pt x="169" y="844"/>
                      <a:pt x="167" y="844"/>
                    </a:cubicBezTo>
                    <a:cubicBezTo>
                      <a:pt x="147" y="841"/>
                      <a:pt x="127" y="834"/>
                      <a:pt x="109" y="823"/>
                    </a:cubicBezTo>
                    <a:cubicBezTo>
                      <a:pt x="92" y="812"/>
                      <a:pt x="77" y="798"/>
                      <a:pt x="68" y="781"/>
                    </a:cubicBezTo>
                    <a:cubicBezTo>
                      <a:pt x="64" y="773"/>
                      <a:pt x="61" y="765"/>
                      <a:pt x="60" y="756"/>
                    </a:cubicBezTo>
                    <a:cubicBezTo>
                      <a:pt x="59" y="754"/>
                      <a:pt x="59" y="752"/>
                      <a:pt x="59" y="750"/>
                    </a:cubicBezTo>
                    <a:cubicBezTo>
                      <a:pt x="59" y="741"/>
                      <a:pt x="59" y="741"/>
                      <a:pt x="59" y="741"/>
                    </a:cubicBezTo>
                    <a:cubicBezTo>
                      <a:pt x="59" y="723"/>
                      <a:pt x="59" y="723"/>
                      <a:pt x="59" y="723"/>
                    </a:cubicBezTo>
                    <a:cubicBezTo>
                      <a:pt x="59" y="698"/>
                      <a:pt x="59" y="673"/>
                      <a:pt x="59" y="648"/>
                    </a:cubicBezTo>
                    <a:cubicBezTo>
                      <a:pt x="59" y="452"/>
                      <a:pt x="59" y="71"/>
                      <a:pt x="59" y="63"/>
                    </a:cubicBezTo>
                    <a:cubicBezTo>
                      <a:pt x="59" y="55"/>
                      <a:pt x="62" y="55"/>
                      <a:pt x="67" y="55"/>
                    </a:cubicBezTo>
                    <a:cubicBezTo>
                      <a:pt x="71" y="55"/>
                      <a:pt x="115" y="54"/>
                      <a:pt x="139" y="54"/>
                    </a:cubicBezTo>
                    <a:cubicBezTo>
                      <a:pt x="157" y="54"/>
                      <a:pt x="175" y="54"/>
                      <a:pt x="193" y="54"/>
                    </a:cubicBezTo>
                    <a:cubicBezTo>
                      <a:pt x="206" y="54"/>
                      <a:pt x="206" y="54"/>
                      <a:pt x="206" y="54"/>
                    </a:cubicBezTo>
                    <a:cubicBezTo>
                      <a:pt x="213" y="54"/>
                      <a:pt x="213" y="54"/>
                      <a:pt x="213" y="54"/>
                    </a:cubicBezTo>
                    <a:cubicBezTo>
                      <a:pt x="218" y="54"/>
                      <a:pt x="218" y="54"/>
                      <a:pt x="218" y="54"/>
                    </a:cubicBezTo>
                    <a:cubicBezTo>
                      <a:pt x="226" y="55"/>
                      <a:pt x="234" y="56"/>
                      <a:pt x="242" y="57"/>
                    </a:cubicBezTo>
                    <a:cubicBezTo>
                      <a:pt x="272" y="62"/>
                      <a:pt x="302" y="75"/>
                      <a:pt x="326" y="93"/>
                    </a:cubicBezTo>
                    <a:cubicBezTo>
                      <a:pt x="330" y="96"/>
                      <a:pt x="333" y="98"/>
                      <a:pt x="336" y="101"/>
                    </a:cubicBezTo>
                    <a:cubicBezTo>
                      <a:pt x="339" y="103"/>
                      <a:pt x="341" y="105"/>
                      <a:pt x="344" y="109"/>
                    </a:cubicBezTo>
                    <a:cubicBezTo>
                      <a:pt x="351" y="115"/>
                      <a:pt x="357" y="121"/>
                      <a:pt x="364" y="126"/>
                    </a:cubicBezTo>
                    <a:cubicBezTo>
                      <a:pt x="377" y="138"/>
                      <a:pt x="389" y="150"/>
                      <a:pt x="402" y="162"/>
                    </a:cubicBezTo>
                    <a:cubicBezTo>
                      <a:pt x="427" y="185"/>
                      <a:pt x="452" y="209"/>
                      <a:pt x="477" y="231"/>
                    </a:cubicBezTo>
                    <a:cubicBezTo>
                      <a:pt x="489" y="243"/>
                      <a:pt x="501" y="254"/>
                      <a:pt x="513" y="265"/>
                    </a:cubicBezTo>
                    <a:cubicBezTo>
                      <a:pt x="519" y="271"/>
                      <a:pt x="525" y="276"/>
                      <a:pt x="531" y="282"/>
                    </a:cubicBezTo>
                    <a:cubicBezTo>
                      <a:pt x="534" y="284"/>
                      <a:pt x="537" y="287"/>
                      <a:pt x="540" y="289"/>
                    </a:cubicBezTo>
                    <a:cubicBezTo>
                      <a:pt x="543" y="292"/>
                      <a:pt x="546" y="295"/>
                      <a:pt x="549" y="298"/>
                    </a:cubicBezTo>
                    <a:cubicBezTo>
                      <a:pt x="573" y="321"/>
                      <a:pt x="600" y="341"/>
                      <a:pt x="627" y="358"/>
                    </a:cubicBezTo>
                    <a:cubicBezTo>
                      <a:pt x="681" y="391"/>
                      <a:pt x="737" y="412"/>
                      <a:pt x="789" y="423"/>
                    </a:cubicBezTo>
                    <a:cubicBezTo>
                      <a:pt x="834" y="433"/>
                      <a:pt x="878" y="437"/>
                      <a:pt x="921" y="436"/>
                    </a:cubicBezTo>
                    <a:cubicBezTo>
                      <a:pt x="963" y="435"/>
                      <a:pt x="1005" y="429"/>
                      <a:pt x="1044" y="419"/>
                    </a:cubicBezTo>
                    <a:cubicBezTo>
                      <a:pt x="1086" y="409"/>
                      <a:pt x="1124" y="394"/>
                      <a:pt x="1157" y="377"/>
                    </a:cubicBezTo>
                    <a:cubicBezTo>
                      <a:pt x="1190" y="359"/>
                      <a:pt x="1217" y="340"/>
                      <a:pt x="1239" y="322"/>
                    </a:cubicBezTo>
                    <a:cubicBezTo>
                      <a:pt x="1250" y="313"/>
                      <a:pt x="1260" y="304"/>
                      <a:pt x="1269" y="295"/>
                    </a:cubicBezTo>
                    <a:cubicBezTo>
                      <a:pt x="1277" y="287"/>
                      <a:pt x="1285" y="279"/>
                      <a:pt x="1292" y="272"/>
                    </a:cubicBezTo>
                    <a:cubicBezTo>
                      <a:pt x="1305" y="258"/>
                      <a:pt x="1315" y="248"/>
                      <a:pt x="1322" y="241"/>
                    </a:cubicBezTo>
                    <a:cubicBezTo>
                      <a:pt x="1338" y="224"/>
                      <a:pt x="1351" y="210"/>
                      <a:pt x="1361" y="200"/>
                    </a:cubicBezTo>
                    <a:cubicBezTo>
                      <a:pt x="1362" y="198"/>
                      <a:pt x="1363" y="197"/>
                      <a:pt x="1364" y="196"/>
                    </a:cubicBezTo>
                    <a:cubicBezTo>
                      <a:pt x="1373" y="187"/>
                      <a:pt x="1378" y="180"/>
                      <a:pt x="1380" y="177"/>
                    </a:cubicBezTo>
                    <a:cubicBezTo>
                      <a:pt x="1383" y="173"/>
                      <a:pt x="1383" y="171"/>
                      <a:pt x="1379" y="174"/>
                    </a:cubicBezTo>
                    <a:cubicBezTo>
                      <a:pt x="1374" y="176"/>
                      <a:pt x="1369" y="180"/>
                      <a:pt x="1360" y="187"/>
                    </a:cubicBezTo>
                    <a:cubicBezTo>
                      <a:pt x="1348" y="196"/>
                      <a:pt x="1332" y="209"/>
                      <a:pt x="1312" y="226"/>
                    </a:cubicBezTo>
                    <a:cubicBezTo>
                      <a:pt x="1301" y="235"/>
                      <a:pt x="1290" y="245"/>
                      <a:pt x="1277" y="256"/>
                    </a:cubicBezTo>
                    <a:cubicBezTo>
                      <a:pt x="1270" y="262"/>
                      <a:pt x="1263" y="268"/>
                      <a:pt x="1256" y="274"/>
                    </a:cubicBezTo>
                    <a:cubicBezTo>
                      <a:pt x="1249" y="281"/>
                      <a:pt x="1241" y="287"/>
                      <a:pt x="1233" y="293"/>
                    </a:cubicBezTo>
                    <a:cubicBezTo>
                      <a:pt x="1200" y="319"/>
                      <a:pt x="1157" y="346"/>
                      <a:pt x="1101" y="366"/>
                    </a:cubicBezTo>
                    <a:cubicBezTo>
                      <a:pt x="1045" y="386"/>
                      <a:pt x="976" y="400"/>
                      <a:pt x="896" y="396"/>
                    </a:cubicBezTo>
                    <a:cubicBezTo>
                      <a:pt x="883" y="394"/>
                      <a:pt x="857" y="393"/>
                      <a:pt x="822" y="386"/>
                    </a:cubicBezTo>
                    <a:cubicBezTo>
                      <a:pt x="788" y="379"/>
                      <a:pt x="744" y="367"/>
                      <a:pt x="700" y="346"/>
                    </a:cubicBezTo>
                    <a:cubicBezTo>
                      <a:pt x="678" y="335"/>
                      <a:pt x="656" y="322"/>
                      <a:pt x="635" y="307"/>
                    </a:cubicBezTo>
                    <a:cubicBezTo>
                      <a:pt x="613" y="292"/>
                      <a:pt x="593" y="275"/>
                      <a:pt x="574" y="256"/>
                    </a:cubicBezTo>
                    <a:cubicBezTo>
                      <a:pt x="533" y="218"/>
                      <a:pt x="493" y="179"/>
                      <a:pt x="456" y="144"/>
                    </a:cubicBezTo>
                    <a:cubicBezTo>
                      <a:pt x="430" y="119"/>
                      <a:pt x="403" y="94"/>
                      <a:pt x="377" y="69"/>
                    </a:cubicBezTo>
                    <a:cubicBezTo>
                      <a:pt x="348" y="42"/>
                      <a:pt x="313" y="21"/>
                      <a:pt x="274" y="11"/>
                    </a:cubicBezTo>
                    <a:cubicBezTo>
                      <a:pt x="255" y="5"/>
                      <a:pt x="236" y="2"/>
                      <a:pt x="216" y="1"/>
                    </a:cubicBezTo>
                    <a:cubicBezTo>
                      <a:pt x="198" y="1"/>
                      <a:pt x="180" y="1"/>
                      <a:pt x="162" y="1"/>
                    </a:cubicBezTo>
                    <a:cubicBezTo>
                      <a:pt x="123" y="1"/>
                      <a:pt x="75" y="0"/>
                      <a:pt x="44" y="0"/>
                    </a:cubicBezTo>
                    <a:cubicBezTo>
                      <a:pt x="13" y="0"/>
                      <a:pt x="4" y="18"/>
                      <a:pt x="4" y="40"/>
                    </a:cubicBezTo>
                    <a:cubicBezTo>
                      <a:pt x="4" y="62"/>
                      <a:pt x="3" y="147"/>
                      <a:pt x="3" y="202"/>
                    </a:cubicBezTo>
                    <a:cubicBezTo>
                      <a:pt x="2" y="288"/>
                      <a:pt x="2" y="374"/>
                      <a:pt x="1" y="463"/>
                    </a:cubicBezTo>
                    <a:cubicBezTo>
                      <a:pt x="1" y="550"/>
                      <a:pt x="1" y="640"/>
                      <a:pt x="0" y="732"/>
                    </a:cubicBezTo>
                    <a:cubicBezTo>
                      <a:pt x="0" y="738"/>
                      <a:pt x="0" y="743"/>
                      <a:pt x="0" y="749"/>
                    </a:cubicBezTo>
                    <a:cubicBezTo>
                      <a:pt x="0" y="757"/>
                      <a:pt x="1" y="765"/>
                      <a:pt x="3" y="772"/>
                    </a:cubicBezTo>
                    <a:cubicBezTo>
                      <a:pt x="5" y="787"/>
                      <a:pt x="11" y="801"/>
                      <a:pt x="18" y="814"/>
                    </a:cubicBezTo>
                    <a:cubicBezTo>
                      <a:pt x="33" y="839"/>
                      <a:pt x="54" y="858"/>
                      <a:pt x="77" y="873"/>
                    </a:cubicBezTo>
                    <a:cubicBezTo>
                      <a:pt x="100" y="887"/>
                      <a:pt x="126" y="897"/>
                      <a:pt x="153" y="902"/>
                    </a:cubicBezTo>
                    <a:cubicBezTo>
                      <a:pt x="160" y="903"/>
                      <a:pt x="167" y="903"/>
                      <a:pt x="175" y="904"/>
                    </a:cubicBezTo>
                    <a:cubicBezTo>
                      <a:pt x="184" y="904"/>
                      <a:pt x="184" y="904"/>
                      <a:pt x="184" y="904"/>
                    </a:cubicBezTo>
                    <a:cubicBezTo>
                      <a:pt x="193" y="904"/>
                      <a:pt x="193" y="904"/>
                      <a:pt x="193" y="904"/>
                    </a:cubicBezTo>
                    <a:cubicBezTo>
                      <a:pt x="199" y="904"/>
                      <a:pt x="205" y="904"/>
                      <a:pt x="211" y="903"/>
                    </a:cubicBezTo>
                    <a:cubicBezTo>
                      <a:pt x="221" y="903"/>
                      <a:pt x="221" y="903"/>
                      <a:pt x="221" y="903"/>
                    </a:cubicBezTo>
                    <a:cubicBezTo>
                      <a:pt x="226" y="903"/>
                      <a:pt x="226" y="903"/>
                      <a:pt x="226" y="903"/>
                    </a:cubicBezTo>
                    <a:cubicBezTo>
                      <a:pt x="228" y="903"/>
                      <a:pt x="231" y="903"/>
                      <a:pt x="233" y="902"/>
                    </a:cubicBezTo>
                    <a:cubicBezTo>
                      <a:pt x="244" y="901"/>
                      <a:pt x="254" y="900"/>
                      <a:pt x="263" y="897"/>
                    </a:cubicBezTo>
                    <a:cubicBezTo>
                      <a:pt x="267" y="895"/>
                      <a:pt x="271" y="892"/>
                      <a:pt x="275" y="889"/>
                    </a:cubicBezTo>
                    <a:cubicBezTo>
                      <a:pt x="279" y="886"/>
                      <a:pt x="282" y="882"/>
                      <a:pt x="284" y="878"/>
                    </a:cubicBezTo>
                    <a:cubicBezTo>
                      <a:pt x="286" y="874"/>
                      <a:pt x="288" y="870"/>
                      <a:pt x="289" y="865"/>
                    </a:cubicBezTo>
                    <a:cubicBezTo>
                      <a:pt x="290" y="863"/>
                      <a:pt x="290" y="860"/>
                      <a:pt x="290" y="858"/>
                    </a:cubicBezTo>
                    <a:cubicBezTo>
                      <a:pt x="290" y="855"/>
                      <a:pt x="290" y="853"/>
                      <a:pt x="290" y="850"/>
                    </a:cubicBezTo>
                    <a:cubicBezTo>
                      <a:pt x="291" y="835"/>
                      <a:pt x="291" y="835"/>
                      <a:pt x="291" y="835"/>
                    </a:cubicBezTo>
                    <a:cubicBezTo>
                      <a:pt x="291" y="825"/>
                      <a:pt x="291" y="825"/>
                      <a:pt x="291" y="825"/>
                    </a:cubicBezTo>
                    <a:cubicBezTo>
                      <a:pt x="291" y="802"/>
                      <a:pt x="291" y="778"/>
                      <a:pt x="291" y="755"/>
                    </a:cubicBezTo>
                    <a:cubicBezTo>
                      <a:pt x="291" y="707"/>
                      <a:pt x="291" y="660"/>
                      <a:pt x="291" y="613"/>
                    </a:cubicBezTo>
                    <a:cubicBezTo>
                      <a:pt x="291" y="604"/>
                      <a:pt x="291" y="604"/>
                      <a:pt x="291" y="604"/>
                    </a:cubicBezTo>
                    <a:cubicBezTo>
                      <a:pt x="291" y="600"/>
                      <a:pt x="291" y="600"/>
                      <a:pt x="291" y="600"/>
                    </a:cubicBezTo>
                    <a:cubicBezTo>
                      <a:pt x="291" y="599"/>
                      <a:pt x="291" y="598"/>
                      <a:pt x="291" y="596"/>
                    </a:cubicBezTo>
                    <a:cubicBezTo>
                      <a:pt x="291" y="592"/>
                      <a:pt x="292" y="588"/>
                      <a:pt x="292" y="583"/>
                    </a:cubicBezTo>
                    <a:cubicBezTo>
                      <a:pt x="294" y="575"/>
                      <a:pt x="297" y="566"/>
                      <a:pt x="301" y="559"/>
                    </a:cubicBezTo>
                    <a:cubicBezTo>
                      <a:pt x="309" y="543"/>
                      <a:pt x="323" y="530"/>
                      <a:pt x="338" y="522"/>
                    </a:cubicBezTo>
                    <a:cubicBezTo>
                      <a:pt x="346" y="518"/>
                      <a:pt x="354" y="515"/>
                      <a:pt x="362" y="513"/>
                    </a:cubicBezTo>
                    <a:cubicBezTo>
                      <a:pt x="366" y="512"/>
                      <a:pt x="371" y="512"/>
                      <a:pt x="375" y="512"/>
                    </a:cubicBezTo>
                    <a:cubicBezTo>
                      <a:pt x="377" y="512"/>
                      <a:pt x="380" y="512"/>
                      <a:pt x="382" y="512"/>
                    </a:cubicBezTo>
                    <a:cubicBezTo>
                      <a:pt x="385" y="512"/>
                      <a:pt x="387" y="512"/>
                      <a:pt x="390" y="512"/>
                    </a:cubicBezTo>
                    <a:cubicBezTo>
                      <a:pt x="410" y="514"/>
                      <a:pt x="429" y="518"/>
                      <a:pt x="448" y="526"/>
                    </a:cubicBezTo>
                    <a:cubicBezTo>
                      <a:pt x="486" y="541"/>
                      <a:pt x="521" y="567"/>
                      <a:pt x="555" y="596"/>
                    </a:cubicBezTo>
                    <a:cubicBezTo>
                      <a:pt x="571" y="611"/>
                      <a:pt x="588" y="626"/>
                      <a:pt x="604" y="641"/>
                    </a:cubicBezTo>
                    <a:cubicBezTo>
                      <a:pt x="612" y="649"/>
                      <a:pt x="621" y="657"/>
                      <a:pt x="629" y="665"/>
                    </a:cubicBezTo>
                    <a:cubicBezTo>
                      <a:pt x="638" y="672"/>
                      <a:pt x="646" y="679"/>
                      <a:pt x="654" y="687"/>
                    </a:cubicBezTo>
                    <a:cubicBezTo>
                      <a:pt x="688" y="716"/>
                      <a:pt x="720" y="747"/>
                      <a:pt x="755" y="775"/>
                    </a:cubicBezTo>
                    <a:cubicBezTo>
                      <a:pt x="773" y="789"/>
                      <a:pt x="792" y="802"/>
                      <a:pt x="812" y="814"/>
                    </a:cubicBezTo>
                    <a:cubicBezTo>
                      <a:pt x="832" y="825"/>
                      <a:pt x="855" y="835"/>
                      <a:pt x="879" y="839"/>
                    </a:cubicBezTo>
                    <a:cubicBezTo>
                      <a:pt x="903" y="844"/>
                      <a:pt x="929" y="844"/>
                      <a:pt x="952" y="839"/>
                    </a:cubicBezTo>
                    <a:cubicBezTo>
                      <a:pt x="976" y="834"/>
                      <a:pt x="997" y="824"/>
                      <a:pt x="1016" y="814"/>
                    </a:cubicBezTo>
                    <a:cubicBezTo>
                      <a:pt x="1035" y="803"/>
                      <a:pt x="1052" y="790"/>
                      <a:pt x="1068" y="778"/>
                    </a:cubicBezTo>
                    <a:cubicBezTo>
                      <a:pt x="1084" y="765"/>
                      <a:pt x="1099" y="752"/>
                      <a:pt x="1114" y="739"/>
                    </a:cubicBezTo>
                    <a:cubicBezTo>
                      <a:pt x="1128" y="726"/>
                      <a:pt x="1142" y="713"/>
                      <a:pt x="1155" y="701"/>
                    </a:cubicBezTo>
                    <a:cubicBezTo>
                      <a:pt x="1162" y="694"/>
                      <a:pt x="1169" y="688"/>
                      <a:pt x="1176" y="682"/>
                    </a:cubicBezTo>
                    <a:cubicBezTo>
                      <a:pt x="1182" y="676"/>
                      <a:pt x="1189" y="670"/>
                      <a:pt x="1196" y="664"/>
                    </a:cubicBezTo>
                    <a:cubicBezTo>
                      <a:pt x="1223" y="639"/>
                      <a:pt x="1247" y="615"/>
                      <a:pt x="1271" y="593"/>
                    </a:cubicBezTo>
                    <a:cubicBezTo>
                      <a:pt x="1294" y="573"/>
                      <a:pt x="1316" y="554"/>
                      <a:pt x="1340" y="540"/>
                    </a:cubicBezTo>
                    <a:cubicBezTo>
                      <a:pt x="1363" y="525"/>
                      <a:pt x="1386" y="515"/>
                      <a:pt x="1410" y="509"/>
                    </a:cubicBezTo>
                    <a:cubicBezTo>
                      <a:pt x="1421" y="506"/>
                      <a:pt x="1433" y="504"/>
                      <a:pt x="1444" y="503"/>
                    </a:cubicBezTo>
                    <a:cubicBezTo>
                      <a:pt x="1446" y="503"/>
                      <a:pt x="1449" y="503"/>
                      <a:pt x="1452" y="503"/>
                    </a:cubicBezTo>
                    <a:cubicBezTo>
                      <a:pt x="1455" y="503"/>
                      <a:pt x="1457" y="503"/>
                      <a:pt x="1460" y="503"/>
                    </a:cubicBezTo>
                    <a:cubicBezTo>
                      <a:pt x="1464" y="503"/>
                      <a:pt x="1469" y="504"/>
                      <a:pt x="1474" y="505"/>
                    </a:cubicBezTo>
                    <a:cubicBezTo>
                      <a:pt x="1493" y="509"/>
                      <a:pt x="1509" y="519"/>
                      <a:pt x="1522" y="531"/>
                    </a:cubicBezTo>
                    <a:cubicBezTo>
                      <a:pt x="1535" y="544"/>
                      <a:pt x="1543" y="559"/>
                      <a:pt x="1548" y="574"/>
                    </a:cubicBezTo>
                    <a:cubicBezTo>
                      <a:pt x="1550" y="582"/>
                      <a:pt x="1551" y="590"/>
                      <a:pt x="1552" y="598"/>
                    </a:cubicBezTo>
                    <a:cubicBezTo>
                      <a:pt x="1552" y="607"/>
                      <a:pt x="1552" y="616"/>
                      <a:pt x="1552" y="624"/>
                    </a:cubicBezTo>
                    <a:cubicBezTo>
                      <a:pt x="1553" y="659"/>
                      <a:pt x="1554" y="692"/>
                      <a:pt x="1555" y="724"/>
                    </a:cubicBezTo>
                    <a:cubicBezTo>
                      <a:pt x="1555" y="732"/>
                      <a:pt x="1556" y="739"/>
                      <a:pt x="1556" y="747"/>
                    </a:cubicBezTo>
                    <a:cubicBezTo>
                      <a:pt x="1556" y="749"/>
                      <a:pt x="1556" y="752"/>
                      <a:pt x="1556" y="754"/>
                    </a:cubicBezTo>
                    <a:cubicBezTo>
                      <a:pt x="1556" y="756"/>
                      <a:pt x="1556" y="758"/>
                      <a:pt x="1557" y="761"/>
                    </a:cubicBezTo>
                    <a:cubicBezTo>
                      <a:pt x="1557" y="765"/>
                      <a:pt x="1558" y="769"/>
                      <a:pt x="1559" y="774"/>
                    </a:cubicBezTo>
                    <a:cubicBezTo>
                      <a:pt x="1564" y="791"/>
                      <a:pt x="1573" y="806"/>
                      <a:pt x="1584" y="819"/>
                    </a:cubicBezTo>
                    <a:cubicBezTo>
                      <a:pt x="1602" y="841"/>
                      <a:pt x="1628" y="858"/>
                      <a:pt x="1656" y="869"/>
                    </a:cubicBezTo>
                    <a:cubicBezTo>
                      <a:pt x="1670" y="875"/>
                      <a:pt x="1685" y="879"/>
                      <a:pt x="1700" y="881"/>
                    </a:cubicBezTo>
                    <a:cubicBezTo>
                      <a:pt x="1708" y="882"/>
                      <a:pt x="1716" y="882"/>
                      <a:pt x="1723" y="882"/>
                    </a:cubicBezTo>
                    <a:cubicBezTo>
                      <a:pt x="1731" y="882"/>
                      <a:pt x="1738" y="881"/>
                      <a:pt x="1745" y="881"/>
                    </a:cubicBezTo>
                    <a:cubicBezTo>
                      <a:pt x="1749" y="881"/>
                      <a:pt x="1752" y="881"/>
                      <a:pt x="1756" y="880"/>
                    </a:cubicBezTo>
                    <a:cubicBezTo>
                      <a:pt x="1759" y="880"/>
                      <a:pt x="1763" y="880"/>
                      <a:pt x="1767" y="880"/>
                    </a:cubicBezTo>
                    <a:cubicBezTo>
                      <a:pt x="1775" y="879"/>
                      <a:pt x="1783" y="878"/>
                      <a:pt x="1790" y="876"/>
                    </a:cubicBezTo>
                    <a:cubicBezTo>
                      <a:pt x="1792" y="875"/>
                      <a:pt x="1794" y="875"/>
                      <a:pt x="1795" y="874"/>
                    </a:cubicBezTo>
                    <a:cubicBezTo>
                      <a:pt x="1797" y="873"/>
                      <a:pt x="1799" y="872"/>
                      <a:pt x="1800" y="870"/>
                    </a:cubicBezTo>
                    <a:cubicBezTo>
                      <a:pt x="1803" y="868"/>
                      <a:pt x="1804" y="864"/>
                      <a:pt x="1805" y="861"/>
                    </a:cubicBezTo>
                    <a:cubicBezTo>
                      <a:pt x="1807" y="854"/>
                      <a:pt x="1806" y="846"/>
                      <a:pt x="1806" y="839"/>
                    </a:cubicBezTo>
                    <a:cubicBezTo>
                      <a:pt x="1806" y="836"/>
                      <a:pt x="1806" y="832"/>
                      <a:pt x="1806" y="829"/>
                    </a:cubicBezTo>
                    <a:close/>
                    <a:moveTo>
                      <a:pt x="1637" y="843"/>
                    </a:moveTo>
                    <a:cubicBezTo>
                      <a:pt x="1633" y="842"/>
                      <a:pt x="1627" y="839"/>
                      <a:pt x="1619" y="834"/>
                    </a:cubicBezTo>
                    <a:cubicBezTo>
                      <a:pt x="1611" y="829"/>
                      <a:pt x="1602" y="822"/>
                      <a:pt x="1592" y="811"/>
                    </a:cubicBezTo>
                    <a:cubicBezTo>
                      <a:pt x="1585" y="803"/>
                      <a:pt x="1579" y="794"/>
                      <a:pt x="1573" y="783"/>
                    </a:cubicBezTo>
                    <a:cubicBezTo>
                      <a:pt x="1571" y="777"/>
                      <a:pt x="1569" y="771"/>
                      <a:pt x="1567" y="765"/>
                    </a:cubicBezTo>
                    <a:cubicBezTo>
                      <a:pt x="1566" y="761"/>
                      <a:pt x="1566" y="758"/>
                      <a:pt x="1566" y="754"/>
                    </a:cubicBezTo>
                    <a:cubicBezTo>
                      <a:pt x="1565" y="752"/>
                      <a:pt x="1565" y="750"/>
                      <a:pt x="1565" y="749"/>
                    </a:cubicBezTo>
                    <a:cubicBezTo>
                      <a:pt x="1565" y="747"/>
                      <a:pt x="1565" y="745"/>
                      <a:pt x="1565" y="743"/>
                    </a:cubicBezTo>
                    <a:cubicBezTo>
                      <a:pt x="1564" y="720"/>
                      <a:pt x="1563" y="693"/>
                      <a:pt x="1562" y="663"/>
                    </a:cubicBezTo>
                    <a:cubicBezTo>
                      <a:pt x="1562" y="648"/>
                      <a:pt x="1562" y="632"/>
                      <a:pt x="1561" y="615"/>
                    </a:cubicBezTo>
                    <a:cubicBezTo>
                      <a:pt x="1561" y="611"/>
                      <a:pt x="1561" y="607"/>
                      <a:pt x="1561" y="602"/>
                    </a:cubicBezTo>
                    <a:cubicBezTo>
                      <a:pt x="1561" y="600"/>
                      <a:pt x="1561" y="598"/>
                      <a:pt x="1561" y="596"/>
                    </a:cubicBezTo>
                    <a:cubicBezTo>
                      <a:pt x="1560" y="594"/>
                      <a:pt x="1560" y="592"/>
                      <a:pt x="1560" y="590"/>
                    </a:cubicBezTo>
                    <a:cubicBezTo>
                      <a:pt x="1559" y="582"/>
                      <a:pt x="1557" y="574"/>
                      <a:pt x="1554" y="566"/>
                    </a:cubicBezTo>
                    <a:cubicBezTo>
                      <a:pt x="1549" y="550"/>
                      <a:pt x="1539" y="535"/>
                      <a:pt x="1526" y="523"/>
                    </a:cubicBezTo>
                    <a:cubicBezTo>
                      <a:pt x="1513" y="510"/>
                      <a:pt x="1496" y="501"/>
                      <a:pt x="1477" y="497"/>
                    </a:cubicBezTo>
                    <a:cubicBezTo>
                      <a:pt x="1472" y="496"/>
                      <a:pt x="1468" y="495"/>
                      <a:pt x="1463" y="495"/>
                    </a:cubicBezTo>
                    <a:cubicBezTo>
                      <a:pt x="1458" y="494"/>
                      <a:pt x="1453" y="494"/>
                      <a:pt x="1448" y="494"/>
                    </a:cubicBezTo>
                    <a:cubicBezTo>
                      <a:pt x="1438" y="495"/>
                      <a:pt x="1427" y="496"/>
                      <a:pt x="1417" y="498"/>
                    </a:cubicBezTo>
                    <a:cubicBezTo>
                      <a:pt x="1396" y="503"/>
                      <a:pt x="1375" y="510"/>
                      <a:pt x="1355" y="521"/>
                    </a:cubicBezTo>
                    <a:cubicBezTo>
                      <a:pt x="1335" y="532"/>
                      <a:pt x="1315" y="546"/>
                      <a:pt x="1296" y="561"/>
                    </a:cubicBezTo>
                    <a:cubicBezTo>
                      <a:pt x="1276" y="576"/>
                      <a:pt x="1258" y="594"/>
                      <a:pt x="1239" y="612"/>
                    </a:cubicBezTo>
                    <a:cubicBezTo>
                      <a:pt x="1220" y="630"/>
                      <a:pt x="1200" y="649"/>
                      <a:pt x="1179" y="668"/>
                    </a:cubicBezTo>
                    <a:cubicBezTo>
                      <a:pt x="1159" y="687"/>
                      <a:pt x="1138" y="706"/>
                      <a:pt x="1117" y="726"/>
                    </a:cubicBezTo>
                    <a:cubicBezTo>
                      <a:pt x="1095" y="745"/>
                      <a:pt x="1073" y="765"/>
                      <a:pt x="1048" y="784"/>
                    </a:cubicBezTo>
                    <a:cubicBezTo>
                      <a:pt x="1036" y="793"/>
                      <a:pt x="1022" y="802"/>
                      <a:pt x="1008" y="810"/>
                    </a:cubicBezTo>
                    <a:cubicBezTo>
                      <a:pt x="994" y="818"/>
                      <a:pt x="978" y="824"/>
                      <a:pt x="962" y="829"/>
                    </a:cubicBezTo>
                    <a:cubicBezTo>
                      <a:pt x="945" y="834"/>
                      <a:pt x="927" y="836"/>
                      <a:pt x="910" y="836"/>
                    </a:cubicBezTo>
                    <a:cubicBezTo>
                      <a:pt x="892" y="835"/>
                      <a:pt x="874" y="832"/>
                      <a:pt x="857" y="827"/>
                    </a:cubicBezTo>
                    <a:cubicBezTo>
                      <a:pt x="840" y="821"/>
                      <a:pt x="825" y="813"/>
                      <a:pt x="810" y="805"/>
                    </a:cubicBezTo>
                    <a:cubicBezTo>
                      <a:pt x="795" y="796"/>
                      <a:pt x="781" y="786"/>
                      <a:pt x="767" y="776"/>
                    </a:cubicBezTo>
                    <a:cubicBezTo>
                      <a:pt x="741" y="756"/>
                      <a:pt x="716" y="733"/>
                      <a:pt x="691" y="711"/>
                    </a:cubicBezTo>
                    <a:cubicBezTo>
                      <a:pt x="678" y="700"/>
                      <a:pt x="666" y="689"/>
                      <a:pt x="653" y="678"/>
                    </a:cubicBezTo>
                    <a:cubicBezTo>
                      <a:pt x="647" y="672"/>
                      <a:pt x="641" y="666"/>
                      <a:pt x="634" y="661"/>
                    </a:cubicBezTo>
                    <a:cubicBezTo>
                      <a:pt x="628" y="655"/>
                      <a:pt x="621" y="649"/>
                      <a:pt x="615" y="643"/>
                    </a:cubicBezTo>
                    <a:cubicBezTo>
                      <a:pt x="590" y="620"/>
                      <a:pt x="565" y="597"/>
                      <a:pt x="539" y="576"/>
                    </a:cubicBezTo>
                    <a:cubicBezTo>
                      <a:pt x="513" y="555"/>
                      <a:pt x="486" y="536"/>
                      <a:pt x="456" y="523"/>
                    </a:cubicBezTo>
                    <a:cubicBezTo>
                      <a:pt x="442" y="517"/>
                      <a:pt x="427" y="512"/>
                      <a:pt x="411" y="510"/>
                    </a:cubicBezTo>
                    <a:cubicBezTo>
                      <a:pt x="403" y="508"/>
                      <a:pt x="396" y="507"/>
                      <a:pt x="388" y="507"/>
                    </a:cubicBezTo>
                    <a:cubicBezTo>
                      <a:pt x="384" y="507"/>
                      <a:pt x="380" y="506"/>
                      <a:pt x="376" y="507"/>
                    </a:cubicBezTo>
                    <a:cubicBezTo>
                      <a:pt x="373" y="507"/>
                      <a:pt x="369" y="507"/>
                      <a:pt x="366" y="507"/>
                    </a:cubicBezTo>
                    <a:cubicBezTo>
                      <a:pt x="352" y="509"/>
                      <a:pt x="338" y="515"/>
                      <a:pt x="327" y="523"/>
                    </a:cubicBezTo>
                    <a:cubicBezTo>
                      <a:pt x="315" y="531"/>
                      <a:pt x="305" y="542"/>
                      <a:pt x="298" y="554"/>
                    </a:cubicBezTo>
                    <a:cubicBezTo>
                      <a:pt x="291" y="567"/>
                      <a:pt x="287" y="581"/>
                      <a:pt x="286" y="595"/>
                    </a:cubicBezTo>
                    <a:cubicBezTo>
                      <a:pt x="286" y="597"/>
                      <a:pt x="286" y="598"/>
                      <a:pt x="286" y="600"/>
                    </a:cubicBezTo>
                    <a:cubicBezTo>
                      <a:pt x="286" y="607"/>
                      <a:pt x="286" y="607"/>
                      <a:pt x="286" y="607"/>
                    </a:cubicBezTo>
                    <a:cubicBezTo>
                      <a:pt x="286" y="621"/>
                      <a:pt x="286" y="621"/>
                      <a:pt x="286" y="621"/>
                    </a:cubicBezTo>
                    <a:cubicBezTo>
                      <a:pt x="286" y="630"/>
                      <a:pt x="286" y="639"/>
                      <a:pt x="286" y="648"/>
                    </a:cubicBezTo>
                    <a:cubicBezTo>
                      <a:pt x="286" y="685"/>
                      <a:pt x="286" y="722"/>
                      <a:pt x="286" y="759"/>
                    </a:cubicBezTo>
                    <a:cubicBezTo>
                      <a:pt x="286" y="777"/>
                      <a:pt x="286" y="796"/>
                      <a:pt x="286" y="814"/>
                    </a:cubicBezTo>
                    <a:cubicBezTo>
                      <a:pt x="286" y="828"/>
                      <a:pt x="286" y="828"/>
                      <a:pt x="286" y="828"/>
                    </a:cubicBezTo>
                    <a:cubicBezTo>
                      <a:pt x="286" y="832"/>
                      <a:pt x="286" y="832"/>
                      <a:pt x="286" y="832"/>
                    </a:cubicBezTo>
                    <a:cubicBezTo>
                      <a:pt x="286" y="834"/>
                      <a:pt x="286" y="834"/>
                      <a:pt x="286" y="834"/>
                    </a:cubicBezTo>
                    <a:cubicBezTo>
                      <a:pt x="286" y="837"/>
                      <a:pt x="286" y="837"/>
                      <a:pt x="286" y="837"/>
                    </a:cubicBezTo>
                    <a:cubicBezTo>
                      <a:pt x="286" y="848"/>
                      <a:pt x="286" y="848"/>
                      <a:pt x="286" y="848"/>
                    </a:cubicBezTo>
                    <a:cubicBezTo>
                      <a:pt x="286" y="852"/>
                      <a:pt x="286" y="856"/>
                      <a:pt x="285" y="859"/>
                    </a:cubicBezTo>
                    <a:cubicBezTo>
                      <a:pt x="285" y="863"/>
                      <a:pt x="284" y="866"/>
                      <a:pt x="283" y="870"/>
                    </a:cubicBezTo>
                    <a:cubicBezTo>
                      <a:pt x="281" y="876"/>
                      <a:pt x="277" y="882"/>
                      <a:pt x="271" y="887"/>
                    </a:cubicBezTo>
                    <a:cubicBezTo>
                      <a:pt x="260" y="895"/>
                      <a:pt x="244" y="897"/>
                      <a:pt x="229" y="898"/>
                    </a:cubicBezTo>
                    <a:cubicBezTo>
                      <a:pt x="220" y="899"/>
                      <a:pt x="220" y="899"/>
                      <a:pt x="220" y="899"/>
                    </a:cubicBezTo>
                    <a:cubicBezTo>
                      <a:pt x="213" y="899"/>
                      <a:pt x="213" y="899"/>
                      <a:pt x="213" y="899"/>
                    </a:cubicBezTo>
                    <a:cubicBezTo>
                      <a:pt x="208" y="899"/>
                      <a:pt x="203" y="899"/>
                      <a:pt x="198" y="899"/>
                    </a:cubicBezTo>
                    <a:cubicBezTo>
                      <a:pt x="184" y="899"/>
                      <a:pt x="184" y="899"/>
                      <a:pt x="184" y="899"/>
                    </a:cubicBezTo>
                    <a:cubicBezTo>
                      <a:pt x="176" y="899"/>
                      <a:pt x="176" y="899"/>
                      <a:pt x="176" y="899"/>
                    </a:cubicBezTo>
                    <a:cubicBezTo>
                      <a:pt x="174" y="899"/>
                      <a:pt x="171" y="899"/>
                      <a:pt x="168" y="899"/>
                    </a:cubicBezTo>
                    <a:cubicBezTo>
                      <a:pt x="157" y="898"/>
                      <a:pt x="146" y="896"/>
                      <a:pt x="136" y="893"/>
                    </a:cubicBezTo>
                    <a:cubicBezTo>
                      <a:pt x="115" y="888"/>
                      <a:pt x="95" y="879"/>
                      <a:pt x="77" y="867"/>
                    </a:cubicBezTo>
                    <a:cubicBezTo>
                      <a:pt x="59" y="856"/>
                      <a:pt x="42" y="841"/>
                      <a:pt x="29" y="822"/>
                    </a:cubicBezTo>
                    <a:cubicBezTo>
                      <a:pt x="23" y="813"/>
                      <a:pt x="17" y="803"/>
                      <a:pt x="13" y="792"/>
                    </a:cubicBezTo>
                    <a:cubicBezTo>
                      <a:pt x="9" y="781"/>
                      <a:pt x="6" y="769"/>
                      <a:pt x="5" y="757"/>
                    </a:cubicBezTo>
                    <a:cubicBezTo>
                      <a:pt x="5" y="753"/>
                      <a:pt x="5" y="753"/>
                      <a:pt x="5" y="753"/>
                    </a:cubicBezTo>
                    <a:cubicBezTo>
                      <a:pt x="5" y="748"/>
                      <a:pt x="5" y="748"/>
                      <a:pt x="5" y="748"/>
                    </a:cubicBezTo>
                    <a:cubicBezTo>
                      <a:pt x="5" y="741"/>
                      <a:pt x="5" y="741"/>
                      <a:pt x="5" y="741"/>
                    </a:cubicBezTo>
                    <a:cubicBezTo>
                      <a:pt x="5" y="727"/>
                      <a:pt x="5" y="727"/>
                      <a:pt x="5" y="727"/>
                    </a:cubicBezTo>
                    <a:cubicBezTo>
                      <a:pt x="5" y="699"/>
                      <a:pt x="5" y="699"/>
                      <a:pt x="5" y="699"/>
                    </a:cubicBezTo>
                    <a:cubicBezTo>
                      <a:pt x="5" y="548"/>
                      <a:pt x="6" y="396"/>
                      <a:pt x="7" y="247"/>
                    </a:cubicBezTo>
                    <a:cubicBezTo>
                      <a:pt x="7" y="177"/>
                      <a:pt x="8" y="57"/>
                      <a:pt x="8" y="42"/>
                    </a:cubicBezTo>
                    <a:cubicBezTo>
                      <a:pt x="8" y="27"/>
                      <a:pt x="14" y="4"/>
                      <a:pt x="46" y="4"/>
                    </a:cubicBezTo>
                    <a:cubicBezTo>
                      <a:pt x="78" y="4"/>
                      <a:pt x="124" y="5"/>
                      <a:pt x="162" y="5"/>
                    </a:cubicBezTo>
                    <a:cubicBezTo>
                      <a:pt x="180" y="5"/>
                      <a:pt x="197" y="5"/>
                      <a:pt x="214" y="5"/>
                    </a:cubicBezTo>
                    <a:cubicBezTo>
                      <a:pt x="216" y="5"/>
                      <a:pt x="218" y="5"/>
                      <a:pt x="221" y="5"/>
                    </a:cubicBezTo>
                    <a:cubicBezTo>
                      <a:pt x="223" y="6"/>
                      <a:pt x="225" y="6"/>
                      <a:pt x="228" y="6"/>
                    </a:cubicBezTo>
                    <a:cubicBezTo>
                      <a:pt x="232" y="6"/>
                      <a:pt x="237" y="7"/>
                      <a:pt x="241" y="8"/>
                    </a:cubicBezTo>
                    <a:cubicBezTo>
                      <a:pt x="250" y="9"/>
                      <a:pt x="259" y="11"/>
                      <a:pt x="268" y="13"/>
                    </a:cubicBezTo>
                    <a:cubicBezTo>
                      <a:pt x="303" y="22"/>
                      <a:pt x="335" y="39"/>
                      <a:pt x="362" y="61"/>
                    </a:cubicBezTo>
                    <a:cubicBezTo>
                      <a:pt x="365" y="63"/>
                      <a:pt x="368" y="66"/>
                      <a:pt x="371" y="69"/>
                    </a:cubicBezTo>
                    <a:cubicBezTo>
                      <a:pt x="376" y="74"/>
                      <a:pt x="376" y="74"/>
                      <a:pt x="376" y="74"/>
                    </a:cubicBezTo>
                    <a:cubicBezTo>
                      <a:pt x="380" y="78"/>
                      <a:pt x="380" y="78"/>
                      <a:pt x="380" y="78"/>
                    </a:cubicBezTo>
                    <a:cubicBezTo>
                      <a:pt x="386" y="83"/>
                      <a:pt x="392" y="88"/>
                      <a:pt x="397" y="94"/>
                    </a:cubicBezTo>
                    <a:cubicBezTo>
                      <a:pt x="409" y="105"/>
                      <a:pt x="420" y="115"/>
                      <a:pt x="431" y="126"/>
                    </a:cubicBezTo>
                    <a:cubicBezTo>
                      <a:pt x="453" y="147"/>
                      <a:pt x="474" y="168"/>
                      <a:pt x="495" y="188"/>
                    </a:cubicBezTo>
                    <a:cubicBezTo>
                      <a:pt x="516" y="208"/>
                      <a:pt x="537" y="228"/>
                      <a:pt x="557" y="247"/>
                    </a:cubicBezTo>
                    <a:cubicBezTo>
                      <a:pt x="559" y="249"/>
                      <a:pt x="562" y="252"/>
                      <a:pt x="564" y="254"/>
                    </a:cubicBezTo>
                    <a:cubicBezTo>
                      <a:pt x="568" y="258"/>
                      <a:pt x="568" y="258"/>
                      <a:pt x="568" y="258"/>
                    </a:cubicBezTo>
                    <a:cubicBezTo>
                      <a:pt x="570" y="259"/>
                      <a:pt x="571" y="260"/>
                      <a:pt x="572" y="261"/>
                    </a:cubicBezTo>
                    <a:cubicBezTo>
                      <a:pt x="577" y="266"/>
                      <a:pt x="581" y="271"/>
                      <a:pt x="586" y="275"/>
                    </a:cubicBezTo>
                    <a:cubicBezTo>
                      <a:pt x="596" y="284"/>
                      <a:pt x="606" y="292"/>
                      <a:pt x="616" y="300"/>
                    </a:cubicBezTo>
                    <a:cubicBezTo>
                      <a:pt x="656" y="331"/>
                      <a:pt x="699" y="354"/>
                      <a:pt x="741" y="370"/>
                    </a:cubicBezTo>
                    <a:cubicBezTo>
                      <a:pt x="783" y="386"/>
                      <a:pt x="825" y="395"/>
                      <a:pt x="864" y="400"/>
                    </a:cubicBezTo>
                    <a:cubicBezTo>
                      <a:pt x="903" y="404"/>
                      <a:pt x="940" y="404"/>
                      <a:pt x="972" y="401"/>
                    </a:cubicBezTo>
                    <a:cubicBezTo>
                      <a:pt x="1038" y="396"/>
                      <a:pt x="1089" y="380"/>
                      <a:pt x="1125" y="366"/>
                    </a:cubicBezTo>
                    <a:cubicBezTo>
                      <a:pt x="1148" y="357"/>
                      <a:pt x="1165" y="349"/>
                      <a:pt x="1175" y="344"/>
                    </a:cubicBezTo>
                    <a:cubicBezTo>
                      <a:pt x="1186" y="339"/>
                      <a:pt x="1191" y="338"/>
                      <a:pt x="1191" y="339"/>
                    </a:cubicBezTo>
                    <a:cubicBezTo>
                      <a:pt x="1191" y="341"/>
                      <a:pt x="1185" y="346"/>
                      <a:pt x="1175" y="353"/>
                    </a:cubicBezTo>
                    <a:cubicBezTo>
                      <a:pt x="1164" y="361"/>
                      <a:pt x="1147" y="371"/>
                      <a:pt x="1123" y="383"/>
                    </a:cubicBezTo>
                    <a:cubicBezTo>
                      <a:pt x="1117" y="386"/>
                      <a:pt x="1104" y="393"/>
                      <a:pt x="1084" y="400"/>
                    </a:cubicBezTo>
                    <a:cubicBezTo>
                      <a:pt x="1063" y="408"/>
                      <a:pt x="1035" y="417"/>
                      <a:pt x="1000" y="423"/>
                    </a:cubicBezTo>
                    <a:cubicBezTo>
                      <a:pt x="965" y="429"/>
                      <a:pt x="923" y="433"/>
                      <a:pt x="875" y="430"/>
                    </a:cubicBezTo>
                    <a:cubicBezTo>
                      <a:pt x="828" y="427"/>
                      <a:pt x="775" y="418"/>
                      <a:pt x="721" y="398"/>
                    </a:cubicBezTo>
                    <a:cubicBezTo>
                      <a:pt x="661" y="376"/>
                      <a:pt x="604" y="341"/>
                      <a:pt x="555" y="296"/>
                    </a:cubicBezTo>
                    <a:cubicBezTo>
                      <a:pt x="552" y="293"/>
                      <a:pt x="549" y="290"/>
                      <a:pt x="546" y="287"/>
                    </a:cubicBezTo>
                    <a:cubicBezTo>
                      <a:pt x="544" y="285"/>
                      <a:pt x="544" y="285"/>
                      <a:pt x="544" y="285"/>
                    </a:cubicBezTo>
                    <a:cubicBezTo>
                      <a:pt x="542" y="283"/>
                      <a:pt x="542" y="283"/>
                      <a:pt x="542" y="283"/>
                    </a:cubicBezTo>
                    <a:cubicBezTo>
                      <a:pt x="537" y="279"/>
                      <a:pt x="537" y="279"/>
                      <a:pt x="537" y="279"/>
                    </a:cubicBezTo>
                    <a:cubicBezTo>
                      <a:pt x="531" y="274"/>
                      <a:pt x="526" y="268"/>
                      <a:pt x="520" y="263"/>
                    </a:cubicBezTo>
                    <a:cubicBezTo>
                      <a:pt x="508" y="251"/>
                      <a:pt x="496" y="240"/>
                      <a:pt x="484" y="229"/>
                    </a:cubicBezTo>
                    <a:cubicBezTo>
                      <a:pt x="460" y="207"/>
                      <a:pt x="436" y="184"/>
                      <a:pt x="411" y="162"/>
                    </a:cubicBezTo>
                    <a:cubicBezTo>
                      <a:pt x="399" y="150"/>
                      <a:pt x="387" y="139"/>
                      <a:pt x="375" y="127"/>
                    </a:cubicBezTo>
                    <a:cubicBezTo>
                      <a:pt x="369" y="122"/>
                      <a:pt x="362" y="116"/>
                      <a:pt x="356" y="110"/>
                    </a:cubicBezTo>
                    <a:cubicBezTo>
                      <a:pt x="347" y="102"/>
                      <a:pt x="347" y="102"/>
                      <a:pt x="347" y="102"/>
                    </a:cubicBezTo>
                    <a:cubicBezTo>
                      <a:pt x="345" y="100"/>
                      <a:pt x="345" y="100"/>
                      <a:pt x="345" y="100"/>
                    </a:cubicBezTo>
                    <a:cubicBezTo>
                      <a:pt x="343" y="98"/>
                      <a:pt x="343" y="98"/>
                      <a:pt x="343" y="98"/>
                    </a:cubicBezTo>
                    <a:cubicBezTo>
                      <a:pt x="338" y="94"/>
                      <a:pt x="338" y="94"/>
                      <a:pt x="338" y="94"/>
                    </a:cubicBezTo>
                    <a:cubicBezTo>
                      <a:pt x="315" y="75"/>
                      <a:pt x="287" y="60"/>
                      <a:pt x="257" y="53"/>
                    </a:cubicBezTo>
                    <a:cubicBezTo>
                      <a:pt x="242" y="49"/>
                      <a:pt x="226" y="47"/>
                      <a:pt x="211" y="47"/>
                    </a:cubicBezTo>
                    <a:cubicBezTo>
                      <a:pt x="193" y="47"/>
                      <a:pt x="176" y="48"/>
                      <a:pt x="159" y="48"/>
                    </a:cubicBezTo>
                    <a:cubicBezTo>
                      <a:pt x="127" y="48"/>
                      <a:pt x="76" y="48"/>
                      <a:pt x="64" y="48"/>
                    </a:cubicBezTo>
                    <a:cubicBezTo>
                      <a:pt x="52" y="48"/>
                      <a:pt x="52" y="56"/>
                      <a:pt x="52" y="60"/>
                    </a:cubicBezTo>
                    <a:cubicBezTo>
                      <a:pt x="52" y="64"/>
                      <a:pt x="53" y="470"/>
                      <a:pt x="54" y="676"/>
                    </a:cubicBezTo>
                    <a:cubicBezTo>
                      <a:pt x="54" y="689"/>
                      <a:pt x="54" y="702"/>
                      <a:pt x="54" y="715"/>
                    </a:cubicBezTo>
                    <a:cubicBezTo>
                      <a:pt x="54" y="734"/>
                      <a:pt x="54" y="734"/>
                      <a:pt x="54" y="734"/>
                    </a:cubicBezTo>
                    <a:cubicBezTo>
                      <a:pt x="54" y="744"/>
                      <a:pt x="54" y="744"/>
                      <a:pt x="54" y="744"/>
                    </a:cubicBezTo>
                    <a:cubicBezTo>
                      <a:pt x="54" y="749"/>
                      <a:pt x="54" y="749"/>
                      <a:pt x="54" y="749"/>
                    </a:cubicBezTo>
                    <a:cubicBezTo>
                      <a:pt x="54" y="750"/>
                      <a:pt x="54" y="751"/>
                      <a:pt x="54" y="752"/>
                    </a:cubicBezTo>
                    <a:cubicBezTo>
                      <a:pt x="55" y="771"/>
                      <a:pt x="65" y="790"/>
                      <a:pt x="80" y="806"/>
                    </a:cubicBezTo>
                    <a:cubicBezTo>
                      <a:pt x="95" y="821"/>
                      <a:pt x="115" y="833"/>
                      <a:pt x="136" y="841"/>
                    </a:cubicBezTo>
                    <a:cubicBezTo>
                      <a:pt x="146" y="844"/>
                      <a:pt x="157" y="847"/>
                      <a:pt x="168" y="848"/>
                    </a:cubicBezTo>
                    <a:cubicBezTo>
                      <a:pt x="170" y="848"/>
                      <a:pt x="173" y="848"/>
                      <a:pt x="175" y="849"/>
                    </a:cubicBezTo>
                    <a:cubicBezTo>
                      <a:pt x="177" y="849"/>
                      <a:pt x="178" y="849"/>
                      <a:pt x="179" y="849"/>
                    </a:cubicBezTo>
                    <a:cubicBezTo>
                      <a:pt x="184" y="849"/>
                      <a:pt x="184" y="849"/>
                      <a:pt x="184" y="849"/>
                    </a:cubicBezTo>
                    <a:cubicBezTo>
                      <a:pt x="191" y="849"/>
                      <a:pt x="197" y="848"/>
                      <a:pt x="203" y="848"/>
                    </a:cubicBezTo>
                    <a:cubicBezTo>
                      <a:pt x="209" y="848"/>
                      <a:pt x="215" y="848"/>
                      <a:pt x="221" y="848"/>
                    </a:cubicBezTo>
                    <a:cubicBezTo>
                      <a:pt x="224" y="847"/>
                      <a:pt x="224" y="847"/>
                      <a:pt x="224" y="847"/>
                    </a:cubicBezTo>
                    <a:cubicBezTo>
                      <a:pt x="225" y="847"/>
                      <a:pt x="225" y="847"/>
                      <a:pt x="225" y="847"/>
                    </a:cubicBezTo>
                    <a:cubicBezTo>
                      <a:pt x="226" y="847"/>
                      <a:pt x="228" y="847"/>
                      <a:pt x="229" y="847"/>
                    </a:cubicBezTo>
                    <a:cubicBezTo>
                      <a:pt x="230" y="847"/>
                      <a:pt x="231" y="846"/>
                      <a:pt x="232" y="846"/>
                    </a:cubicBezTo>
                    <a:cubicBezTo>
                      <a:pt x="233" y="846"/>
                      <a:pt x="234" y="845"/>
                      <a:pt x="234" y="844"/>
                    </a:cubicBezTo>
                    <a:cubicBezTo>
                      <a:pt x="235" y="842"/>
                      <a:pt x="235" y="839"/>
                      <a:pt x="235" y="837"/>
                    </a:cubicBezTo>
                    <a:cubicBezTo>
                      <a:pt x="235" y="814"/>
                      <a:pt x="235" y="791"/>
                      <a:pt x="235" y="768"/>
                    </a:cubicBezTo>
                    <a:cubicBezTo>
                      <a:pt x="234" y="717"/>
                      <a:pt x="234" y="667"/>
                      <a:pt x="234" y="617"/>
                    </a:cubicBezTo>
                    <a:cubicBezTo>
                      <a:pt x="234" y="610"/>
                      <a:pt x="234" y="604"/>
                      <a:pt x="234" y="597"/>
                    </a:cubicBezTo>
                    <a:cubicBezTo>
                      <a:pt x="234" y="589"/>
                      <a:pt x="235" y="582"/>
                      <a:pt x="236" y="574"/>
                    </a:cubicBezTo>
                    <a:cubicBezTo>
                      <a:pt x="239" y="559"/>
                      <a:pt x="244" y="544"/>
                      <a:pt x="252" y="530"/>
                    </a:cubicBezTo>
                    <a:cubicBezTo>
                      <a:pt x="267" y="502"/>
                      <a:pt x="291" y="479"/>
                      <a:pt x="320" y="466"/>
                    </a:cubicBezTo>
                    <a:cubicBezTo>
                      <a:pt x="335" y="460"/>
                      <a:pt x="351" y="456"/>
                      <a:pt x="367" y="454"/>
                    </a:cubicBezTo>
                    <a:cubicBezTo>
                      <a:pt x="371" y="454"/>
                      <a:pt x="375" y="454"/>
                      <a:pt x="379" y="454"/>
                    </a:cubicBezTo>
                    <a:cubicBezTo>
                      <a:pt x="383" y="454"/>
                      <a:pt x="386" y="454"/>
                      <a:pt x="390" y="454"/>
                    </a:cubicBezTo>
                    <a:cubicBezTo>
                      <a:pt x="397" y="455"/>
                      <a:pt x="405" y="455"/>
                      <a:pt x="412" y="457"/>
                    </a:cubicBezTo>
                    <a:cubicBezTo>
                      <a:pt x="441" y="461"/>
                      <a:pt x="470" y="471"/>
                      <a:pt x="495" y="484"/>
                    </a:cubicBezTo>
                    <a:cubicBezTo>
                      <a:pt x="521" y="497"/>
                      <a:pt x="544" y="513"/>
                      <a:pt x="565" y="530"/>
                    </a:cubicBezTo>
                    <a:cubicBezTo>
                      <a:pt x="587" y="547"/>
                      <a:pt x="607" y="566"/>
                      <a:pt x="626" y="584"/>
                    </a:cubicBezTo>
                    <a:cubicBezTo>
                      <a:pt x="635" y="593"/>
                      <a:pt x="645" y="601"/>
                      <a:pt x="654" y="610"/>
                    </a:cubicBezTo>
                    <a:cubicBezTo>
                      <a:pt x="668" y="623"/>
                      <a:pt x="668" y="623"/>
                      <a:pt x="668" y="623"/>
                    </a:cubicBezTo>
                    <a:cubicBezTo>
                      <a:pt x="673" y="628"/>
                      <a:pt x="678" y="632"/>
                      <a:pt x="683" y="636"/>
                    </a:cubicBezTo>
                    <a:cubicBezTo>
                      <a:pt x="702" y="654"/>
                      <a:pt x="721" y="671"/>
                      <a:pt x="740" y="689"/>
                    </a:cubicBezTo>
                    <a:cubicBezTo>
                      <a:pt x="759" y="706"/>
                      <a:pt x="777" y="722"/>
                      <a:pt x="796" y="737"/>
                    </a:cubicBezTo>
                    <a:cubicBezTo>
                      <a:pt x="815" y="752"/>
                      <a:pt x="834" y="765"/>
                      <a:pt x="854" y="774"/>
                    </a:cubicBezTo>
                    <a:cubicBezTo>
                      <a:pt x="874" y="784"/>
                      <a:pt x="894" y="789"/>
                      <a:pt x="914" y="790"/>
                    </a:cubicBezTo>
                    <a:cubicBezTo>
                      <a:pt x="934" y="790"/>
                      <a:pt x="954" y="786"/>
                      <a:pt x="973" y="777"/>
                    </a:cubicBezTo>
                    <a:cubicBezTo>
                      <a:pt x="992" y="769"/>
                      <a:pt x="1010" y="758"/>
                      <a:pt x="1027" y="745"/>
                    </a:cubicBezTo>
                    <a:cubicBezTo>
                      <a:pt x="1045" y="733"/>
                      <a:pt x="1061" y="719"/>
                      <a:pt x="1077" y="705"/>
                    </a:cubicBezTo>
                    <a:cubicBezTo>
                      <a:pt x="1093" y="691"/>
                      <a:pt x="1109" y="677"/>
                      <a:pt x="1125" y="663"/>
                    </a:cubicBezTo>
                    <a:cubicBezTo>
                      <a:pt x="1132" y="657"/>
                      <a:pt x="1140" y="650"/>
                      <a:pt x="1148" y="643"/>
                    </a:cubicBezTo>
                    <a:cubicBezTo>
                      <a:pt x="1151" y="640"/>
                      <a:pt x="1155" y="637"/>
                      <a:pt x="1159" y="633"/>
                    </a:cubicBezTo>
                    <a:cubicBezTo>
                      <a:pt x="1163" y="630"/>
                      <a:pt x="1166" y="627"/>
                      <a:pt x="1170" y="624"/>
                    </a:cubicBezTo>
                    <a:cubicBezTo>
                      <a:pt x="1202" y="595"/>
                      <a:pt x="1234" y="564"/>
                      <a:pt x="1269" y="537"/>
                    </a:cubicBezTo>
                    <a:cubicBezTo>
                      <a:pt x="1287" y="523"/>
                      <a:pt x="1305" y="510"/>
                      <a:pt x="1325" y="499"/>
                    </a:cubicBezTo>
                    <a:cubicBezTo>
                      <a:pt x="1344" y="488"/>
                      <a:pt x="1365" y="479"/>
                      <a:pt x="1387" y="472"/>
                    </a:cubicBezTo>
                    <a:cubicBezTo>
                      <a:pt x="1409" y="466"/>
                      <a:pt x="1432" y="463"/>
                      <a:pt x="1455" y="463"/>
                    </a:cubicBezTo>
                    <a:cubicBezTo>
                      <a:pt x="1479" y="464"/>
                      <a:pt x="1503" y="472"/>
                      <a:pt x="1523" y="484"/>
                    </a:cubicBezTo>
                    <a:cubicBezTo>
                      <a:pt x="1543" y="497"/>
                      <a:pt x="1559" y="515"/>
                      <a:pt x="1570" y="535"/>
                    </a:cubicBezTo>
                    <a:cubicBezTo>
                      <a:pt x="1581" y="555"/>
                      <a:pt x="1586" y="578"/>
                      <a:pt x="1586" y="601"/>
                    </a:cubicBezTo>
                    <a:cubicBezTo>
                      <a:pt x="1585" y="635"/>
                      <a:pt x="1585" y="667"/>
                      <a:pt x="1584" y="697"/>
                    </a:cubicBezTo>
                    <a:cubicBezTo>
                      <a:pt x="1584" y="712"/>
                      <a:pt x="1584" y="726"/>
                      <a:pt x="1584" y="740"/>
                    </a:cubicBezTo>
                    <a:cubicBezTo>
                      <a:pt x="1584" y="743"/>
                      <a:pt x="1584" y="747"/>
                      <a:pt x="1583" y="750"/>
                    </a:cubicBezTo>
                    <a:cubicBezTo>
                      <a:pt x="1583" y="753"/>
                      <a:pt x="1584" y="755"/>
                      <a:pt x="1584" y="758"/>
                    </a:cubicBezTo>
                    <a:cubicBezTo>
                      <a:pt x="1584" y="764"/>
                      <a:pt x="1586" y="769"/>
                      <a:pt x="1587" y="774"/>
                    </a:cubicBezTo>
                    <a:cubicBezTo>
                      <a:pt x="1591" y="787"/>
                      <a:pt x="1598" y="799"/>
                      <a:pt x="1606" y="809"/>
                    </a:cubicBezTo>
                    <a:cubicBezTo>
                      <a:pt x="1615" y="819"/>
                      <a:pt x="1624" y="828"/>
                      <a:pt x="1634" y="835"/>
                    </a:cubicBezTo>
                    <a:cubicBezTo>
                      <a:pt x="1639" y="839"/>
                      <a:pt x="1641" y="842"/>
                      <a:pt x="1642" y="843"/>
                    </a:cubicBezTo>
                    <a:cubicBezTo>
                      <a:pt x="1643" y="844"/>
                      <a:pt x="1641" y="845"/>
                      <a:pt x="1637" y="843"/>
                    </a:cubicBezTo>
                    <a:close/>
                    <a:moveTo>
                      <a:pt x="262" y="863"/>
                    </a:moveTo>
                    <a:cubicBezTo>
                      <a:pt x="261" y="867"/>
                      <a:pt x="257" y="871"/>
                      <a:pt x="253" y="872"/>
                    </a:cubicBezTo>
                    <a:cubicBezTo>
                      <a:pt x="245" y="876"/>
                      <a:pt x="235" y="876"/>
                      <a:pt x="225" y="877"/>
                    </a:cubicBezTo>
                    <a:cubicBezTo>
                      <a:pt x="216" y="878"/>
                      <a:pt x="207" y="878"/>
                      <a:pt x="197" y="878"/>
                    </a:cubicBezTo>
                    <a:cubicBezTo>
                      <a:pt x="192" y="879"/>
                      <a:pt x="188" y="879"/>
                      <a:pt x="183" y="879"/>
                    </a:cubicBezTo>
                    <a:cubicBezTo>
                      <a:pt x="178" y="879"/>
                      <a:pt x="173" y="879"/>
                      <a:pt x="168" y="878"/>
                    </a:cubicBezTo>
                    <a:cubicBezTo>
                      <a:pt x="148" y="877"/>
                      <a:pt x="127" y="872"/>
                      <a:pt x="107" y="862"/>
                    </a:cubicBezTo>
                    <a:cubicBezTo>
                      <a:pt x="88" y="853"/>
                      <a:pt x="69" y="840"/>
                      <a:pt x="53" y="822"/>
                    </a:cubicBezTo>
                    <a:cubicBezTo>
                      <a:pt x="45" y="813"/>
                      <a:pt x="38" y="803"/>
                      <a:pt x="33" y="792"/>
                    </a:cubicBezTo>
                    <a:cubicBezTo>
                      <a:pt x="28" y="781"/>
                      <a:pt x="24" y="769"/>
                      <a:pt x="23" y="756"/>
                    </a:cubicBezTo>
                    <a:cubicBezTo>
                      <a:pt x="23" y="753"/>
                      <a:pt x="23" y="750"/>
                      <a:pt x="23" y="747"/>
                    </a:cubicBezTo>
                    <a:cubicBezTo>
                      <a:pt x="23" y="744"/>
                      <a:pt x="23" y="741"/>
                      <a:pt x="23" y="738"/>
                    </a:cubicBezTo>
                    <a:cubicBezTo>
                      <a:pt x="23" y="732"/>
                      <a:pt x="23" y="726"/>
                      <a:pt x="22" y="720"/>
                    </a:cubicBezTo>
                    <a:cubicBezTo>
                      <a:pt x="22" y="708"/>
                      <a:pt x="22" y="696"/>
                      <a:pt x="22" y="684"/>
                    </a:cubicBezTo>
                    <a:cubicBezTo>
                      <a:pt x="22" y="585"/>
                      <a:pt x="21" y="480"/>
                      <a:pt x="21" y="372"/>
                    </a:cubicBezTo>
                    <a:cubicBezTo>
                      <a:pt x="21" y="319"/>
                      <a:pt x="21" y="265"/>
                      <a:pt x="21" y="211"/>
                    </a:cubicBezTo>
                    <a:cubicBezTo>
                      <a:pt x="22" y="156"/>
                      <a:pt x="22" y="65"/>
                      <a:pt x="22" y="48"/>
                    </a:cubicBezTo>
                    <a:cubicBezTo>
                      <a:pt x="22" y="30"/>
                      <a:pt x="34" y="18"/>
                      <a:pt x="52" y="18"/>
                    </a:cubicBezTo>
                    <a:cubicBezTo>
                      <a:pt x="70" y="18"/>
                      <a:pt x="121" y="19"/>
                      <a:pt x="155" y="19"/>
                    </a:cubicBezTo>
                    <a:cubicBezTo>
                      <a:pt x="167" y="19"/>
                      <a:pt x="180" y="19"/>
                      <a:pt x="192" y="19"/>
                    </a:cubicBezTo>
                    <a:cubicBezTo>
                      <a:pt x="198" y="19"/>
                      <a:pt x="204" y="19"/>
                      <a:pt x="210" y="19"/>
                    </a:cubicBezTo>
                    <a:cubicBezTo>
                      <a:pt x="217" y="19"/>
                      <a:pt x="223" y="19"/>
                      <a:pt x="229" y="20"/>
                    </a:cubicBezTo>
                    <a:cubicBezTo>
                      <a:pt x="254" y="22"/>
                      <a:pt x="277" y="29"/>
                      <a:pt x="298" y="38"/>
                    </a:cubicBezTo>
                    <a:cubicBezTo>
                      <a:pt x="319" y="47"/>
                      <a:pt x="338" y="59"/>
                      <a:pt x="354" y="72"/>
                    </a:cubicBezTo>
                    <a:cubicBezTo>
                      <a:pt x="358" y="76"/>
                      <a:pt x="362" y="79"/>
                      <a:pt x="365" y="83"/>
                    </a:cubicBezTo>
                    <a:cubicBezTo>
                      <a:pt x="369" y="86"/>
                      <a:pt x="373" y="90"/>
                      <a:pt x="376" y="93"/>
                    </a:cubicBezTo>
                    <a:cubicBezTo>
                      <a:pt x="383" y="100"/>
                      <a:pt x="390" y="106"/>
                      <a:pt x="397" y="113"/>
                    </a:cubicBezTo>
                    <a:cubicBezTo>
                      <a:pt x="450" y="164"/>
                      <a:pt x="491" y="204"/>
                      <a:pt x="515" y="229"/>
                    </a:cubicBezTo>
                    <a:cubicBezTo>
                      <a:pt x="523" y="236"/>
                      <a:pt x="528" y="242"/>
                      <a:pt x="531" y="246"/>
                    </a:cubicBezTo>
                    <a:cubicBezTo>
                      <a:pt x="538" y="254"/>
                      <a:pt x="537" y="254"/>
                      <a:pt x="528" y="247"/>
                    </a:cubicBezTo>
                    <a:cubicBezTo>
                      <a:pt x="523" y="243"/>
                      <a:pt x="517" y="238"/>
                      <a:pt x="508" y="231"/>
                    </a:cubicBezTo>
                    <a:cubicBezTo>
                      <a:pt x="499" y="224"/>
                      <a:pt x="450" y="180"/>
                      <a:pt x="385" y="120"/>
                    </a:cubicBezTo>
                    <a:cubicBezTo>
                      <a:pt x="375" y="110"/>
                      <a:pt x="364" y="100"/>
                      <a:pt x="353" y="90"/>
                    </a:cubicBezTo>
                    <a:cubicBezTo>
                      <a:pt x="342" y="80"/>
                      <a:pt x="331" y="72"/>
                      <a:pt x="318" y="64"/>
                    </a:cubicBezTo>
                    <a:cubicBezTo>
                      <a:pt x="294" y="50"/>
                      <a:pt x="266" y="40"/>
                      <a:pt x="237" y="36"/>
                    </a:cubicBezTo>
                    <a:cubicBezTo>
                      <a:pt x="230" y="35"/>
                      <a:pt x="222" y="35"/>
                      <a:pt x="215" y="34"/>
                    </a:cubicBezTo>
                    <a:cubicBezTo>
                      <a:pt x="208" y="34"/>
                      <a:pt x="200" y="34"/>
                      <a:pt x="192" y="34"/>
                    </a:cubicBezTo>
                    <a:cubicBezTo>
                      <a:pt x="177" y="34"/>
                      <a:pt x="162" y="34"/>
                      <a:pt x="147" y="34"/>
                    </a:cubicBezTo>
                    <a:cubicBezTo>
                      <a:pt x="122" y="35"/>
                      <a:pt x="61" y="34"/>
                      <a:pt x="58" y="34"/>
                    </a:cubicBezTo>
                    <a:cubicBezTo>
                      <a:pt x="41" y="35"/>
                      <a:pt x="39" y="41"/>
                      <a:pt x="39" y="54"/>
                    </a:cubicBezTo>
                    <a:cubicBezTo>
                      <a:pt x="39" y="67"/>
                      <a:pt x="39" y="176"/>
                      <a:pt x="39" y="236"/>
                    </a:cubicBezTo>
                    <a:cubicBezTo>
                      <a:pt x="40" y="297"/>
                      <a:pt x="40" y="357"/>
                      <a:pt x="40" y="417"/>
                    </a:cubicBezTo>
                    <a:cubicBezTo>
                      <a:pt x="41" y="490"/>
                      <a:pt x="41" y="570"/>
                      <a:pt x="41" y="648"/>
                    </a:cubicBezTo>
                    <a:cubicBezTo>
                      <a:pt x="41" y="667"/>
                      <a:pt x="41" y="686"/>
                      <a:pt x="40" y="705"/>
                    </a:cubicBezTo>
                    <a:cubicBezTo>
                      <a:pt x="40" y="715"/>
                      <a:pt x="40" y="724"/>
                      <a:pt x="40" y="734"/>
                    </a:cubicBezTo>
                    <a:cubicBezTo>
                      <a:pt x="40" y="738"/>
                      <a:pt x="40" y="743"/>
                      <a:pt x="40" y="748"/>
                    </a:cubicBezTo>
                    <a:cubicBezTo>
                      <a:pt x="40" y="752"/>
                      <a:pt x="40" y="756"/>
                      <a:pt x="41" y="760"/>
                    </a:cubicBezTo>
                    <a:cubicBezTo>
                      <a:pt x="43" y="776"/>
                      <a:pt x="50" y="791"/>
                      <a:pt x="59" y="804"/>
                    </a:cubicBezTo>
                    <a:cubicBezTo>
                      <a:pt x="69" y="817"/>
                      <a:pt x="80" y="827"/>
                      <a:pt x="93" y="836"/>
                    </a:cubicBezTo>
                    <a:cubicBezTo>
                      <a:pt x="106" y="846"/>
                      <a:pt x="122" y="853"/>
                      <a:pt x="138" y="859"/>
                    </a:cubicBezTo>
                    <a:cubicBezTo>
                      <a:pt x="146" y="861"/>
                      <a:pt x="154" y="863"/>
                      <a:pt x="162" y="864"/>
                    </a:cubicBezTo>
                    <a:cubicBezTo>
                      <a:pt x="167" y="865"/>
                      <a:pt x="171" y="865"/>
                      <a:pt x="175" y="865"/>
                    </a:cubicBezTo>
                    <a:cubicBezTo>
                      <a:pt x="179" y="865"/>
                      <a:pt x="184" y="865"/>
                      <a:pt x="188" y="865"/>
                    </a:cubicBezTo>
                    <a:cubicBezTo>
                      <a:pt x="205" y="865"/>
                      <a:pt x="225" y="865"/>
                      <a:pt x="237" y="864"/>
                    </a:cubicBezTo>
                    <a:cubicBezTo>
                      <a:pt x="239" y="863"/>
                      <a:pt x="241" y="863"/>
                      <a:pt x="243" y="863"/>
                    </a:cubicBezTo>
                    <a:cubicBezTo>
                      <a:pt x="244" y="862"/>
                      <a:pt x="246" y="862"/>
                      <a:pt x="248" y="861"/>
                    </a:cubicBezTo>
                    <a:cubicBezTo>
                      <a:pt x="251" y="859"/>
                      <a:pt x="252" y="855"/>
                      <a:pt x="253" y="852"/>
                    </a:cubicBezTo>
                    <a:cubicBezTo>
                      <a:pt x="253" y="848"/>
                      <a:pt x="253" y="845"/>
                      <a:pt x="253" y="841"/>
                    </a:cubicBezTo>
                    <a:cubicBezTo>
                      <a:pt x="253" y="830"/>
                      <a:pt x="253" y="830"/>
                      <a:pt x="253" y="830"/>
                    </a:cubicBezTo>
                    <a:cubicBezTo>
                      <a:pt x="253" y="799"/>
                      <a:pt x="254" y="772"/>
                      <a:pt x="254" y="748"/>
                    </a:cubicBezTo>
                    <a:cubicBezTo>
                      <a:pt x="255" y="734"/>
                      <a:pt x="255" y="720"/>
                      <a:pt x="256" y="708"/>
                    </a:cubicBezTo>
                    <a:cubicBezTo>
                      <a:pt x="257" y="695"/>
                      <a:pt x="259" y="704"/>
                      <a:pt x="261" y="731"/>
                    </a:cubicBezTo>
                    <a:cubicBezTo>
                      <a:pt x="261" y="740"/>
                      <a:pt x="262" y="752"/>
                      <a:pt x="262" y="765"/>
                    </a:cubicBezTo>
                    <a:cubicBezTo>
                      <a:pt x="263" y="777"/>
                      <a:pt x="263" y="790"/>
                      <a:pt x="263" y="804"/>
                    </a:cubicBezTo>
                    <a:cubicBezTo>
                      <a:pt x="263" y="811"/>
                      <a:pt x="264" y="818"/>
                      <a:pt x="264" y="826"/>
                    </a:cubicBezTo>
                    <a:cubicBezTo>
                      <a:pt x="264" y="833"/>
                      <a:pt x="264" y="841"/>
                      <a:pt x="264" y="850"/>
                    </a:cubicBezTo>
                    <a:cubicBezTo>
                      <a:pt x="264" y="854"/>
                      <a:pt x="264" y="859"/>
                      <a:pt x="262" y="863"/>
                    </a:cubicBezTo>
                    <a:close/>
                    <a:moveTo>
                      <a:pt x="694" y="671"/>
                    </a:moveTo>
                    <a:cubicBezTo>
                      <a:pt x="688" y="665"/>
                      <a:pt x="682" y="659"/>
                      <a:pt x="675" y="653"/>
                    </a:cubicBezTo>
                    <a:cubicBezTo>
                      <a:pt x="668" y="646"/>
                      <a:pt x="660" y="640"/>
                      <a:pt x="653" y="633"/>
                    </a:cubicBezTo>
                    <a:cubicBezTo>
                      <a:pt x="637" y="618"/>
                      <a:pt x="621" y="602"/>
                      <a:pt x="604" y="586"/>
                    </a:cubicBezTo>
                    <a:cubicBezTo>
                      <a:pt x="584" y="567"/>
                      <a:pt x="563" y="548"/>
                      <a:pt x="540" y="531"/>
                    </a:cubicBezTo>
                    <a:cubicBezTo>
                      <a:pt x="518" y="515"/>
                      <a:pt x="494" y="499"/>
                      <a:pt x="467" y="488"/>
                    </a:cubicBezTo>
                    <a:cubicBezTo>
                      <a:pt x="441" y="477"/>
                      <a:pt x="411" y="469"/>
                      <a:pt x="381" y="469"/>
                    </a:cubicBezTo>
                    <a:cubicBezTo>
                      <a:pt x="374" y="469"/>
                      <a:pt x="366" y="469"/>
                      <a:pt x="358" y="470"/>
                    </a:cubicBezTo>
                    <a:cubicBezTo>
                      <a:pt x="350" y="471"/>
                      <a:pt x="343" y="473"/>
                      <a:pt x="335" y="476"/>
                    </a:cubicBezTo>
                    <a:cubicBezTo>
                      <a:pt x="321" y="480"/>
                      <a:pt x="307" y="488"/>
                      <a:pt x="296" y="497"/>
                    </a:cubicBezTo>
                    <a:cubicBezTo>
                      <a:pt x="273" y="515"/>
                      <a:pt x="256" y="542"/>
                      <a:pt x="249" y="572"/>
                    </a:cubicBezTo>
                    <a:cubicBezTo>
                      <a:pt x="247" y="580"/>
                      <a:pt x="246" y="588"/>
                      <a:pt x="246" y="595"/>
                    </a:cubicBezTo>
                    <a:cubicBezTo>
                      <a:pt x="246" y="597"/>
                      <a:pt x="246" y="599"/>
                      <a:pt x="246" y="601"/>
                    </a:cubicBezTo>
                    <a:cubicBezTo>
                      <a:pt x="246" y="606"/>
                      <a:pt x="246" y="606"/>
                      <a:pt x="246" y="606"/>
                    </a:cubicBezTo>
                    <a:cubicBezTo>
                      <a:pt x="246" y="610"/>
                      <a:pt x="246" y="613"/>
                      <a:pt x="246" y="617"/>
                    </a:cubicBezTo>
                    <a:cubicBezTo>
                      <a:pt x="246" y="631"/>
                      <a:pt x="246" y="645"/>
                      <a:pt x="245" y="660"/>
                    </a:cubicBezTo>
                    <a:cubicBezTo>
                      <a:pt x="245" y="717"/>
                      <a:pt x="245" y="776"/>
                      <a:pt x="244" y="836"/>
                    </a:cubicBezTo>
                    <a:cubicBezTo>
                      <a:pt x="244" y="843"/>
                      <a:pt x="244" y="843"/>
                      <a:pt x="244" y="843"/>
                    </a:cubicBezTo>
                    <a:cubicBezTo>
                      <a:pt x="244" y="845"/>
                      <a:pt x="244" y="847"/>
                      <a:pt x="243" y="849"/>
                    </a:cubicBezTo>
                    <a:cubicBezTo>
                      <a:pt x="243" y="851"/>
                      <a:pt x="241" y="853"/>
                      <a:pt x="239" y="854"/>
                    </a:cubicBezTo>
                    <a:cubicBezTo>
                      <a:pt x="237" y="855"/>
                      <a:pt x="235" y="855"/>
                      <a:pt x="233" y="855"/>
                    </a:cubicBezTo>
                    <a:cubicBezTo>
                      <a:pt x="231" y="856"/>
                      <a:pt x="228" y="856"/>
                      <a:pt x="226" y="856"/>
                    </a:cubicBezTo>
                    <a:cubicBezTo>
                      <a:pt x="223" y="856"/>
                      <a:pt x="223" y="856"/>
                      <a:pt x="223" y="856"/>
                    </a:cubicBezTo>
                    <a:cubicBezTo>
                      <a:pt x="217" y="856"/>
                      <a:pt x="217" y="856"/>
                      <a:pt x="217" y="856"/>
                    </a:cubicBezTo>
                    <a:cubicBezTo>
                      <a:pt x="210" y="857"/>
                      <a:pt x="203" y="857"/>
                      <a:pt x="195" y="857"/>
                    </a:cubicBezTo>
                    <a:cubicBezTo>
                      <a:pt x="184" y="857"/>
                      <a:pt x="184" y="857"/>
                      <a:pt x="184" y="857"/>
                    </a:cubicBezTo>
                    <a:cubicBezTo>
                      <a:pt x="178" y="857"/>
                      <a:pt x="178" y="857"/>
                      <a:pt x="178" y="857"/>
                    </a:cubicBezTo>
                    <a:cubicBezTo>
                      <a:pt x="176" y="857"/>
                      <a:pt x="175" y="857"/>
                      <a:pt x="173" y="857"/>
                    </a:cubicBezTo>
                    <a:cubicBezTo>
                      <a:pt x="166" y="856"/>
                      <a:pt x="160" y="856"/>
                      <a:pt x="153" y="854"/>
                    </a:cubicBezTo>
                    <a:cubicBezTo>
                      <a:pt x="140" y="851"/>
                      <a:pt x="126" y="847"/>
                      <a:pt x="114" y="840"/>
                    </a:cubicBezTo>
                    <a:cubicBezTo>
                      <a:pt x="90" y="828"/>
                      <a:pt x="68" y="809"/>
                      <a:pt x="56" y="786"/>
                    </a:cubicBezTo>
                    <a:cubicBezTo>
                      <a:pt x="50" y="775"/>
                      <a:pt x="46" y="763"/>
                      <a:pt x="46" y="750"/>
                    </a:cubicBezTo>
                    <a:cubicBezTo>
                      <a:pt x="46" y="736"/>
                      <a:pt x="46" y="721"/>
                      <a:pt x="46" y="706"/>
                    </a:cubicBezTo>
                    <a:cubicBezTo>
                      <a:pt x="45" y="601"/>
                      <a:pt x="45" y="492"/>
                      <a:pt x="44" y="382"/>
                    </a:cubicBezTo>
                    <a:cubicBezTo>
                      <a:pt x="44" y="274"/>
                      <a:pt x="43" y="75"/>
                      <a:pt x="43" y="56"/>
                    </a:cubicBezTo>
                    <a:cubicBezTo>
                      <a:pt x="43" y="50"/>
                      <a:pt x="45" y="45"/>
                      <a:pt x="47" y="43"/>
                    </a:cubicBezTo>
                    <a:cubicBezTo>
                      <a:pt x="50" y="40"/>
                      <a:pt x="57" y="39"/>
                      <a:pt x="60" y="39"/>
                    </a:cubicBezTo>
                    <a:cubicBezTo>
                      <a:pt x="66" y="39"/>
                      <a:pt x="144" y="39"/>
                      <a:pt x="186" y="39"/>
                    </a:cubicBezTo>
                    <a:cubicBezTo>
                      <a:pt x="202" y="39"/>
                      <a:pt x="202" y="39"/>
                      <a:pt x="202" y="39"/>
                    </a:cubicBezTo>
                    <a:cubicBezTo>
                      <a:pt x="207" y="39"/>
                      <a:pt x="213" y="39"/>
                      <a:pt x="218" y="39"/>
                    </a:cubicBezTo>
                    <a:cubicBezTo>
                      <a:pt x="228" y="39"/>
                      <a:pt x="238" y="41"/>
                      <a:pt x="248" y="42"/>
                    </a:cubicBezTo>
                    <a:cubicBezTo>
                      <a:pt x="268" y="46"/>
                      <a:pt x="287" y="53"/>
                      <a:pt x="305" y="62"/>
                    </a:cubicBezTo>
                    <a:cubicBezTo>
                      <a:pt x="323" y="71"/>
                      <a:pt x="340" y="83"/>
                      <a:pt x="354" y="97"/>
                    </a:cubicBezTo>
                    <a:cubicBezTo>
                      <a:pt x="370" y="111"/>
                      <a:pt x="385" y="126"/>
                      <a:pt x="400" y="140"/>
                    </a:cubicBezTo>
                    <a:cubicBezTo>
                      <a:pt x="431" y="168"/>
                      <a:pt x="461" y="196"/>
                      <a:pt x="490" y="224"/>
                    </a:cubicBezTo>
                    <a:cubicBezTo>
                      <a:pt x="503" y="235"/>
                      <a:pt x="515" y="247"/>
                      <a:pt x="527" y="257"/>
                    </a:cubicBezTo>
                    <a:cubicBezTo>
                      <a:pt x="532" y="263"/>
                      <a:pt x="538" y="268"/>
                      <a:pt x="544" y="273"/>
                    </a:cubicBezTo>
                    <a:cubicBezTo>
                      <a:pt x="545" y="274"/>
                      <a:pt x="547" y="276"/>
                      <a:pt x="548" y="277"/>
                    </a:cubicBezTo>
                    <a:cubicBezTo>
                      <a:pt x="550" y="279"/>
                      <a:pt x="550" y="279"/>
                      <a:pt x="550" y="279"/>
                    </a:cubicBezTo>
                    <a:cubicBezTo>
                      <a:pt x="552" y="280"/>
                      <a:pt x="552" y="280"/>
                      <a:pt x="552" y="280"/>
                    </a:cubicBezTo>
                    <a:cubicBezTo>
                      <a:pt x="554" y="283"/>
                      <a:pt x="557" y="286"/>
                      <a:pt x="560" y="288"/>
                    </a:cubicBezTo>
                    <a:cubicBezTo>
                      <a:pt x="581" y="308"/>
                      <a:pt x="603" y="324"/>
                      <a:pt x="621" y="336"/>
                    </a:cubicBezTo>
                    <a:cubicBezTo>
                      <a:pt x="640" y="348"/>
                      <a:pt x="656" y="357"/>
                      <a:pt x="669" y="363"/>
                    </a:cubicBezTo>
                    <a:cubicBezTo>
                      <a:pt x="681" y="369"/>
                      <a:pt x="690" y="372"/>
                      <a:pt x="694" y="374"/>
                    </a:cubicBezTo>
                    <a:cubicBezTo>
                      <a:pt x="710" y="380"/>
                      <a:pt x="722" y="384"/>
                      <a:pt x="731" y="386"/>
                    </a:cubicBezTo>
                    <a:cubicBezTo>
                      <a:pt x="739" y="388"/>
                      <a:pt x="744" y="389"/>
                      <a:pt x="745" y="388"/>
                    </a:cubicBezTo>
                    <a:cubicBezTo>
                      <a:pt x="745" y="388"/>
                      <a:pt x="742" y="386"/>
                      <a:pt x="735" y="383"/>
                    </a:cubicBezTo>
                    <a:cubicBezTo>
                      <a:pt x="728" y="379"/>
                      <a:pt x="719" y="375"/>
                      <a:pt x="703" y="367"/>
                    </a:cubicBezTo>
                    <a:cubicBezTo>
                      <a:pt x="683" y="357"/>
                      <a:pt x="653" y="341"/>
                      <a:pt x="620" y="316"/>
                    </a:cubicBezTo>
                    <a:cubicBezTo>
                      <a:pt x="604" y="304"/>
                      <a:pt x="586" y="289"/>
                      <a:pt x="569" y="272"/>
                    </a:cubicBezTo>
                    <a:cubicBezTo>
                      <a:pt x="567" y="270"/>
                      <a:pt x="564" y="267"/>
                      <a:pt x="562" y="265"/>
                    </a:cubicBezTo>
                    <a:cubicBezTo>
                      <a:pt x="560" y="263"/>
                      <a:pt x="557" y="261"/>
                      <a:pt x="555" y="258"/>
                    </a:cubicBezTo>
                    <a:cubicBezTo>
                      <a:pt x="550" y="254"/>
                      <a:pt x="546" y="249"/>
                      <a:pt x="541" y="245"/>
                    </a:cubicBezTo>
                    <a:cubicBezTo>
                      <a:pt x="531" y="235"/>
                      <a:pt x="521" y="226"/>
                      <a:pt x="511" y="216"/>
                    </a:cubicBezTo>
                    <a:cubicBezTo>
                      <a:pt x="469" y="176"/>
                      <a:pt x="423" y="131"/>
                      <a:pt x="372" y="83"/>
                    </a:cubicBezTo>
                    <a:cubicBezTo>
                      <a:pt x="366" y="77"/>
                      <a:pt x="359" y="70"/>
                      <a:pt x="352" y="64"/>
                    </a:cubicBezTo>
                    <a:cubicBezTo>
                      <a:pt x="344" y="59"/>
                      <a:pt x="336" y="53"/>
                      <a:pt x="328" y="48"/>
                    </a:cubicBezTo>
                    <a:cubicBezTo>
                      <a:pt x="312" y="38"/>
                      <a:pt x="294" y="30"/>
                      <a:pt x="275" y="25"/>
                    </a:cubicBezTo>
                    <a:cubicBezTo>
                      <a:pt x="257" y="19"/>
                      <a:pt x="237" y="15"/>
                      <a:pt x="216" y="15"/>
                    </a:cubicBezTo>
                    <a:cubicBezTo>
                      <a:pt x="212" y="14"/>
                      <a:pt x="212" y="14"/>
                      <a:pt x="212" y="14"/>
                    </a:cubicBezTo>
                    <a:cubicBezTo>
                      <a:pt x="209" y="14"/>
                      <a:pt x="209" y="14"/>
                      <a:pt x="209" y="14"/>
                    </a:cubicBezTo>
                    <a:cubicBezTo>
                      <a:pt x="202" y="14"/>
                      <a:pt x="202" y="14"/>
                      <a:pt x="202" y="14"/>
                    </a:cubicBezTo>
                    <a:cubicBezTo>
                      <a:pt x="197" y="14"/>
                      <a:pt x="192" y="14"/>
                      <a:pt x="187" y="14"/>
                    </a:cubicBezTo>
                    <a:cubicBezTo>
                      <a:pt x="177" y="14"/>
                      <a:pt x="167" y="14"/>
                      <a:pt x="157" y="14"/>
                    </a:cubicBezTo>
                    <a:cubicBezTo>
                      <a:pt x="122" y="14"/>
                      <a:pt x="80" y="13"/>
                      <a:pt x="50" y="13"/>
                    </a:cubicBezTo>
                    <a:cubicBezTo>
                      <a:pt x="32" y="13"/>
                      <a:pt x="17" y="23"/>
                      <a:pt x="17" y="46"/>
                    </a:cubicBezTo>
                    <a:cubicBezTo>
                      <a:pt x="17" y="59"/>
                      <a:pt x="17" y="87"/>
                      <a:pt x="17" y="108"/>
                    </a:cubicBezTo>
                    <a:cubicBezTo>
                      <a:pt x="16" y="278"/>
                      <a:pt x="16" y="456"/>
                      <a:pt x="16" y="632"/>
                    </a:cubicBezTo>
                    <a:cubicBezTo>
                      <a:pt x="16" y="653"/>
                      <a:pt x="16" y="675"/>
                      <a:pt x="16" y="697"/>
                    </a:cubicBezTo>
                    <a:cubicBezTo>
                      <a:pt x="16" y="708"/>
                      <a:pt x="16" y="719"/>
                      <a:pt x="16" y="730"/>
                    </a:cubicBezTo>
                    <a:cubicBezTo>
                      <a:pt x="16" y="746"/>
                      <a:pt x="16" y="746"/>
                      <a:pt x="16" y="746"/>
                    </a:cubicBezTo>
                    <a:cubicBezTo>
                      <a:pt x="16" y="750"/>
                      <a:pt x="16" y="750"/>
                      <a:pt x="16" y="750"/>
                    </a:cubicBezTo>
                    <a:cubicBezTo>
                      <a:pt x="16" y="752"/>
                      <a:pt x="16" y="753"/>
                      <a:pt x="16" y="755"/>
                    </a:cubicBezTo>
                    <a:cubicBezTo>
                      <a:pt x="16" y="758"/>
                      <a:pt x="17" y="761"/>
                      <a:pt x="17" y="764"/>
                    </a:cubicBezTo>
                    <a:cubicBezTo>
                      <a:pt x="19" y="776"/>
                      <a:pt x="23" y="788"/>
                      <a:pt x="28" y="799"/>
                    </a:cubicBezTo>
                    <a:cubicBezTo>
                      <a:pt x="34" y="810"/>
                      <a:pt x="41" y="820"/>
                      <a:pt x="49" y="828"/>
                    </a:cubicBezTo>
                    <a:cubicBezTo>
                      <a:pt x="65" y="846"/>
                      <a:pt x="84" y="859"/>
                      <a:pt x="104" y="869"/>
                    </a:cubicBezTo>
                    <a:cubicBezTo>
                      <a:pt x="125" y="879"/>
                      <a:pt x="147" y="886"/>
                      <a:pt x="170" y="887"/>
                    </a:cubicBezTo>
                    <a:cubicBezTo>
                      <a:pt x="173" y="887"/>
                      <a:pt x="176" y="887"/>
                      <a:pt x="179" y="887"/>
                    </a:cubicBezTo>
                    <a:cubicBezTo>
                      <a:pt x="187" y="887"/>
                      <a:pt x="187" y="887"/>
                      <a:pt x="187" y="887"/>
                    </a:cubicBezTo>
                    <a:cubicBezTo>
                      <a:pt x="192" y="887"/>
                      <a:pt x="197" y="887"/>
                      <a:pt x="202" y="887"/>
                    </a:cubicBezTo>
                    <a:cubicBezTo>
                      <a:pt x="208" y="887"/>
                      <a:pt x="213" y="887"/>
                      <a:pt x="218" y="886"/>
                    </a:cubicBezTo>
                    <a:cubicBezTo>
                      <a:pt x="227" y="886"/>
                      <a:pt x="227" y="886"/>
                      <a:pt x="227" y="886"/>
                    </a:cubicBezTo>
                    <a:cubicBezTo>
                      <a:pt x="230" y="886"/>
                      <a:pt x="234" y="885"/>
                      <a:pt x="237" y="885"/>
                    </a:cubicBezTo>
                    <a:cubicBezTo>
                      <a:pt x="244" y="884"/>
                      <a:pt x="251" y="883"/>
                      <a:pt x="257" y="881"/>
                    </a:cubicBezTo>
                    <a:cubicBezTo>
                      <a:pt x="263" y="879"/>
                      <a:pt x="268" y="874"/>
                      <a:pt x="270" y="868"/>
                    </a:cubicBezTo>
                    <a:cubicBezTo>
                      <a:pt x="273" y="862"/>
                      <a:pt x="274" y="856"/>
                      <a:pt x="274" y="849"/>
                    </a:cubicBezTo>
                    <a:cubicBezTo>
                      <a:pt x="274" y="839"/>
                      <a:pt x="274" y="839"/>
                      <a:pt x="274" y="839"/>
                    </a:cubicBezTo>
                    <a:cubicBezTo>
                      <a:pt x="274" y="834"/>
                      <a:pt x="274" y="834"/>
                      <a:pt x="274" y="834"/>
                    </a:cubicBezTo>
                    <a:cubicBezTo>
                      <a:pt x="274" y="830"/>
                      <a:pt x="274" y="830"/>
                      <a:pt x="274" y="830"/>
                    </a:cubicBezTo>
                    <a:cubicBezTo>
                      <a:pt x="274" y="810"/>
                      <a:pt x="273" y="789"/>
                      <a:pt x="273" y="770"/>
                    </a:cubicBezTo>
                    <a:cubicBezTo>
                      <a:pt x="273" y="730"/>
                      <a:pt x="273" y="691"/>
                      <a:pt x="273" y="653"/>
                    </a:cubicBezTo>
                    <a:cubicBezTo>
                      <a:pt x="272" y="635"/>
                      <a:pt x="272" y="616"/>
                      <a:pt x="272" y="598"/>
                    </a:cubicBezTo>
                    <a:cubicBezTo>
                      <a:pt x="272" y="581"/>
                      <a:pt x="277" y="565"/>
                      <a:pt x="284" y="550"/>
                    </a:cubicBezTo>
                    <a:cubicBezTo>
                      <a:pt x="291" y="536"/>
                      <a:pt x="302" y="523"/>
                      <a:pt x="314" y="514"/>
                    </a:cubicBezTo>
                    <a:cubicBezTo>
                      <a:pt x="327" y="504"/>
                      <a:pt x="341" y="497"/>
                      <a:pt x="355" y="494"/>
                    </a:cubicBezTo>
                    <a:cubicBezTo>
                      <a:pt x="363" y="492"/>
                      <a:pt x="370" y="492"/>
                      <a:pt x="378" y="491"/>
                    </a:cubicBezTo>
                    <a:cubicBezTo>
                      <a:pt x="385" y="491"/>
                      <a:pt x="393" y="492"/>
                      <a:pt x="401" y="492"/>
                    </a:cubicBezTo>
                    <a:cubicBezTo>
                      <a:pt x="416" y="494"/>
                      <a:pt x="430" y="497"/>
                      <a:pt x="444" y="502"/>
                    </a:cubicBezTo>
                    <a:cubicBezTo>
                      <a:pt x="472" y="511"/>
                      <a:pt x="497" y="525"/>
                      <a:pt x="519" y="539"/>
                    </a:cubicBezTo>
                    <a:cubicBezTo>
                      <a:pt x="541" y="554"/>
                      <a:pt x="560" y="570"/>
                      <a:pt x="578" y="585"/>
                    </a:cubicBezTo>
                    <a:cubicBezTo>
                      <a:pt x="596" y="601"/>
                      <a:pt x="612" y="615"/>
                      <a:pt x="627" y="628"/>
                    </a:cubicBezTo>
                    <a:cubicBezTo>
                      <a:pt x="641" y="642"/>
                      <a:pt x="655" y="653"/>
                      <a:pt x="667" y="663"/>
                    </a:cubicBezTo>
                    <a:cubicBezTo>
                      <a:pt x="685" y="678"/>
                      <a:pt x="696" y="687"/>
                      <a:pt x="707" y="696"/>
                    </a:cubicBezTo>
                    <a:cubicBezTo>
                      <a:pt x="740" y="722"/>
                      <a:pt x="751" y="728"/>
                      <a:pt x="738" y="714"/>
                    </a:cubicBezTo>
                    <a:cubicBezTo>
                      <a:pt x="725" y="701"/>
                      <a:pt x="712" y="688"/>
                      <a:pt x="694" y="671"/>
                    </a:cubicBezTo>
                    <a:close/>
                  </a:path>
                </a:pathLst>
              </a:custGeom>
              <a:solidFill>
                <a:schemeClr val="bg2"/>
              </a:solidFill>
              <a:ln>
                <a:noFill/>
              </a:ln>
            </p:spPr>
            <p:txBody>
              <a:bodyPr vert="horz" wrap="square" lIns="91440" tIns="45720" rIns="91440" bIns="45720" numCol="1" anchor="t" anchorCtr="0" compatLnSpc="1"/>
              <a:lstStyle/>
              <a:p>
                <a:endParaRPr lang="en-GB"/>
              </a:p>
            </p:txBody>
          </p:sp>
        </p:grpSp>
      </p:grpSp>
    </p:spTree>
    <p:extLst>
      <p:ext uri="{BB962C8B-B14F-4D97-AF65-F5344CB8AC3E}">
        <p14:creationId xmlns:p14="http://schemas.microsoft.com/office/powerpoint/2010/main" val="2377147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FD5E7EB4-4CDF-47BB-AF16-07782904B863}" type="slidenum">
              <a:rPr lang="en-US" smtClean="0"/>
              <a:t>‹#›</a:t>
            </a:fld>
            <a:endParaRPr lang="en-US"/>
          </a:p>
        </p:txBody>
      </p:sp>
      <p:sp>
        <p:nvSpPr>
          <p:cNvPr id="4" name="Fußzeilenplatzhalter 3"/>
          <p:cNvSpPr>
            <a:spLocks noGrp="1"/>
          </p:cNvSpPr>
          <p:nvPr>
            <p:ph type="ftr" sz="quarter" idx="11"/>
          </p:nvPr>
        </p:nvSpPr>
        <p:spPr/>
        <p:txBody>
          <a:bodyPr/>
          <a:lstStyle/>
          <a:p>
            <a:r>
              <a:rPr lang="en-US"/>
              <a:t>Henis alicim fugiae es vendem rendi ilitibus iminvenimi, officit aturit ut mo consequis ant ut volut ulpa que ium dolo dernatur seniste mporpor eperfer natestem quibusd aectur? Nihilibus et quo tet rerorum </a:t>
            </a:r>
          </a:p>
        </p:txBody>
      </p:sp>
    </p:spTree>
    <p:extLst>
      <p:ext uri="{BB962C8B-B14F-4D97-AF65-F5344CB8AC3E}">
        <p14:creationId xmlns:p14="http://schemas.microsoft.com/office/powerpoint/2010/main" val="2821538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41" name="Rechteck 40"/>
          <p:cNvSpPr/>
          <p:nvPr userDrawn="1"/>
        </p:nvSpPr>
        <p:spPr bwMode="gray">
          <a:xfrm>
            <a:off x="0" y="0"/>
            <a:ext cx="12192000" cy="6858000"/>
          </a:xfrm>
          <a:prstGeom prst="rect">
            <a:avLst/>
          </a:prstGeom>
          <a:solidFill>
            <a:schemeClr val="accent3"/>
          </a:solidFill>
          <a:ln w="9525" cap="flat" cmpd="sng" algn="ctr">
            <a:noFill/>
            <a:prstDash val="solid"/>
          </a:ln>
          <a:effectLst/>
        </p:spPr>
        <p:txBody>
          <a:bodyPr wrap="square" rtlCol="0" anchor="ctr" anchorCtr="0">
            <a:noAutofit/>
          </a:bodyPr>
          <a:lstStyle/>
          <a:p>
            <a:pPr marL="0" indent="0" algn="ctr">
              <a:spcBef>
                <a:spcPts val="300"/>
              </a:spcBef>
              <a:spcAft>
                <a:spcPts val="300"/>
              </a:spcAft>
              <a:buClr>
                <a:schemeClr val="bg1"/>
              </a:buClr>
              <a:buSzPct val="100000"/>
              <a:buFont typeface="Arial" panose="020B0604020202020204" pitchFamily="34" charset="0"/>
              <a:buNone/>
            </a:pPr>
            <a:endParaRPr lang="en-US" sz="1600" kern="0" err="1">
              <a:solidFill>
                <a:srgbClr val="FFFFFF"/>
              </a:solidFill>
              <a:latin typeface="Verdana" panose="020B0604030504040204"/>
            </a:endParaRPr>
          </a:p>
        </p:txBody>
      </p:sp>
      <p:sp>
        <p:nvSpPr>
          <p:cNvPr id="96" name="Freihandform: Form 95"/>
          <p:cNvSpPr/>
          <p:nvPr/>
        </p:nvSpPr>
        <p:spPr>
          <a:xfrm>
            <a:off x="367730" y="0"/>
            <a:ext cx="11824270" cy="5229200"/>
          </a:xfrm>
          <a:custGeom>
            <a:avLst/>
            <a:gdLst>
              <a:gd name="connsiteX0" fmla="*/ 0 w 11824270"/>
              <a:gd name="connsiteY0" fmla="*/ 0 h 4619384"/>
              <a:gd name="connsiteX1" fmla="*/ 11824270 w 11824270"/>
              <a:gd name="connsiteY1" fmla="*/ 0 h 4619384"/>
              <a:gd name="connsiteX2" fmla="*/ 11824270 w 11824270"/>
              <a:gd name="connsiteY2" fmla="*/ 2447859 h 4619384"/>
              <a:gd name="connsiteX3" fmla="*/ 10972740 w 11824270"/>
              <a:gd name="connsiteY3" fmla="*/ 3584284 h 4619384"/>
              <a:gd name="connsiteX4" fmla="*/ 6889594 w 11824270"/>
              <a:gd name="connsiteY4" fmla="*/ 4169742 h 4619384"/>
              <a:gd name="connsiteX5" fmla="*/ 2748758 w 11824270"/>
              <a:gd name="connsiteY5" fmla="*/ 2770995 h 4619384"/>
              <a:gd name="connsiteX6" fmla="*/ 25032 w 11824270"/>
              <a:gd name="connsiteY6" fmla="*/ 164970 h 461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270" h="4619384">
                <a:moveTo>
                  <a:pt x="0" y="0"/>
                </a:moveTo>
                <a:lnTo>
                  <a:pt x="11824270" y="0"/>
                </a:lnTo>
                <a:lnTo>
                  <a:pt x="11824270" y="2447859"/>
                </a:lnTo>
                <a:lnTo>
                  <a:pt x="10972740" y="3584284"/>
                </a:lnTo>
                <a:cubicBezTo>
                  <a:pt x="10972740" y="3584284"/>
                  <a:pt x="10021535" y="5451988"/>
                  <a:pt x="6889594" y="4169742"/>
                </a:cubicBezTo>
                <a:lnTo>
                  <a:pt x="2748758" y="2770995"/>
                </a:lnTo>
                <a:cubicBezTo>
                  <a:pt x="2748758" y="2770995"/>
                  <a:pt x="350858" y="1789276"/>
                  <a:pt x="25032" y="164970"/>
                </a:cubicBezTo>
                <a:close/>
              </a:path>
            </a:pathLst>
          </a:custGeom>
          <a:solidFill>
            <a:schemeClr val="accent1"/>
          </a:solidFill>
          <a:ln w="9525" cap="flat">
            <a:noFill/>
            <a:prstDash val="solid"/>
            <a:miter/>
          </a:ln>
        </p:spPr>
        <p:txBody>
          <a:bodyPr rtlCol="0" anchor="ctr"/>
          <a:lstStyle/>
          <a:p>
            <a:endParaRPr lang="en-US"/>
          </a:p>
        </p:txBody>
      </p:sp>
      <p:sp>
        <p:nvSpPr>
          <p:cNvPr id="16" name="Freihandform: Form 15"/>
          <p:cNvSpPr/>
          <p:nvPr/>
        </p:nvSpPr>
        <p:spPr>
          <a:xfrm>
            <a:off x="-14294" y="2916459"/>
            <a:ext cx="6238044" cy="3962793"/>
          </a:xfrm>
          <a:custGeom>
            <a:avLst/>
            <a:gdLst>
              <a:gd name="connsiteX0" fmla="*/ 1104758 w 6238044"/>
              <a:gd name="connsiteY0" fmla="*/ 761 h 3962793"/>
              <a:gd name="connsiteX1" fmla="*/ 1189354 w 6238044"/>
              <a:gd name="connsiteY1" fmla="*/ 1634 h 3962793"/>
              <a:gd name="connsiteX2" fmla="*/ 1814556 w 6238044"/>
              <a:gd name="connsiteY2" fmla="*/ 151210 h 3962793"/>
              <a:gd name="connsiteX3" fmla="*/ 5166167 w 6238044"/>
              <a:gd name="connsiteY3" fmla="*/ 1590933 h 3962793"/>
              <a:gd name="connsiteX4" fmla="*/ 6219359 w 6238044"/>
              <a:gd name="connsiteY4" fmla="*/ 3513198 h 3962793"/>
              <a:gd name="connsiteX5" fmla="*/ 6203420 w 6238044"/>
              <a:gd name="connsiteY5" fmla="*/ 3962793 h 3962793"/>
              <a:gd name="connsiteX6" fmla="*/ 0 w 6238044"/>
              <a:gd name="connsiteY6" fmla="*/ 3962793 h 3962793"/>
              <a:gd name="connsiteX7" fmla="*/ 0 w 6238044"/>
              <a:gd name="connsiteY7" fmla="*/ 2199001 h 3962793"/>
              <a:gd name="connsiteX8" fmla="*/ 80125 w 6238044"/>
              <a:gd name="connsiteY8" fmla="*/ 1513928 h 3962793"/>
              <a:gd name="connsiteX9" fmla="*/ 1104758 w 6238044"/>
              <a:gd name="connsiteY9" fmla="*/ 761 h 39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8044" h="3962793">
                <a:moveTo>
                  <a:pt x="1104758" y="761"/>
                </a:moveTo>
                <a:cubicBezTo>
                  <a:pt x="1132244" y="-475"/>
                  <a:pt x="1160437" y="-217"/>
                  <a:pt x="1189354" y="1634"/>
                </a:cubicBezTo>
                <a:cubicBezTo>
                  <a:pt x="1189354" y="1634"/>
                  <a:pt x="1514911" y="22618"/>
                  <a:pt x="1814556" y="151210"/>
                </a:cubicBezTo>
                <a:lnTo>
                  <a:pt x="5166167" y="1590933"/>
                </a:lnTo>
                <a:cubicBezTo>
                  <a:pt x="5166167" y="1590933"/>
                  <a:pt x="6403487" y="1941671"/>
                  <a:pt x="6219359" y="3513198"/>
                </a:cubicBezTo>
                <a:lnTo>
                  <a:pt x="6203420" y="3962793"/>
                </a:lnTo>
                <a:lnTo>
                  <a:pt x="0" y="3962793"/>
                </a:lnTo>
                <a:lnTo>
                  <a:pt x="0" y="2199001"/>
                </a:lnTo>
                <a:lnTo>
                  <a:pt x="80125" y="1513928"/>
                </a:lnTo>
                <a:cubicBezTo>
                  <a:pt x="80125" y="1513928"/>
                  <a:pt x="252694" y="39087"/>
                  <a:pt x="1104758" y="761"/>
                </a:cubicBezTo>
                <a:close/>
              </a:path>
            </a:pathLst>
          </a:custGeom>
          <a:solidFill>
            <a:schemeClr val="accent1"/>
          </a:solidFill>
          <a:ln w="3003" cap="flat">
            <a:noFill/>
            <a:prstDash val="solid"/>
            <a:miter/>
          </a:ln>
        </p:spPr>
        <p:txBody>
          <a:bodyPr wrap="square" rtlCol="0" anchor="ctr">
            <a:noAutofit/>
          </a:bodyPr>
          <a:lstStyle/>
          <a:p>
            <a:endParaRPr lang="en-US"/>
          </a:p>
        </p:txBody>
      </p:sp>
      <p:sp>
        <p:nvSpPr>
          <p:cNvPr id="2" name="Title 1"/>
          <p:cNvSpPr>
            <a:spLocks noGrp="1"/>
          </p:cNvSpPr>
          <p:nvPr userDrawn="1">
            <p:ph type="title" hasCustomPrompt="1"/>
          </p:nvPr>
        </p:nvSpPr>
        <p:spPr bwMode="gray">
          <a:xfrm>
            <a:off x="6240463" y="1484784"/>
            <a:ext cx="5327651" cy="1368151"/>
          </a:xfrm>
          <a:prstGeom prst="rect">
            <a:avLst/>
          </a:prstGeom>
          <a:noFill/>
        </p:spPr>
        <p:txBody>
          <a:bodyPr tIns="72000" bIns="0" anchor="t" anchorCtr="0"/>
          <a:lstStyle>
            <a:lvl1pPr>
              <a:lnSpc>
                <a:spcPct val="100000"/>
              </a:lnSpc>
              <a:defRPr sz="3600" b="0" cap="none" baseline="0">
                <a:solidFill>
                  <a:schemeClr val="accent3"/>
                </a:solidFill>
                <a:latin typeface="Merck" panose="04040805020F02020302" pitchFamily="82" charset="0"/>
              </a:defRPr>
            </a:lvl1pPr>
          </a:lstStyle>
          <a:p>
            <a:pPr lvl="0"/>
            <a:r>
              <a:rPr lang="en-US" noProof="0"/>
              <a:t>Chapter name </a:t>
            </a:r>
            <a:br>
              <a:rPr lang="en-US" noProof="0"/>
            </a:br>
            <a:r>
              <a:rPr lang="en-US" noProof="0"/>
              <a:t>in two lines</a:t>
            </a:r>
          </a:p>
        </p:txBody>
      </p:sp>
      <p:grpSp>
        <p:nvGrpSpPr>
          <p:cNvPr id="10" name="Group 9"/>
          <p:cNvGrpSpPr>
            <a:grpSpLocks noChangeAspect="1"/>
          </p:cNvGrpSpPr>
          <p:nvPr userDrawn="1">
            <p:custDataLst>
              <p:tags r:id="rId1"/>
            </p:custDataLst>
          </p:nvPr>
        </p:nvGrpSpPr>
        <p:grpSpPr bwMode="gray">
          <a:xfrm>
            <a:off x="10539522" y="6440320"/>
            <a:ext cx="1028592" cy="162000"/>
            <a:chOff x="-4548188" y="3063875"/>
            <a:chExt cx="2741613" cy="431800"/>
          </a:xfrm>
          <a:solidFill>
            <a:schemeClr val="bg2"/>
          </a:solidFill>
        </p:grpSpPr>
        <p:sp>
          <p:nvSpPr>
            <p:cNvPr id="11" name="Freeform 9"/>
            <p:cNvSpPr/>
            <p:nvPr/>
          </p:nvSpPr>
          <p:spPr bwMode="gray">
            <a:xfrm>
              <a:off x="-2230438" y="3063875"/>
              <a:ext cx="423863" cy="423862"/>
            </a:xfrm>
            <a:custGeom>
              <a:avLst/>
              <a:gdLst>
                <a:gd name="T0" fmla="*/ 8 w 113"/>
                <a:gd name="T1" fmla="*/ 113 h 113"/>
                <a:gd name="T2" fmla="*/ 27 w 113"/>
                <a:gd name="T3" fmla="*/ 105 h 113"/>
                <a:gd name="T4" fmla="*/ 34 w 113"/>
                <a:gd name="T5" fmla="*/ 98 h 113"/>
                <a:gd name="T6" fmla="*/ 43 w 113"/>
                <a:gd name="T7" fmla="*/ 93 h 113"/>
                <a:gd name="T8" fmla="*/ 46 w 113"/>
                <a:gd name="T9" fmla="*/ 93 h 113"/>
                <a:gd name="T10" fmla="*/ 49 w 113"/>
                <a:gd name="T11" fmla="*/ 93 h 113"/>
                <a:gd name="T12" fmla="*/ 60 w 113"/>
                <a:gd name="T13" fmla="*/ 96 h 113"/>
                <a:gd name="T14" fmla="*/ 92 w 113"/>
                <a:gd name="T15" fmla="*/ 109 h 113"/>
                <a:gd name="T16" fmla="*/ 106 w 113"/>
                <a:gd name="T17" fmla="*/ 113 h 113"/>
                <a:gd name="T18" fmla="*/ 111 w 113"/>
                <a:gd name="T19" fmla="*/ 113 h 113"/>
                <a:gd name="T20" fmla="*/ 113 w 113"/>
                <a:gd name="T21" fmla="*/ 110 h 113"/>
                <a:gd name="T22" fmla="*/ 113 w 113"/>
                <a:gd name="T23" fmla="*/ 99 h 113"/>
                <a:gd name="T24" fmla="*/ 100 w 113"/>
                <a:gd name="T25" fmla="*/ 80 h 113"/>
                <a:gd name="T26" fmla="*/ 94 w 113"/>
                <a:gd name="T27" fmla="*/ 77 h 113"/>
                <a:gd name="T28" fmla="*/ 78 w 113"/>
                <a:gd name="T29" fmla="*/ 67 h 113"/>
                <a:gd name="T30" fmla="*/ 79 w 113"/>
                <a:gd name="T31" fmla="*/ 52 h 113"/>
                <a:gd name="T32" fmla="*/ 107 w 113"/>
                <a:gd name="T33" fmla="*/ 24 h 113"/>
                <a:gd name="T34" fmla="*/ 113 w 113"/>
                <a:gd name="T35" fmla="*/ 10 h 113"/>
                <a:gd name="T36" fmla="*/ 113 w 113"/>
                <a:gd name="T37" fmla="*/ 6 h 113"/>
                <a:gd name="T38" fmla="*/ 110 w 113"/>
                <a:gd name="T39" fmla="*/ 2 h 113"/>
                <a:gd name="T40" fmla="*/ 103 w 113"/>
                <a:gd name="T41" fmla="*/ 0 h 113"/>
                <a:gd name="T42" fmla="*/ 99 w 113"/>
                <a:gd name="T43" fmla="*/ 0 h 113"/>
                <a:gd name="T44" fmla="*/ 80 w 113"/>
                <a:gd name="T45" fmla="*/ 8 h 113"/>
                <a:gd name="T46" fmla="*/ 57 w 113"/>
                <a:gd name="T47" fmla="*/ 31 h 113"/>
                <a:gd name="T48" fmla="*/ 31 w 113"/>
                <a:gd name="T49" fmla="*/ 57 h 113"/>
                <a:gd name="T50" fmla="*/ 31 w 113"/>
                <a:gd name="T51" fmla="*/ 16 h 113"/>
                <a:gd name="T52" fmla="*/ 14 w 113"/>
                <a:gd name="T53" fmla="*/ 0 h 113"/>
                <a:gd name="T54" fmla="*/ 7 w 113"/>
                <a:gd name="T55" fmla="*/ 0 h 113"/>
                <a:gd name="T56" fmla="*/ 1 w 113"/>
                <a:gd name="T57" fmla="*/ 0 h 113"/>
                <a:gd name="T58" fmla="*/ 0 w 113"/>
                <a:gd name="T59" fmla="*/ 3 h 113"/>
                <a:gd name="T60" fmla="*/ 0 w 113"/>
                <a:gd name="T61" fmla="*/ 111 h 113"/>
                <a:gd name="T62" fmla="*/ 2 w 113"/>
                <a:gd name="T63" fmla="*/ 113 h 113"/>
                <a:gd name="T64" fmla="*/ 8 w 113"/>
                <a:gd name="T6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 h="113">
                  <a:moveTo>
                    <a:pt x="8" y="113"/>
                  </a:moveTo>
                  <a:cubicBezTo>
                    <a:pt x="16" y="113"/>
                    <a:pt x="22" y="110"/>
                    <a:pt x="27" y="105"/>
                  </a:cubicBezTo>
                  <a:cubicBezTo>
                    <a:pt x="27" y="105"/>
                    <a:pt x="30" y="102"/>
                    <a:pt x="34" y="98"/>
                  </a:cubicBezTo>
                  <a:cubicBezTo>
                    <a:pt x="36" y="95"/>
                    <a:pt x="40" y="94"/>
                    <a:pt x="43" y="93"/>
                  </a:cubicBezTo>
                  <a:cubicBezTo>
                    <a:pt x="44" y="93"/>
                    <a:pt x="45" y="93"/>
                    <a:pt x="46" y="93"/>
                  </a:cubicBezTo>
                  <a:cubicBezTo>
                    <a:pt x="47" y="93"/>
                    <a:pt x="48" y="93"/>
                    <a:pt x="49" y="93"/>
                  </a:cubicBezTo>
                  <a:cubicBezTo>
                    <a:pt x="53" y="94"/>
                    <a:pt x="57" y="95"/>
                    <a:pt x="60" y="96"/>
                  </a:cubicBezTo>
                  <a:cubicBezTo>
                    <a:pt x="92" y="109"/>
                    <a:pt x="92" y="109"/>
                    <a:pt x="92" y="109"/>
                  </a:cubicBezTo>
                  <a:cubicBezTo>
                    <a:pt x="92" y="109"/>
                    <a:pt x="100" y="113"/>
                    <a:pt x="106" y="113"/>
                  </a:cubicBezTo>
                  <a:cubicBezTo>
                    <a:pt x="111" y="113"/>
                    <a:pt x="111" y="113"/>
                    <a:pt x="111" y="113"/>
                  </a:cubicBezTo>
                  <a:cubicBezTo>
                    <a:pt x="112" y="113"/>
                    <a:pt x="113" y="112"/>
                    <a:pt x="113" y="110"/>
                  </a:cubicBezTo>
                  <a:cubicBezTo>
                    <a:pt x="113" y="99"/>
                    <a:pt x="113" y="99"/>
                    <a:pt x="113" y="99"/>
                  </a:cubicBezTo>
                  <a:cubicBezTo>
                    <a:pt x="113" y="91"/>
                    <a:pt x="108" y="83"/>
                    <a:pt x="100" y="80"/>
                  </a:cubicBezTo>
                  <a:cubicBezTo>
                    <a:pt x="94" y="77"/>
                    <a:pt x="94" y="77"/>
                    <a:pt x="94" y="77"/>
                  </a:cubicBezTo>
                  <a:cubicBezTo>
                    <a:pt x="88" y="75"/>
                    <a:pt x="82" y="70"/>
                    <a:pt x="78" y="67"/>
                  </a:cubicBezTo>
                  <a:cubicBezTo>
                    <a:pt x="78" y="67"/>
                    <a:pt x="72" y="60"/>
                    <a:pt x="79" y="52"/>
                  </a:cubicBezTo>
                  <a:cubicBezTo>
                    <a:pt x="107" y="24"/>
                    <a:pt x="107" y="24"/>
                    <a:pt x="107" y="24"/>
                  </a:cubicBezTo>
                  <a:cubicBezTo>
                    <a:pt x="111" y="20"/>
                    <a:pt x="113" y="15"/>
                    <a:pt x="113" y="10"/>
                  </a:cubicBezTo>
                  <a:cubicBezTo>
                    <a:pt x="113" y="10"/>
                    <a:pt x="113" y="8"/>
                    <a:pt x="113" y="6"/>
                  </a:cubicBezTo>
                  <a:cubicBezTo>
                    <a:pt x="112" y="5"/>
                    <a:pt x="111" y="3"/>
                    <a:pt x="110" y="2"/>
                  </a:cubicBezTo>
                  <a:cubicBezTo>
                    <a:pt x="109" y="1"/>
                    <a:pt x="106" y="0"/>
                    <a:pt x="103" y="0"/>
                  </a:cubicBezTo>
                  <a:cubicBezTo>
                    <a:pt x="103" y="0"/>
                    <a:pt x="99" y="0"/>
                    <a:pt x="99" y="0"/>
                  </a:cubicBezTo>
                  <a:cubicBezTo>
                    <a:pt x="91" y="0"/>
                    <a:pt x="85" y="3"/>
                    <a:pt x="80" y="8"/>
                  </a:cubicBezTo>
                  <a:cubicBezTo>
                    <a:pt x="80" y="8"/>
                    <a:pt x="61" y="26"/>
                    <a:pt x="57" y="31"/>
                  </a:cubicBezTo>
                  <a:cubicBezTo>
                    <a:pt x="31" y="57"/>
                    <a:pt x="31" y="57"/>
                    <a:pt x="31" y="57"/>
                  </a:cubicBezTo>
                  <a:cubicBezTo>
                    <a:pt x="31" y="57"/>
                    <a:pt x="31" y="16"/>
                    <a:pt x="31" y="16"/>
                  </a:cubicBezTo>
                  <a:cubicBezTo>
                    <a:pt x="31" y="7"/>
                    <a:pt x="23" y="0"/>
                    <a:pt x="14" y="0"/>
                  </a:cubicBezTo>
                  <a:cubicBezTo>
                    <a:pt x="14" y="0"/>
                    <a:pt x="7" y="0"/>
                    <a:pt x="7" y="0"/>
                  </a:cubicBezTo>
                  <a:cubicBezTo>
                    <a:pt x="5" y="0"/>
                    <a:pt x="2" y="0"/>
                    <a:pt x="1" y="0"/>
                  </a:cubicBezTo>
                  <a:cubicBezTo>
                    <a:pt x="0" y="1"/>
                    <a:pt x="0" y="2"/>
                    <a:pt x="0" y="3"/>
                  </a:cubicBezTo>
                  <a:cubicBezTo>
                    <a:pt x="0" y="3"/>
                    <a:pt x="0" y="111"/>
                    <a:pt x="0" y="111"/>
                  </a:cubicBezTo>
                  <a:cubicBezTo>
                    <a:pt x="0" y="112"/>
                    <a:pt x="1" y="113"/>
                    <a:pt x="2" y="113"/>
                  </a:cubicBezTo>
                  <a:lnTo>
                    <a:pt x="8" y="1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5" name="Freeform 13"/>
            <p:cNvSpPr/>
            <p:nvPr/>
          </p:nvSpPr>
          <p:spPr bwMode="gray">
            <a:xfrm>
              <a:off x="-2695575" y="3063875"/>
              <a:ext cx="427038" cy="431800"/>
            </a:xfrm>
            <a:custGeom>
              <a:avLst/>
              <a:gdLst>
                <a:gd name="T0" fmla="*/ 111 w 114"/>
                <a:gd name="T1" fmla="*/ 66 h 115"/>
                <a:gd name="T2" fmla="*/ 94 w 114"/>
                <a:gd name="T3" fmla="*/ 66 h 115"/>
                <a:gd name="T4" fmla="*/ 82 w 114"/>
                <a:gd name="T5" fmla="*/ 74 h 115"/>
                <a:gd name="T6" fmla="*/ 76 w 114"/>
                <a:gd name="T7" fmla="*/ 82 h 115"/>
                <a:gd name="T8" fmla="*/ 65 w 114"/>
                <a:gd name="T9" fmla="*/ 86 h 115"/>
                <a:gd name="T10" fmla="*/ 53 w 114"/>
                <a:gd name="T11" fmla="*/ 82 h 115"/>
                <a:gd name="T12" fmla="*/ 42 w 114"/>
                <a:gd name="T13" fmla="*/ 73 h 115"/>
                <a:gd name="T14" fmla="*/ 34 w 114"/>
                <a:gd name="T15" fmla="*/ 61 h 115"/>
                <a:gd name="T16" fmla="*/ 31 w 114"/>
                <a:gd name="T17" fmla="*/ 48 h 115"/>
                <a:gd name="T18" fmla="*/ 36 w 114"/>
                <a:gd name="T19" fmla="*/ 34 h 115"/>
                <a:gd name="T20" fmla="*/ 49 w 114"/>
                <a:gd name="T21" fmla="*/ 29 h 115"/>
                <a:gd name="T22" fmla="*/ 66 w 114"/>
                <a:gd name="T23" fmla="*/ 35 h 115"/>
                <a:gd name="T24" fmla="*/ 74 w 114"/>
                <a:gd name="T25" fmla="*/ 38 h 115"/>
                <a:gd name="T26" fmla="*/ 82 w 114"/>
                <a:gd name="T27" fmla="*/ 34 h 115"/>
                <a:gd name="T28" fmla="*/ 94 w 114"/>
                <a:gd name="T29" fmla="*/ 22 h 115"/>
                <a:gd name="T30" fmla="*/ 95 w 114"/>
                <a:gd name="T31" fmla="*/ 20 h 115"/>
                <a:gd name="T32" fmla="*/ 93 w 114"/>
                <a:gd name="T33" fmla="*/ 18 h 115"/>
                <a:gd name="T34" fmla="*/ 73 w 114"/>
                <a:gd name="T35" fmla="*/ 5 h 115"/>
                <a:gd name="T36" fmla="*/ 49 w 114"/>
                <a:gd name="T37" fmla="*/ 0 h 115"/>
                <a:gd name="T38" fmla="*/ 3 w 114"/>
                <a:gd name="T39" fmla="*/ 0 h 115"/>
                <a:gd name="T40" fmla="*/ 0 w 114"/>
                <a:gd name="T41" fmla="*/ 3 h 115"/>
                <a:gd name="T42" fmla="*/ 0 w 114"/>
                <a:gd name="T43" fmla="*/ 49 h 115"/>
                <a:gd name="T44" fmla="*/ 6 w 114"/>
                <a:gd name="T45" fmla="*/ 74 h 115"/>
                <a:gd name="T46" fmla="*/ 20 w 114"/>
                <a:gd name="T47" fmla="*/ 95 h 115"/>
                <a:gd name="T48" fmla="*/ 41 w 114"/>
                <a:gd name="T49" fmla="*/ 109 h 115"/>
                <a:gd name="T50" fmla="*/ 65 w 114"/>
                <a:gd name="T51" fmla="*/ 115 h 115"/>
                <a:gd name="T52" fmla="*/ 84 w 114"/>
                <a:gd name="T53" fmla="*/ 111 h 115"/>
                <a:gd name="T54" fmla="*/ 99 w 114"/>
                <a:gd name="T55" fmla="*/ 102 h 115"/>
                <a:gd name="T56" fmla="*/ 109 w 114"/>
                <a:gd name="T57" fmla="*/ 87 h 115"/>
                <a:gd name="T58" fmla="*/ 114 w 114"/>
                <a:gd name="T59" fmla="*/ 69 h 115"/>
                <a:gd name="T60" fmla="*/ 111 w 114"/>
                <a:gd name="T61" fmla="*/ 6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4" h="115">
                  <a:moveTo>
                    <a:pt x="111" y="66"/>
                  </a:moveTo>
                  <a:cubicBezTo>
                    <a:pt x="94" y="66"/>
                    <a:pt x="94" y="66"/>
                    <a:pt x="94" y="66"/>
                  </a:cubicBezTo>
                  <a:cubicBezTo>
                    <a:pt x="88" y="66"/>
                    <a:pt x="84" y="68"/>
                    <a:pt x="82" y="74"/>
                  </a:cubicBezTo>
                  <a:cubicBezTo>
                    <a:pt x="81" y="77"/>
                    <a:pt x="79" y="80"/>
                    <a:pt x="76" y="82"/>
                  </a:cubicBezTo>
                  <a:cubicBezTo>
                    <a:pt x="73" y="84"/>
                    <a:pt x="70" y="86"/>
                    <a:pt x="65" y="86"/>
                  </a:cubicBezTo>
                  <a:cubicBezTo>
                    <a:pt x="62" y="86"/>
                    <a:pt x="57" y="84"/>
                    <a:pt x="53" y="82"/>
                  </a:cubicBezTo>
                  <a:cubicBezTo>
                    <a:pt x="49" y="80"/>
                    <a:pt x="46" y="77"/>
                    <a:pt x="42" y="73"/>
                  </a:cubicBezTo>
                  <a:cubicBezTo>
                    <a:pt x="39" y="70"/>
                    <a:pt x="36" y="66"/>
                    <a:pt x="34" y="61"/>
                  </a:cubicBezTo>
                  <a:cubicBezTo>
                    <a:pt x="32" y="57"/>
                    <a:pt x="31" y="52"/>
                    <a:pt x="31" y="48"/>
                  </a:cubicBezTo>
                  <a:cubicBezTo>
                    <a:pt x="31" y="42"/>
                    <a:pt x="33" y="38"/>
                    <a:pt x="36" y="34"/>
                  </a:cubicBezTo>
                  <a:cubicBezTo>
                    <a:pt x="40" y="31"/>
                    <a:pt x="44" y="29"/>
                    <a:pt x="49" y="29"/>
                  </a:cubicBezTo>
                  <a:cubicBezTo>
                    <a:pt x="55" y="29"/>
                    <a:pt x="61" y="31"/>
                    <a:pt x="66" y="35"/>
                  </a:cubicBezTo>
                  <a:cubicBezTo>
                    <a:pt x="69" y="37"/>
                    <a:pt x="71" y="38"/>
                    <a:pt x="74" y="38"/>
                  </a:cubicBezTo>
                  <a:cubicBezTo>
                    <a:pt x="76" y="38"/>
                    <a:pt x="79" y="36"/>
                    <a:pt x="82" y="34"/>
                  </a:cubicBezTo>
                  <a:cubicBezTo>
                    <a:pt x="94" y="22"/>
                    <a:pt x="94" y="22"/>
                    <a:pt x="94" y="22"/>
                  </a:cubicBezTo>
                  <a:cubicBezTo>
                    <a:pt x="95" y="21"/>
                    <a:pt x="95" y="21"/>
                    <a:pt x="95" y="20"/>
                  </a:cubicBezTo>
                  <a:cubicBezTo>
                    <a:pt x="94" y="19"/>
                    <a:pt x="94" y="19"/>
                    <a:pt x="93" y="18"/>
                  </a:cubicBezTo>
                  <a:cubicBezTo>
                    <a:pt x="87" y="12"/>
                    <a:pt x="80" y="8"/>
                    <a:pt x="73" y="5"/>
                  </a:cubicBezTo>
                  <a:cubicBezTo>
                    <a:pt x="65" y="1"/>
                    <a:pt x="57" y="0"/>
                    <a:pt x="49" y="0"/>
                  </a:cubicBezTo>
                  <a:cubicBezTo>
                    <a:pt x="3" y="0"/>
                    <a:pt x="3" y="0"/>
                    <a:pt x="3" y="0"/>
                  </a:cubicBezTo>
                  <a:cubicBezTo>
                    <a:pt x="1" y="0"/>
                    <a:pt x="0" y="1"/>
                    <a:pt x="0" y="3"/>
                  </a:cubicBezTo>
                  <a:cubicBezTo>
                    <a:pt x="0" y="49"/>
                    <a:pt x="0" y="49"/>
                    <a:pt x="0" y="49"/>
                  </a:cubicBezTo>
                  <a:cubicBezTo>
                    <a:pt x="0" y="57"/>
                    <a:pt x="2" y="66"/>
                    <a:pt x="6" y="74"/>
                  </a:cubicBezTo>
                  <a:cubicBezTo>
                    <a:pt x="9" y="82"/>
                    <a:pt x="14" y="89"/>
                    <a:pt x="20" y="95"/>
                  </a:cubicBezTo>
                  <a:cubicBezTo>
                    <a:pt x="26" y="101"/>
                    <a:pt x="33" y="106"/>
                    <a:pt x="41" y="109"/>
                  </a:cubicBezTo>
                  <a:cubicBezTo>
                    <a:pt x="49" y="113"/>
                    <a:pt x="57" y="115"/>
                    <a:pt x="65" y="115"/>
                  </a:cubicBezTo>
                  <a:cubicBezTo>
                    <a:pt x="72" y="115"/>
                    <a:pt x="78" y="114"/>
                    <a:pt x="84" y="111"/>
                  </a:cubicBezTo>
                  <a:cubicBezTo>
                    <a:pt x="90" y="109"/>
                    <a:pt x="95" y="106"/>
                    <a:pt x="99" y="102"/>
                  </a:cubicBezTo>
                  <a:cubicBezTo>
                    <a:pt x="103" y="98"/>
                    <a:pt x="107" y="93"/>
                    <a:pt x="109" y="87"/>
                  </a:cubicBezTo>
                  <a:cubicBezTo>
                    <a:pt x="112" y="81"/>
                    <a:pt x="113" y="75"/>
                    <a:pt x="114" y="69"/>
                  </a:cubicBezTo>
                  <a:cubicBezTo>
                    <a:pt x="114" y="67"/>
                    <a:pt x="113" y="66"/>
                    <a:pt x="1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 name="Freeform 10"/>
            <p:cNvSpPr/>
            <p:nvPr/>
          </p:nvSpPr>
          <p:spPr bwMode="gray">
            <a:xfrm>
              <a:off x="-3157538" y="3063875"/>
              <a:ext cx="461963" cy="423862"/>
            </a:xfrm>
            <a:custGeom>
              <a:avLst/>
              <a:gdLst>
                <a:gd name="T0" fmla="*/ 121 w 123"/>
                <a:gd name="T1" fmla="*/ 99 h 113"/>
                <a:gd name="T2" fmla="*/ 104 w 123"/>
                <a:gd name="T3" fmla="*/ 88 h 113"/>
                <a:gd name="T4" fmla="*/ 91 w 123"/>
                <a:gd name="T5" fmla="*/ 78 h 113"/>
                <a:gd name="T6" fmla="*/ 107 w 123"/>
                <a:gd name="T7" fmla="*/ 67 h 113"/>
                <a:gd name="T8" fmla="*/ 113 w 123"/>
                <a:gd name="T9" fmla="*/ 49 h 113"/>
                <a:gd name="T10" fmla="*/ 107 w 123"/>
                <a:gd name="T11" fmla="*/ 30 h 113"/>
                <a:gd name="T12" fmla="*/ 92 w 123"/>
                <a:gd name="T13" fmla="*/ 14 h 113"/>
                <a:gd name="T14" fmla="*/ 71 w 123"/>
                <a:gd name="T15" fmla="*/ 4 h 113"/>
                <a:gd name="T16" fmla="*/ 48 w 123"/>
                <a:gd name="T17" fmla="*/ 0 h 113"/>
                <a:gd name="T18" fmla="*/ 2 w 123"/>
                <a:gd name="T19" fmla="*/ 0 h 113"/>
                <a:gd name="T20" fmla="*/ 0 w 123"/>
                <a:gd name="T21" fmla="*/ 2 h 113"/>
                <a:gd name="T22" fmla="*/ 0 w 123"/>
                <a:gd name="T23" fmla="*/ 79 h 113"/>
                <a:gd name="T24" fmla="*/ 0 w 123"/>
                <a:gd name="T25" fmla="*/ 96 h 113"/>
                <a:gd name="T26" fmla="*/ 0 w 123"/>
                <a:gd name="T27" fmla="*/ 102 h 113"/>
                <a:gd name="T28" fmla="*/ 0 w 123"/>
                <a:gd name="T29" fmla="*/ 109 h 113"/>
                <a:gd name="T30" fmla="*/ 1 w 123"/>
                <a:gd name="T31" fmla="*/ 112 h 113"/>
                <a:gd name="T32" fmla="*/ 7 w 123"/>
                <a:gd name="T33" fmla="*/ 113 h 113"/>
                <a:gd name="T34" fmla="*/ 15 w 123"/>
                <a:gd name="T35" fmla="*/ 112 h 113"/>
                <a:gd name="T36" fmla="*/ 25 w 123"/>
                <a:gd name="T37" fmla="*/ 105 h 113"/>
                <a:gd name="T38" fmla="*/ 30 w 123"/>
                <a:gd name="T39" fmla="*/ 86 h 113"/>
                <a:gd name="T40" fmla="*/ 30 w 123"/>
                <a:gd name="T41" fmla="*/ 39 h 113"/>
                <a:gd name="T42" fmla="*/ 31 w 123"/>
                <a:gd name="T43" fmla="*/ 36 h 113"/>
                <a:gd name="T44" fmla="*/ 32 w 123"/>
                <a:gd name="T45" fmla="*/ 34 h 113"/>
                <a:gd name="T46" fmla="*/ 60 w 123"/>
                <a:gd name="T47" fmla="*/ 28 h 113"/>
                <a:gd name="T48" fmla="*/ 80 w 123"/>
                <a:gd name="T49" fmla="*/ 50 h 113"/>
                <a:gd name="T50" fmla="*/ 64 w 123"/>
                <a:gd name="T51" fmla="*/ 58 h 113"/>
                <a:gd name="T52" fmla="*/ 53 w 123"/>
                <a:gd name="T53" fmla="*/ 57 h 113"/>
                <a:gd name="T54" fmla="*/ 48 w 123"/>
                <a:gd name="T55" fmla="*/ 55 h 113"/>
                <a:gd name="T56" fmla="*/ 44 w 123"/>
                <a:gd name="T57" fmla="*/ 54 h 113"/>
                <a:gd name="T58" fmla="*/ 43 w 123"/>
                <a:gd name="T59" fmla="*/ 57 h 113"/>
                <a:gd name="T60" fmla="*/ 43 w 123"/>
                <a:gd name="T61" fmla="*/ 69 h 113"/>
                <a:gd name="T62" fmla="*/ 47 w 123"/>
                <a:gd name="T63" fmla="*/ 79 h 113"/>
                <a:gd name="T64" fmla="*/ 84 w 123"/>
                <a:gd name="T65" fmla="*/ 109 h 113"/>
                <a:gd name="T66" fmla="*/ 96 w 123"/>
                <a:gd name="T67" fmla="*/ 113 h 113"/>
                <a:gd name="T68" fmla="*/ 121 w 123"/>
                <a:gd name="T69" fmla="*/ 113 h 113"/>
                <a:gd name="T70" fmla="*/ 123 w 123"/>
                <a:gd name="T71" fmla="*/ 110 h 113"/>
                <a:gd name="T72" fmla="*/ 123 w 123"/>
                <a:gd name="T73" fmla="*/ 102 h 113"/>
                <a:gd name="T74" fmla="*/ 121 w 123"/>
                <a:gd name="T75" fmla="*/ 9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13">
                  <a:moveTo>
                    <a:pt x="121" y="99"/>
                  </a:moveTo>
                  <a:cubicBezTo>
                    <a:pt x="121" y="99"/>
                    <a:pt x="115" y="98"/>
                    <a:pt x="104" y="88"/>
                  </a:cubicBezTo>
                  <a:cubicBezTo>
                    <a:pt x="98" y="83"/>
                    <a:pt x="93" y="80"/>
                    <a:pt x="91" y="78"/>
                  </a:cubicBezTo>
                  <a:cubicBezTo>
                    <a:pt x="93" y="77"/>
                    <a:pt x="100" y="74"/>
                    <a:pt x="107" y="67"/>
                  </a:cubicBezTo>
                  <a:cubicBezTo>
                    <a:pt x="111" y="62"/>
                    <a:pt x="113" y="56"/>
                    <a:pt x="113" y="49"/>
                  </a:cubicBezTo>
                  <a:cubicBezTo>
                    <a:pt x="113" y="42"/>
                    <a:pt x="111" y="36"/>
                    <a:pt x="107" y="30"/>
                  </a:cubicBezTo>
                  <a:cubicBezTo>
                    <a:pt x="103" y="24"/>
                    <a:pt x="98" y="18"/>
                    <a:pt x="92" y="14"/>
                  </a:cubicBezTo>
                  <a:cubicBezTo>
                    <a:pt x="86" y="10"/>
                    <a:pt x="79" y="6"/>
                    <a:pt x="71" y="4"/>
                  </a:cubicBezTo>
                  <a:cubicBezTo>
                    <a:pt x="63" y="1"/>
                    <a:pt x="56" y="0"/>
                    <a:pt x="48" y="0"/>
                  </a:cubicBezTo>
                  <a:cubicBezTo>
                    <a:pt x="48" y="0"/>
                    <a:pt x="2" y="0"/>
                    <a:pt x="2" y="0"/>
                  </a:cubicBezTo>
                  <a:cubicBezTo>
                    <a:pt x="1" y="0"/>
                    <a:pt x="0" y="1"/>
                    <a:pt x="0" y="2"/>
                  </a:cubicBezTo>
                  <a:cubicBezTo>
                    <a:pt x="0" y="2"/>
                    <a:pt x="0" y="79"/>
                    <a:pt x="0" y="79"/>
                  </a:cubicBezTo>
                  <a:cubicBezTo>
                    <a:pt x="0" y="96"/>
                    <a:pt x="0" y="96"/>
                    <a:pt x="0" y="96"/>
                  </a:cubicBezTo>
                  <a:cubicBezTo>
                    <a:pt x="0" y="102"/>
                    <a:pt x="0" y="102"/>
                    <a:pt x="0" y="102"/>
                  </a:cubicBezTo>
                  <a:cubicBezTo>
                    <a:pt x="0" y="109"/>
                    <a:pt x="0" y="109"/>
                    <a:pt x="0" y="109"/>
                  </a:cubicBezTo>
                  <a:cubicBezTo>
                    <a:pt x="0" y="110"/>
                    <a:pt x="0" y="112"/>
                    <a:pt x="1" y="112"/>
                  </a:cubicBezTo>
                  <a:cubicBezTo>
                    <a:pt x="2" y="113"/>
                    <a:pt x="6" y="113"/>
                    <a:pt x="7" y="113"/>
                  </a:cubicBezTo>
                  <a:cubicBezTo>
                    <a:pt x="10" y="113"/>
                    <a:pt x="13" y="113"/>
                    <a:pt x="15" y="112"/>
                  </a:cubicBezTo>
                  <a:cubicBezTo>
                    <a:pt x="19" y="111"/>
                    <a:pt x="22" y="108"/>
                    <a:pt x="25" y="105"/>
                  </a:cubicBezTo>
                  <a:cubicBezTo>
                    <a:pt x="29" y="99"/>
                    <a:pt x="30" y="93"/>
                    <a:pt x="30" y="86"/>
                  </a:cubicBezTo>
                  <a:cubicBezTo>
                    <a:pt x="30" y="85"/>
                    <a:pt x="30" y="39"/>
                    <a:pt x="30" y="39"/>
                  </a:cubicBezTo>
                  <a:cubicBezTo>
                    <a:pt x="30" y="39"/>
                    <a:pt x="30" y="37"/>
                    <a:pt x="31" y="36"/>
                  </a:cubicBezTo>
                  <a:cubicBezTo>
                    <a:pt x="31" y="35"/>
                    <a:pt x="32" y="34"/>
                    <a:pt x="32" y="34"/>
                  </a:cubicBezTo>
                  <a:cubicBezTo>
                    <a:pt x="35" y="28"/>
                    <a:pt x="47" y="25"/>
                    <a:pt x="60" y="28"/>
                  </a:cubicBezTo>
                  <a:cubicBezTo>
                    <a:pt x="77" y="33"/>
                    <a:pt x="82" y="44"/>
                    <a:pt x="80" y="50"/>
                  </a:cubicBezTo>
                  <a:cubicBezTo>
                    <a:pt x="78" y="55"/>
                    <a:pt x="72" y="58"/>
                    <a:pt x="64" y="58"/>
                  </a:cubicBezTo>
                  <a:cubicBezTo>
                    <a:pt x="61" y="58"/>
                    <a:pt x="57" y="58"/>
                    <a:pt x="53" y="57"/>
                  </a:cubicBezTo>
                  <a:cubicBezTo>
                    <a:pt x="53" y="57"/>
                    <a:pt x="50" y="56"/>
                    <a:pt x="48" y="55"/>
                  </a:cubicBezTo>
                  <a:cubicBezTo>
                    <a:pt x="48" y="55"/>
                    <a:pt x="46" y="54"/>
                    <a:pt x="44" y="54"/>
                  </a:cubicBezTo>
                  <a:cubicBezTo>
                    <a:pt x="43" y="54"/>
                    <a:pt x="43" y="55"/>
                    <a:pt x="43" y="57"/>
                  </a:cubicBezTo>
                  <a:cubicBezTo>
                    <a:pt x="43" y="57"/>
                    <a:pt x="43" y="69"/>
                    <a:pt x="43" y="69"/>
                  </a:cubicBezTo>
                  <a:cubicBezTo>
                    <a:pt x="43" y="73"/>
                    <a:pt x="44" y="77"/>
                    <a:pt x="47" y="79"/>
                  </a:cubicBezTo>
                  <a:cubicBezTo>
                    <a:pt x="47" y="79"/>
                    <a:pt x="84" y="109"/>
                    <a:pt x="84" y="109"/>
                  </a:cubicBezTo>
                  <a:cubicBezTo>
                    <a:pt x="88" y="112"/>
                    <a:pt x="92" y="113"/>
                    <a:pt x="96" y="113"/>
                  </a:cubicBezTo>
                  <a:cubicBezTo>
                    <a:pt x="121" y="113"/>
                    <a:pt x="121" y="113"/>
                    <a:pt x="121" y="113"/>
                  </a:cubicBezTo>
                  <a:cubicBezTo>
                    <a:pt x="122" y="113"/>
                    <a:pt x="123" y="112"/>
                    <a:pt x="123" y="110"/>
                  </a:cubicBezTo>
                  <a:cubicBezTo>
                    <a:pt x="123" y="102"/>
                    <a:pt x="123" y="102"/>
                    <a:pt x="123" y="102"/>
                  </a:cubicBezTo>
                  <a:cubicBezTo>
                    <a:pt x="123" y="101"/>
                    <a:pt x="122" y="99"/>
                    <a:pt x="121"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 name="Freeform 11"/>
            <p:cNvSpPr/>
            <p:nvPr/>
          </p:nvSpPr>
          <p:spPr bwMode="gray">
            <a:xfrm>
              <a:off x="-3622675" y="3063875"/>
              <a:ext cx="428625" cy="423862"/>
            </a:xfrm>
            <a:custGeom>
              <a:avLst/>
              <a:gdLst>
                <a:gd name="T0" fmla="*/ 96 w 114"/>
                <a:gd name="T1" fmla="*/ 84 h 113"/>
                <a:gd name="T2" fmla="*/ 63 w 114"/>
                <a:gd name="T3" fmla="*/ 84 h 113"/>
                <a:gd name="T4" fmla="*/ 50 w 114"/>
                <a:gd name="T5" fmla="*/ 81 h 113"/>
                <a:gd name="T6" fmla="*/ 40 w 114"/>
                <a:gd name="T7" fmla="*/ 73 h 113"/>
                <a:gd name="T8" fmla="*/ 33 w 114"/>
                <a:gd name="T9" fmla="*/ 61 h 113"/>
                <a:gd name="T10" fmla="*/ 30 w 114"/>
                <a:gd name="T11" fmla="*/ 48 h 113"/>
                <a:gd name="T12" fmla="*/ 35 w 114"/>
                <a:gd name="T13" fmla="*/ 34 h 113"/>
                <a:gd name="T14" fmla="*/ 39 w 114"/>
                <a:gd name="T15" fmla="*/ 31 h 113"/>
                <a:gd name="T16" fmla="*/ 43 w 114"/>
                <a:gd name="T17" fmla="*/ 30 h 113"/>
                <a:gd name="T18" fmla="*/ 50 w 114"/>
                <a:gd name="T19" fmla="*/ 29 h 113"/>
                <a:gd name="T20" fmla="*/ 56 w 114"/>
                <a:gd name="T21" fmla="*/ 30 h 113"/>
                <a:gd name="T22" fmla="*/ 67 w 114"/>
                <a:gd name="T23" fmla="*/ 34 h 113"/>
                <a:gd name="T24" fmla="*/ 81 w 114"/>
                <a:gd name="T25" fmla="*/ 47 h 113"/>
                <a:gd name="T26" fmla="*/ 47 w 114"/>
                <a:gd name="T27" fmla="*/ 47 h 113"/>
                <a:gd name="T28" fmla="*/ 44 w 114"/>
                <a:gd name="T29" fmla="*/ 50 h 113"/>
                <a:gd name="T30" fmla="*/ 46 w 114"/>
                <a:gd name="T31" fmla="*/ 58 h 113"/>
                <a:gd name="T32" fmla="*/ 67 w 114"/>
                <a:gd name="T33" fmla="*/ 71 h 113"/>
                <a:gd name="T34" fmla="*/ 99 w 114"/>
                <a:gd name="T35" fmla="*/ 71 h 113"/>
                <a:gd name="T36" fmla="*/ 111 w 114"/>
                <a:gd name="T37" fmla="*/ 67 h 113"/>
                <a:gd name="T38" fmla="*/ 114 w 114"/>
                <a:gd name="T39" fmla="*/ 57 h 113"/>
                <a:gd name="T40" fmla="*/ 108 w 114"/>
                <a:gd name="T41" fmla="*/ 38 h 113"/>
                <a:gd name="T42" fmla="*/ 94 w 114"/>
                <a:gd name="T43" fmla="*/ 19 h 113"/>
                <a:gd name="T44" fmla="*/ 74 w 114"/>
                <a:gd name="T45" fmla="*/ 5 h 113"/>
                <a:gd name="T46" fmla="*/ 50 w 114"/>
                <a:gd name="T47" fmla="*/ 0 h 113"/>
                <a:gd name="T48" fmla="*/ 3 w 114"/>
                <a:gd name="T49" fmla="*/ 0 h 113"/>
                <a:gd name="T50" fmla="*/ 0 w 114"/>
                <a:gd name="T51" fmla="*/ 2 h 113"/>
                <a:gd name="T52" fmla="*/ 0 w 114"/>
                <a:gd name="T53" fmla="*/ 49 h 113"/>
                <a:gd name="T54" fmla="*/ 5 w 114"/>
                <a:gd name="T55" fmla="*/ 73 h 113"/>
                <a:gd name="T56" fmla="*/ 19 w 114"/>
                <a:gd name="T57" fmla="*/ 94 h 113"/>
                <a:gd name="T58" fmla="*/ 39 w 114"/>
                <a:gd name="T59" fmla="*/ 108 h 113"/>
                <a:gd name="T60" fmla="*/ 64 w 114"/>
                <a:gd name="T61" fmla="*/ 113 h 113"/>
                <a:gd name="T62" fmla="*/ 111 w 114"/>
                <a:gd name="T63" fmla="*/ 113 h 113"/>
                <a:gd name="T64" fmla="*/ 114 w 114"/>
                <a:gd name="T65" fmla="*/ 111 h 113"/>
                <a:gd name="T66" fmla="*/ 114 w 114"/>
                <a:gd name="T67" fmla="*/ 101 h 113"/>
                <a:gd name="T68" fmla="*/ 109 w 114"/>
                <a:gd name="T69" fmla="*/ 88 h 113"/>
                <a:gd name="T70" fmla="*/ 96 w 114"/>
                <a:gd name="T71" fmla="*/ 8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 h="113">
                  <a:moveTo>
                    <a:pt x="96" y="84"/>
                  </a:moveTo>
                  <a:cubicBezTo>
                    <a:pt x="63" y="84"/>
                    <a:pt x="63" y="84"/>
                    <a:pt x="63" y="84"/>
                  </a:cubicBezTo>
                  <a:cubicBezTo>
                    <a:pt x="59" y="84"/>
                    <a:pt x="54" y="82"/>
                    <a:pt x="50" y="81"/>
                  </a:cubicBezTo>
                  <a:cubicBezTo>
                    <a:pt x="47" y="79"/>
                    <a:pt x="41" y="74"/>
                    <a:pt x="40" y="73"/>
                  </a:cubicBezTo>
                  <a:cubicBezTo>
                    <a:pt x="37" y="69"/>
                    <a:pt x="34" y="65"/>
                    <a:pt x="33" y="61"/>
                  </a:cubicBezTo>
                  <a:cubicBezTo>
                    <a:pt x="31" y="57"/>
                    <a:pt x="30" y="52"/>
                    <a:pt x="30" y="48"/>
                  </a:cubicBezTo>
                  <a:cubicBezTo>
                    <a:pt x="30" y="42"/>
                    <a:pt x="32" y="37"/>
                    <a:pt x="35" y="34"/>
                  </a:cubicBezTo>
                  <a:cubicBezTo>
                    <a:pt x="36" y="33"/>
                    <a:pt x="37" y="32"/>
                    <a:pt x="39" y="31"/>
                  </a:cubicBezTo>
                  <a:cubicBezTo>
                    <a:pt x="40" y="30"/>
                    <a:pt x="42" y="30"/>
                    <a:pt x="43" y="30"/>
                  </a:cubicBezTo>
                  <a:cubicBezTo>
                    <a:pt x="45" y="29"/>
                    <a:pt x="48" y="29"/>
                    <a:pt x="50" y="29"/>
                  </a:cubicBezTo>
                  <a:cubicBezTo>
                    <a:pt x="52" y="29"/>
                    <a:pt x="54" y="29"/>
                    <a:pt x="56" y="30"/>
                  </a:cubicBezTo>
                  <a:cubicBezTo>
                    <a:pt x="60" y="30"/>
                    <a:pt x="64" y="32"/>
                    <a:pt x="67" y="34"/>
                  </a:cubicBezTo>
                  <a:cubicBezTo>
                    <a:pt x="72" y="37"/>
                    <a:pt x="78" y="42"/>
                    <a:pt x="81" y="47"/>
                  </a:cubicBezTo>
                  <a:cubicBezTo>
                    <a:pt x="47" y="47"/>
                    <a:pt x="47" y="47"/>
                    <a:pt x="47" y="47"/>
                  </a:cubicBezTo>
                  <a:cubicBezTo>
                    <a:pt x="45" y="47"/>
                    <a:pt x="44" y="48"/>
                    <a:pt x="44" y="50"/>
                  </a:cubicBezTo>
                  <a:cubicBezTo>
                    <a:pt x="44" y="53"/>
                    <a:pt x="45" y="55"/>
                    <a:pt x="46" y="58"/>
                  </a:cubicBezTo>
                  <a:cubicBezTo>
                    <a:pt x="47" y="61"/>
                    <a:pt x="54" y="71"/>
                    <a:pt x="67" y="71"/>
                  </a:cubicBezTo>
                  <a:cubicBezTo>
                    <a:pt x="99" y="71"/>
                    <a:pt x="99" y="71"/>
                    <a:pt x="99" y="71"/>
                  </a:cubicBezTo>
                  <a:cubicBezTo>
                    <a:pt x="105" y="71"/>
                    <a:pt x="109" y="70"/>
                    <a:pt x="111" y="67"/>
                  </a:cubicBezTo>
                  <a:cubicBezTo>
                    <a:pt x="113" y="64"/>
                    <a:pt x="114" y="61"/>
                    <a:pt x="114" y="57"/>
                  </a:cubicBezTo>
                  <a:cubicBezTo>
                    <a:pt x="114" y="51"/>
                    <a:pt x="112" y="44"/>
                    <a:pt x="108" y="38"/>
                  </a:cubicBezTo>
                  <a:cubicBezTo>
                    <a:pt x="105" y="31"/>
                    <a:pt x="100" y="24"/>
                    <a:pt x="94" y="19"/>
                  </a:cubicBezTo>
                  <a:cubicBezTo>
                    <a:pt x="89" y="13"/>
                    <a:pt x="82" y="9"/>
                    <a:pt x="74" y="5"/>
                  </a:cubicBezTo>
                  <a:cubicBezTo>
                    <a:pt x="66" y="1"/>
                    <a:pt x="58" y="0"/>
                    <a:pt x="50" y="0"/>
                  </a:cubicBezTo>
                  <a:cubicBezTo>
                    <a:pt x="50" y="0"/>
                    <a:pt x="3" y="0"/>
                    <a:pt x="3" y="0"/>
                  </a:cubicBezTo>
                  <a:cubicBezTo>
                    <a:pt x="1" y="0"/>
                    <a:pt x="0" y="1"/>
                    <a:pt x="0" y="2"/>
                  </a:cubicBezTo>
                  <a:cubicBezTo>
                    <a:pt x="0" y="2"/>
                    <a:pt x="0" y="49"/>
                    <a:pt x="0" y="49"/>
                  </a:cubicBezTo>
                  <a:cubicBezTo>
                    <a:pt x="0" y="57"/>
                    <a:pt x="2" y="66"/>
                    <a:pt x="5" y="73"/>
                  </a:cubicBezTo>
                  <a:cubicBezTo>
                    <a:pt x="9" y="81"/>
                    <a:pt x="13" y="88"/>
                    <a:pt x="19" y="94"/>
                  </a:cubicBezTo>
                  <a:cubicBezTo>
                    <a:pt x="25" y="100"/>
                    <a:pt x="32" y="104"/>
                    <a:pt x="39" y="108"/>
                  </a:cubicBezTo>
                  <a:cubicBezTo>
                    <a:pt x="47" y="111"/>
                    <a:pt x="55" y="113"/>
                    <a:pt x="64" y="113"/>
                  </a:cubicBezTo>
                  <a:cubicBezTo>
                    <a:pt x="111" y="113"/>
                    <a:pt x="111" y="113"/>
                    <a:pt x="111" y="113"/>
                  </a:cubicBezTo>
                  <a:cubicBezTo>
                    <a:pt x="112" y="113"/>
                    <a:pt x="114" y="112"/>
                    <a:pt x="114" y="111"/>
                  </a:cubicBezTo>
                  <a:cubicBezTo>
                    <a:pt x="114" y="101"/>
                    <a:pt x="114" y="101"/>
                    <a:pt x="114" y="101"/>
                  </a:cubicBezTo>
                  <a:cubicBezTo>
                    <a:pt x="114" y="96"/>
                    <a:pt x="112" y="91"/>
                    <a:pt x="109" y="88"/>
                  </a:cubicBezTo>
                  <a:cubicBezTo>
                    <a:pt x="106" y="85"/>
                    <a:pt x="102" y="84"/>
                    <a:pt x="9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4" name="Freeform 12"/>
            <p:cNvSpPr/>
            <p:nvPr/>
          </p:nvSpPr>
          <p:spPr bwMode="gray">
            <a:xfrm>
              <a:off x="-4548188" y="3063875"/>
              <a:ext cx="889000" cy="423862"/>
            </a:xfrm>
            <a:custGeom>
              <a:avLst/>
              <a:gdLst>
                <a:gd name="T0" fmla="*/ 237 w 237"/>
                <a:gd name="T1" fmla="*/ 16 h 113"/>
                <a:gd name="T2" fmla="*/ 220 w 237"/>
                <a:gd name="T3" fmla="*/ 0 h 113"/>
                <a:gd name="T4" fmla="*/ 203 w 237"/>
                <a:gd name="T5" fmla="*/ 0 h 113"/>
                <a:gd name="T6" fmla="*/ 200 w 237"/>
                <a:gd name="T7" fmla="*/ 1 h 113"/>
                <a:gd name="T8" fmla="*/ 165 w 237"/>
                <a:gd name="T9" fmla="*/ 34 h 113"/>
                <a:gd name="T10" fmla="*/ 119 w 237"/>
                <a:gd name="T11" fmla="*/ 52 h 113"/>
                <a:gd name="T12" fmla="*/ 71 w 237"/>
                <a:gd name="T13" fmla="*/ 32 h 113"/>
                <a:gd name="T14" fmla="*/ 44 w 237"/>
                <a:gd name="T15" fmla="*/ 8 h 113"/>
                <a:gd name="T16" fmla="*/ 25 w 237"/>
                <a:gd name="T17" fmla="*/ 0 h 113"/>
                <a:gd name="T18" fmla="*/ 4 w 237"/>
                <a:gd name="T19" fmla="*/ 0 h 113"/>
                <a:gd name="T20" fmla="*/ 0 w 237"/>
                <a:gd name="T21" fmla="*/ 3 h 113"/>
                <a:gd name="T22" fmla="*/ 0 w 237"/>
                <a:gd name="T23" fmla="*/ 96 h 113"/>
                <a:gd name="T24" fmla="*/ 17 w 237"/>
                <a:gd name="T25" fmla="*/ 113 h 113"/>
                <a:gd name="T26" fmla="*/ 23 w 237"/>
                <a:gd name="T27" fmla="*/ 113 h 113"/>
                <a:gd name="T28" fmla="*/ 28 w 237"/>
                <a:gd name="T29" fmla="*/ 113 h 113"/>
                <a:gd name="T30" fmla="*/ 31 w 237"/>
                <a:gd name="T31" fmla="*/ 110 h 113"/>
                <a:gd name="T32" fmla="*/ 31 w 237"/>
                <a:gd name="T33" fmla="*/ 76 h 113"/>
                <a:gd name="T34" fmla="*/ 47 w 237"/>
                <a:gd name="T35" fmla="*/ 61 h 113"/>
                <a:gd name="T36" fmla="*/ 84 w 237"/>
                <a:gd name="T37" fmla="*/ 83 h 113"/>
                <a:gd name="T38" fmla="*/ 119 w 237"/>
                <a:gd name="T39" fmla="*/ 105 h 113"/>
                <a:gd name="T40" fmla="*/ 153 w 237"/>
                <a:gd name="T41" fmla="*/ 83 h 113"/>
                <a:gd name="T42" fmla="*/ 190 w 237"/>
                <a:gd name="T43" fmla="*/ 61 h 113"/>
                <a:gd name="T44" fmla="*/ 206 w 237"/>
                <a:gd name="T45" fmla="*/ 76 h 113"/>
                <a:gd name="T46" fmla="*/ 206 w 237"/>
                <a:gd name="T47" fmla="*/ 96 h 113"/>
                <a:gd name="T48" fmla="*/ 223 w 237"/>
                <a:gd name="T49" fmla="*/ 113 h 113"/>
                <a:gd name="T50" fmla="*/ 230 w 237"/>
                <a:gd name="T51" fmla="*/ 113 h 113"/>
                <a:gd name="T52" fmla="*/ 234 w 237"/>
                <a:gd name="T53" fmla="*/ 113 h 113"/>
                <a:gd name="T54" fmla="*/ 234 w 237"/>
                <a:gd name="T55" fmla="*/ 113 h 113"/>
                <a:gd name="T56" fmla="*/ 237 w 237"/>
                <a:gd name="T57" fmla="*/ 110 h 113"/>
                <a:gd name="T58" fmla="*/ 237 w 237"/>
                <a:gd name="T59"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7" h="113">
                  <a:moveTo>
                    <a:pt x="237" y="16"/>
                  </a:moveTo>
                  <a:cubicBezTo>
                    <a:pt x="237" y="7"/>
                    <a:pt x="229" y="0"/>
                    <a:pt x="220" y="0"/>
                  </a:cubicBezTo>
                  <a:cubicBezTo>
                    <a:pt x="203" y="0"/>
                    <a:pt x="203" y="0"/>
                    <a:pt x="203" y="0"/>
                  </a:cubicBezTo>
                  <a:cubicBezTo>
                    <a:pt x="202" y="0"/>
                    <a:pt x="201" y="0"/>
                    <a:pt x="200" y="1"/>
                  </a:cubicBezTo>
                  <a:cubicBezTo>
                    <a:pt x="165" y="34"/>
                    <a:pt x="165" y="34"/>
                    <a:pt x="165" y="34"/>
                  </a:cubicBezTo>
                  <a:cubicBezTo>
                    <a:pt x="153" y="45"/>
                    <a:pt x="137" y="52"/>
                    <a:pt x="119" y="52"/>
                  </a:cubicBezTo>
                  <a:cubicBezTo>
                    <a:pt x="100" y="52"/>
                    <a:pt x="83" y="45"/>
                    <a:pt x="71" y="32"/>
                  </a:cubicBezTo>
                  <a:cubicBezTo>
                    <a:pt x="71" y="32"/>
                    <a:pt x="45" y="8"/>
                    <a:pt x="44" y="8"/>
                  </a:cubicBezTo>
                  <a:cubicBezTo>
                    <a:pt x="39" y="3"/>
                    <a:pt x="33" y="0"/>
                    <a:pt x="25" y="0"/>
                  </a:cubicBezTo>
                  <a:cubicBezTo>
                    <a:pt x="4" y="0"/>
                    <a:pt x="4" y="0"/>
                    <a:pt x="4" y="0"/>
                  </a:cubicBezTo>
                  <a:cubicBezTo>
                    <a:pt x="2" y="0"/>
                    <a:pt x="0" y="1"/>
                    <a:pt x="0" y="3"/>
                  </a:cubicBezTo>
                  <a:cubicBezTo>
                    <a:pt x="0" y="96"/>
                    <a:pt x="0" y="96"/>
                    <a:pt x="0" y="96"/>
                  </a:cubicBezTo>
                  <a:cubicBezTo>
                    <a:pt x="0" y="106"/>
                    <a:pt x="8" y="113"/>
                    <a:pt x="17" y="113"/>
                  </a:cubicBezTo>
                  <a:cubicBezTo>
                    <a:pt x="23" y="113"/>
                    <a:pt x="23" y="113"/>
                    <a:pt x="23" y="113"/>
                  </a:cubicBezTo>
                  <a:cubicBezTo>
                    <a:pt x="28" y="113"/>
                    <a:pt x="28" y="113"/>
                    <a:pt x="28" y="113"/>
                  </a:cubicBezTo>
                  <a:cubicBezTo>
                    <a:pt x="30" y="113"/>
                    <a:pt x="31" y="112"/>
                    <a:pt x="31" y="110"/>
                  </a:cubicBezTo>
                  <a:cubicBezTo>
                    <a:pt x="31" y="76"/>
                    <a:pt x="31" y="76"/>
                    <a:pt x="31" y="76"/>
                  </a:cubicBezTo>
                  <a:cubicBezTo>
                    <a:pt x="31" y="68"/>
                    <a:pt x="38" y="61"/>
                    <a:pt x="47" y="61"/>
                  </a:cubicBezTo>
                  <a:cubicBezTo>
                    <a:pt x="63" y="61"/>
                    <a:pt x="74" y="74"/>
                    <a:pt x="84" y="83"/>
                  </a:cubicBezTo>
                  <a:cubicBezTo>
                    <a:pt x="97" y="94"/>
                    <a:pt x="107" y="105"/>
                    <a:pt x="119" y="105"/>
                  </a:cubicBezTo>
                  <a:cubicBezTo>
                    <a:pt x="131" y="105"/>
                    <a:pt x="140" y="94"/>
                    <a:pt x="153" y="83"/>
                  </a:cubicBezTo>
                  <a:cubicBezTo>
                    <a:pt x="163" y="74"/>
                    <a:pt x="175" y="61"/>
                    <a:pt x="190" y="61"/>
                  </a:cubicBezTo>
                  <a:cubicBezTo>
                    <a:pt x="199" y="61"/>
                    <a:pt x="206" y="68"/>
                    <a:pt x="206" y="76"/>
                  </a:cubicBezTo>
                  <a:cubicBezTo>
                    <a:pt x="206" y="76"/>
                    <a:pt x="206" y="96"/>
                    <a:pt x="206" y="96"/>
                  </a:cubicBezTo>
                  <a:cubicBezTo>
                    <a:pt x="206" y="106"/>
                    <a:pt x="214" y="113"/>
                    <a:pt x="223" y="113"/>
                  </a:cubicBezTo>
                  <a:cubicBezTo>
                    <a:pt x="223" y="113"/>
                    <a:pt x="230" y="113"/>
                    <a:pt x="230" y="113"/>
                  </a:cubicBezTo>
                  <a:cubicBezTo>
                    <a:pt x="232" y="113"/>
                    <a:pt x="234" y="113"/>
                    <a:pt x="234" y="113"/>
                  </a:cubicBezTo>
                  <a:cubicBezTo>
                    <a:pt x="234" y="113"/>
                    <a:pt x="234" y="113"/>
                    <a:pt x="234" y="113"/>
                  </a:cubicBezTo>
                  <a:cubicBezTo>
                    <a:pt x="235" y="113"/>
                    <a:pt x="237" y="112"/>
                    <a:pt x="237" y="110"/>
                  </a:cubicBezTo>
                  <a:cubicBezTo>
                    <a:pt x="237" y="110"/>
                    <a:pt x="237" y="17"/>
                    <a:pt x="237"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7" name="Text Placeholder 16"/>
          <p:cNvSpPr>
            <a:spLocks noGrp="1"/>
          </p:cNvSpPr>
          <p:nvPr>
            <p:ph type="body" sz="quarter" idx="13" hasCustomPrompt="1"/>
          </p:nvPr>
        </p:nvSpPr>
        <p:spPr bwMode="gray">
          <a:xfrm>
            <a:off x="623888" y="3861048"/>
            <a:ext cx="3455987" cy="2231777"/>
          </a:xfrm>
          <a:prstGeom prst="rect">
            <a:avLst/>
          </a:prstGeom>
        </p:spPr>
        <p:txBody>
          <a:bodyPr wrap="none" anchor="b"/>
          <a:lstStyle>
            <a:lvl1pPr marL="0" indent="0">
              <a:buFont typeface="Arial" panose="020B0604020202020204" pitchFamily="34" charset="0"/>
              <a:buNone/>
              <a:defRPr sz="11500" b="0">
                <a:ln>
                  <a:noFill/>
                </a:ln>
                <a:solidFill>
                  <a:schemeClr val="bg2"/>
                </a:solidFill>
                <a:latin typeface="Merck" panose="04040805020F02020302" pitchFamily="82" charset="0"/>
              </a:defRPr>
            </a:lvl1pPr>
            <a:lvl2pPr marL="0" indent="0">
              <a:spcBef>
                <a:spcPts val="600"/>
              </a:spcBef>
              <a:buFont typeface="Arial" panose="020B0604020202020204" pitchFamily="34" charset="0"/>
              <a:buNone/>
              <a:defRPr sz="5000" b="0">
                <a:ln>
                  <a:solidFill>
                    <a:schemeClr val="bg2"/>
                  </a:solidFill>
                </a:ln>
                <a:noFill/>
                <a:latin typeface="Merck" panose="04040805020F02020302" pitchFamily="82" charset="0"/>
              </a:defRPr>
            </a:lvl2pPr>
            <a:lvl3pPr marL="0" indent="0">
              <a:spcBef>
                <a:spcPts val="600"/>
              </a:spcBef>
              <a:buNone/>
              <a:defRPr sz="5000" b="0">
                <a:ln>
                  <a:solidFill>
                    <a:schemeClr val="bg2"/>
                  </a:solidFill>
                </a:ln>
                <a:noFill/>
                <a:latin typeface="Merck" panose="04040805020F02020302" pitchFamily="82" charset="0"/>
              </a:defRPr>
            </a:lvl3pPr>
            <a:lvl4pPr marL="0" indent="0">
              <a:spcBef>
                <a:spcPts val="600"/>
              </a:spcBef>
              <a:buNone/>
              <a:defRPr sz="5000" b="0">
                <a:ln>
                  <a:solidFill>
                    <a:schemeClr val="bg2"/>
                  </a:solidFill>
                </a:ln>
                <a:noFill/>
                <a:latin typeface="Merck" panose="04040805020F02020302" pitchFamily="82" charset="0"/>
              </a:defRPr>
            </a:lvl4pPr>
            <a:lvl5pPr marL="0" indent="0">
              <a:spcBef>
                <a:spcPts val="600"/>
              </a:spcBef>
              <a:buNone/>
              <a:defRPr sz="5000" b="0">
                <a:ln>
                  <a:solidFill>
                    <a:schemeClr val="bg2"/>
                  </a:solidFill>
                </a:ln>
                <a:noFill/>
                <a:latin typeface="Merck" panose="04040805020F02020302" pitchFamily="82" charset="0"/>
              </a:defRPr>
            </a:lvl5pPr>
            <a:lvl6pPr marL="0" indent="0">
              <a:spcBef>
                <a:spcPts val="600"/>
              </a:spcBef>
              <a:buNone/>
              <a:defRPr sz="5000" b="0">
                <a:ln>
                  <a:solidFill>
                    <a:schemeClr val="bg2"/>
                  </a:solidFill>
                </a:ln>
                <a:noFill/>
                <a:latin typeface="Merck" panose="04040805020F02020302" pitchFamily="82" charset="0"/>
              </a:defRPr>
            </a:lvl6pPr>
            <a:lvl7pPr marL="0" indent="0">
              <a:spcBef>
                <a:spcPts val="600"/>
              </a:spcBef>
              <a:buNone/>
              <a:defRPr sz="5000" b="0">
                <a:ln>
                  <a:solidFill>
                    <a:schemeClr val="bg2"/>
                  </a:solidFill>
                </a:ln>
                <a:noFill/>
                <a:latin typeface="Merck" panose="04040805020F02020302" pitchFamily="82" charset="0"/>
              </a:defRPr>
            </a:lvl7pPr>
            <a:lvl8pPr marL="0" indent="0">
              <a:spcBef>
                <a:spcPts val="600"/>
              </a:spcBef>
              <a:buNone/>
              <a:defRPr sz="5000" b="0">
                <a:ln>
                  <a:solidFill>
                    <a:schemeClr val="bg2"/>
                  </a:solidFill>
                </a:ln>
                <a:noFill/>
                <a:latin typeface="Merck" panose="04040805020F02020302" pitchFamily="82" charset="0"/>
              </a:defRPr>
            </a:lvl8pPr>
            <a:lvl9pPr marL="0" indent="0">
              <a:spcBef>
                <a:spcPts val="600"/>
              </a:spcBef>
              <a:buNone/>
              <a:defRPr sz="5000" b="0">
                <a:ln>
                  <a:solidFill>
                    <a:schemeClr val="bg2"/>
                  </a:solidFill>
                </a:ln>
                <a:noFill/>
                <a:latin typeface="Merck" panose="04040805020F02020302" pitchFamily="82" charset="0"/>
              </a:defRPr>
            </a:lvl9pPr>
          </a:lstStyle>
          <a:p>
            <a:pPr lvl="0"/>
            <a:r>
              <a:rPr lang="en-US"/>
              <a:t>00</a:t>
            </a:r>
          </a:p>
        </p:txBody>
      </p:sp>
    </p:spTree>
    <p:extLst>
      <p:ext uri="{BB962C8B-B14F-4D97-AF65-F5344CB8AC3E}">
        <p14:creationId xmlns:p14="http://schemas.microsoft.com/office/powerpoint/2010/main" val="2843743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plai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幻灯片" r:id="rId4" imgW="9525" imgH="9525" progId="TCLayout.ActiveDocument.1">
                  <p:embed/>
                </p:oleObj>
              </mc:Choice>
              <mc:Fallback>
                <p:oleObj name="think-cell 幻灯片" r:id="rId4" imgW="9525" imgH="9525"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Rectangle 5"/>
          <p:cNvSpPr/>
          <p:nvPr userDrawn="1"/>
        </p:nvSpPr>
        <p:spPr bwMode="gray">
          <a:xfrm>
            <a:off x="1" y="0"/>
            <a:ext cx="12192000" cy="6858001"/>
          </a:xfrm>
          <a:prstGeom prst="rect">
            <a:avLst/>
          </a:prstGeom>
          <a:solidFill>
            <a:schemeClr val="accent3"/>
          </a:solidFill>
          <a:ln w="9525" cap="flat" cmpd="sng" algn="ctr">
            <a:noFill/>
            <a:prstDash val="solid"/>
          </a:ln>
          <a:effectLst/>
        </p:spPr>
        <p:txBody>
          <a:bodyPr rtlCol="0" anchor="ctr" anchorCtr="0"/>
          <a:lstStyle/>
          <a:p>
            <a:pPr marL="0" indent="0" algn="ctr">
              <a:spcBef>
                <a:spcPts val="300"/>
              </a:spcBef>
              <a:spcAft>
                <a:spcPts val="300"/>
              </a:spcAft>
              <a:buClr>
                <a:schemeClr val="bg1"/>
              </a:buClr>
              <a:buSzPct val="100000"/>
              <a:buFont typeface="Arial" panose="020B0604020202020204" pitchFamily="34" charset="0"/>
              <a:buNone/>
            </a:pPr>
            <a:endParaRPr lang="en-US" sz="1400" kern="0">
              <a:solidFill>
                <a:srgbClr val="FFFFFF"/>
              </a:solidFill>
              <a:latin typeface="Verdana" panose="020B0604030504040204"/>
            </a:endParaRPr>
          </a:p>
        </p:txBody>
      </p:sp>
      <p:grpSp>
        <p:nvGrpSpPr>
          <p:cNvPr id="11" name="Group 9"/>
          <p:cNvGrpSpPr>
            <a:grpSpLocks noChangeAspect="1"/>
          </p:cNvGrpSpPr>
          <p:nvPr userDrawn="1">
            <p:custDataLst>
              <p:tags r:id="rId2"/>
            </p:custDataLst>
          </p:nvPr>
        </p:nvGrpSpPr>
        <p:grpSpPr bwMode="gray">
          <a:xfrm>
            <a:off x="10539522" y="6440320"/>
            <a:ext cx="1028592" cy="162000"/>
            <a:chOff x="-4548188" y="3063875"/>
            <a:chExt cx="2741613" cy="431800"/>
          </a:xfrm>
          <a:solidFill>
            <a:schemeClr val="bg2"/>
          </a:solidFill>
        </p:grpSpPr>
        <p:sp>
          <p:nvSpPr>
            <p:cNvPr id="12" name="Freeform 9"/>
            <p:cNvSpPr/>
            <p:nvPr/>
          </p:nvSpPr>
          <p:spPr bwMode="gray">
            <a:xfrm>
              <a:off x="-2230438" y="3063875"/>
              <a:ext cx="423863" cy="423862"/>
            </a:xfrm>
            <a:custGeom>
              <a:avLst/>
              <a:gdLst>
                <a:gd name="T0" fmla="*/ 8 w 113"/>
                <a:gd name="T1" fmla="*/ 113 h 113"/>
                <a:gd name="T2" fmla="*/ 27 w 113"/>
                <a:gd name="T3" fmla="*/ 105 h 113"/>
                <a:gd name="T4" fmla="*/ 34 w 113"/>
                <a:gd name="T5" fmla="*/ 98 h 113"/>
                <a:gd name="T6" fmla="*/ 43 w 113"/>
                <a:gd name="T7" fmla="*/ 93 h 113"/>
                <a:gd name="T8" fmla="*/ 46 w 113"/>
                <a:gd name="T9" fmla="*/ 93 h 113"/>
                <a:gd name="T10" fmla="*/ 49 w 113"/>
                <a:gd name="T11" fmla="*/ 93 h 113"/>
                <a:gd name="T12" fmla="*/ 60 w 113"/>
                <a:gd name="T13" fmla="*/ 96 h 113"/>
                <a:gd name="T14" fmla="*/ 92 w 113"/>
                <a:gd name="T15" fmla="*/ 109 h 113"/>
                <a:gd name="T16" fmla="*/ 106 w 113"/>
                <a:gd name="T17" fmla="*/ 113 h 113"/>
                <a:gd name="T18" fmla="*/ 111 w 113"/>
                <a:gd name="T19" fmla="*/ 113 h 113"/>
                <a:gd name="T20" fmla="*/ 113 w 113"/>
                <a:gd name="T21" fmla="*/ 110 h 113"/>
                <a:gd name="T22" fmla="*/ 113 w 113"/>
                <a:gd name="T23" fmla="*/ 99 h 113"/>
                <a:gd name="T24" fmla="*/ 100 w 113"/>
                <a:gd name="T25" fmla="*/ 80 h 113"/>
                <a:gd name="T26" fmla="*/ 94 w 113"/>
                <a:gd name="T27" fmla="*/ 77 h 113"/>
                <a:gd name="T28" fmla="*/ 78 w 113"/>
                <a:gd name="T29" fmla="*/ 67 h 113"/>
                <a:gd name="T30" fmla="*/ 79 w 113"/>
                <a:gd name="T31" fmla="*/ 52 h 113"/>
                <a:gd name="T32" fmla="*/ 107 w 113"/>
                <a:gd name="T33" fmla="*/ 24 h 113"/>
                <a:gd name="T34" fmla="*/ 113 w 113"/>
                <a:gd name="T35" fmla="*/ 10 h 113"/>
                <a:gd name="T36" fmla="*/ 113 w 113"/>
                <a:gd name="T37" fmla="*/ 6 h 113"/>
                <a:gd name="T38" fmla="*/ 110 w 113"/>
                <a:gd name="T39" fmla="*/ 2 h 113"/>
                <a:gd name="T40" fmla="*/ 103 w 113"/>
                <a:gd name="T41" fmla="*/ 0 h 113"/>
                <a:gd name="T42" fmla="*/ 99 w 113"/>
                <a:gd name="T43" fmla="*/ 0 h 113"/>
                <a:gd name="T44" fmla="*/ 80 w 113"/>
                <a:gd name="T45" fmla="*/ 8 h 113"/>
                <a:gd name="T46" fmla="*/ 57 w 113"/>
                <a:gd name="T47" fmla="*/ 31 h 113"/>
                <a:gd name="T48" fmla="*/ 31 w 113"/>
                <a:gd name="T49" fmla="*/ 57 h 113"/>
                <a:gd name="T50" fmla="*/ 31 w 113"/>
                <a:gd name="T51" fmla="*/ 16 h 113"/>
                <a:gd name="T52" fmla="*/ 14 w 113"/>
                <a:gd name="T53" fmla="*/ 0 h 113"/>
                <a:gd name="T54" fmla="*/ 7 w 113"/>
                <a:gd name="T55" fmla="*/ 0 h 113"/>
                <a:gd name="T56" fmla="*/ 1 w 113"/>
                <a:gd name="T57" fmla="*/ 0 h 113"/>
                <a:gd name="T58" fmla="*/ 0 w 113"/>
                <a:gd name="T59" fmla="*/ 3 h 113"/>
                <a:gd name="T60" fmla="*/ 0 w 113"/>
                <a:gd name="T61" fmla="*/ 111 h 113"/>
                <a:gd name="T62" fmla="*/ 2 w 113"/>
                <a:gd name="T63" fmla="*/ 113 h 113"/>
                <a:gd name="T64" fmla="*/ 8 w 113"/>
                <a:gd name="T6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 h="113">
                  <a:moveTo>
                    <a:pt x="8" y="113"/>
                  </a:moveTo>
                  <a:cubicBezTo>
                    <a:pt x="16" y="113"/>
                    <a:pt x="22" y="110"/>
                    <a:pt x="27" y="105"/>
                  </a:cubicBezTo>
                  <a:cubicBezTo>
                    <a:pt x="27" y="105"/>
                    <a:pt x="30" y="102"/>
                    <a:pt x="34" y="98"/>
                  </a:cubicBezTo>
                  <a:cubicBezTo>
                    <a:pt x="36" y="95"/>
                    <a:pt x="40" y="94"/>
                    <a:pt x="43" y="93"/>
                  </a:cubicBezTo>
                  <a:cubicBezTo>
                    <a:pt x="44" y="93"/>
                    <a:pt x="45" y="93"/>
                    <a:pt x="46" y="93"/>
                  </a:cubicBezTo>
                  <a:cubicBezTo>
                    <a:pt x="47" y="93"/>
                    <a:pt x="48" y="93"/>
                    <a:pt x="49" y="93"/>
                  </a:cubicBezTo>
                  <a:cubicBezTo>
                    <a:pt x="53" y="94"/>
                    <a:pt x="57" y="95"/>
                    <a:pt x="60" y="96"/>
                  </a:cubicBezTo>
                  <a:cubicBezTo>
                    <a:pt x="92" y="109"/>
                    <a:pt x="92" y="109"/>
                    <a:pt x="92" y="109"/>
                  </a:cubicBezTo>
                  <a:cubicBezTo>
                    <a:pt x="92" y="109"/>
                    <a:pt x="100" y="113"/>
                    <a:pt x="106" y="113"/>
                  </a:cubicBezTo>
                  <a:cubicBezTo>
                    <a:pt x="111" y="113"/>
                    <a:pt x="111" y="113"/>
                    <a:pt x="111" y="113"/>
                  </a:cubicBezTo>
                  <a:cubicBezTo>
                    <a:pt x="112" y="113"/>
                    <a:pt x="113" y="112"/>
                    <a:pt x="113" y="110"/>
                  </a:cubicBezTo>
                  <a:cubicBezTo>
                    <a:pt x="113" y="99"/>
                    <a:pt x="113" y="99"/>
                    <a:pt x="113" y="99"/>
                  </a:cubicBezTo>
                  <a:cubicBezTo>
                    <a:pt x="113" y="91"/>
                    <a:pt x="108" y="83"/>
                    <a:pt x="100" y="80"/>
                  </a:cubicBezTo>
                  <a:cubicBezTo>
                    <a:pt x="94" y="77"/>
                    <a:pt x="94" y="77"/>
                    <a:pt x="94" y="77"/>
                  </a:cubicBezTo>
                  <a:cubicBezTo>
                    <a:pt x="88" y="75"/>
                    <a:pt x="82" y="70"/>
                    <a:pt x="78" y="67"/>
                  </a:cubicBezTo>
                  <a:cubicBezTo>
                    <a:pt x="78" y="67"/>
                    <a:pt x="72" y="60"/>
                    <a:pt x="79" y="52"/>
                  </a:cubicBezTo>
                  <a:cubicBezTo>
                    <a:pt x="107" y="24"/>
                    <a:pt x="107" y="24"/>
                    <a:pt x="107" y="24"/>
                  </a:cubicBezTo>
                  <a:cubicBezTo>
                    <a:pt x="111" y="20"/>
                    <a:pt x="113" y="15"/>
                    <a:pt x="113" y="10"/>
                  </a:cubicBezTo>
                  <a:cubicBezTo>
                    <a:pt x="113" y="10"/>
                    <a:pt x="113" y="8"/>
                    <a:pt x="113" y="6"/>
                  </a:cubicBezTo>
                  <a:cubicBezTo>
                    <a:pt x="112" y="5"/>
                    <a:pt x="111" y="3"/>
                    <a:pt x="110" y="2"/>
                  </a:cubicBezTo>
                  <a:cubicBezTo>
                    <a:pt x="109" y="1"/>
                    <a:pt x="106" y="0"/>
                    <a:pt x="103" y="0"/>
                  </a:cubicBezTo>
                  <a:cubicBezTo>
                    <a:pt x="103" y="0"/>
                    <a:pt x="99" y="0"/>
                    <a:pt x="99" y="0"/>
                  </a:cubicBezTo>
                  <a:cubicBezTo>
                    <a:pt x="91" y="0"/>
                    <a:pt x="85" y="3"/>
                    <a:pt x="80" y="8"/>
                  </a:cubicBezTo>
                  <a:cubicBezTo>
                    <a:pt x="80" y="8"/>
                    <a:pt x="61" y="26"/>
                    <a:pt x="57" y="31"/>
                  </a:cubicBezTo>
                  <a:cubicBezTo>
                    <a:pt x="31" y="57"/>
                    <a:pt x="31" y="57"/>
                    <a:pt x="31" y="57"/>
                  </a:cubicBezTo>
                  <a:cubicBezTo>
                    <a:pt x="31" y="57"/>
                    <a:pt x="31" y="16"/>
                    <a:pt x="31" y="16"/>
                  </a:cubicBezTo>
                  <a:cubicBezTo>
                    <a:pt x="31" y="7"/>
                    <a:pt x="23" y="0"/>
                    <a:pt x="14" y="0"/>
                  </a:cubicBezTo>
                  <a:cubicBezTo>
                    <a:pt x="14" y="0"/>
                    <a:pt x="7" y="0"/>
                    <a:pt x="7" y="0"/>
                  </a:cubicBezTo>
                  <a:cubicBezTo>
                    <a:pt x="5" y="0"/>
                    <a:pt x="2" y="0"/>
                    <a:pt x="1" y="0"/>
                  </a:cubicBezTo>
                  <a:cubicBezTo>
                    <a:pt x="0" y="1"/>
                    <a:pt x="0" y="2"/>
                    <a:pt x="0" y="3"/>
                  </a:cubicBezTo>
                  <a:cubicBezTo>
                    <a:pt x="0" y="3"/>
                    <a:pt x="0" y="111"/>
                    <a:pt x="0" y="111"/>
                  </a:cubicBezTo>
                  <a:cubicBezTo>
                    <a:pt x="0" y="112"/>
                    <a:pt x="1" y="113"/>
                    <a:pt x="2" y="113"/>
                  </a:cubicBezTo>
                  <a:lnTo>
                    <a:pt x="8" y="1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 name="Freeform 13"/>
            <p:cNvSpPr/>
            <p:nvPr/>
          </p:nvSpPr>
          <p:spPr bwMode="gray">
            <a:xfrm>
              <a:off x="-2695575" y="3063875"/>
              <a:ext cx="427038" cy="431800"/>
            </a:xfrm>
            <a:custGeom>
              <a:avLst/>
              <a:gdLst>
                <a:gd name="T0" fmla="*/ 111 w 114"/>
                <a:gd name="T1" fmla="*/ 66 h 115"/>
                <a:gd name="T2" fmla="*/ 94 w 114"/>
                <a:gd name="T3" fmla="*/ 66 h 115"/>
                <a:gd name="T4" fmla="*/ 82 w 114"/>
                <a:gd name="T5" fmla="*/ 74 h 115"/>
                <a:gd name="T6" fmla="*/ 76 w 114"/>
                <a:gd name="T7" fmla="*/ 82 h 115"/>
                <a:gd name="T8" fmla="*/ 65 w 114"/>
                <a:gd name="T9" fmla="*/ 86 h 115"/>
                <a:gd name="T10" fmla="*/ 53 w 114"/>
                <a:gd name="T11" fmla="*/ 82 h 115"/>
                <a:gd name="T12" fmla="*/ 42 w 114"/>
                <a:gd name="T13" fmla="*/ 73 h 115"/>
                <a:gd name="T14" fmla="*/ 34 w 114"/>
                <a:gd name="T15" fmla="*/ 61 h 115"/>
                <a:gd name="T16" fmla="*/ 31 w 114"/>
                <a:gd name="T17" fmla="*/ 48 h 115"/>
                <a:gd name="T18" fmla="*/ 36 w 114"/>
                <a:gd name="T19" fmla="*/ 34 h 115"/>
                <a:gd name="T20" fmla="*/ 49 w 114"/>
                <a:gd name="T21" fmla="*/ 29 h 115"/>
                <a:gd name="T22" fmla="*/ 66 w 114"/>
                <a:gd name="T23" fmla="*/ 35 h 115"/>
                <a:gd name="T24" fmla="*/ 74 w 114"/>
                <a:gd name="T25" fmla="*/ 38 h 115"/>
                <a:gd name="T26" fmla="*/ 82 w 114"/>
                <a:gd name="T27" fmla="*/ 34 h 115"/>
                <a:gd name="T28" fmla="*/ 94 w 114"/>
                <a:gd name="T29" fmla="*/ 22 h 115"/>
                <a:gd name="T30" fmla="*/ 95 w 114"/>
                <a:gd name="T31" fmla="*/ 20 h 115"/>
                <a:gd name="T32" fmla="*/ 93 w 114"/>
                <a:gd name="T33" fmla="*/ 18 h 115"/>
                <a:gd name="T34" fmla="*/ 73 w 114"/>
                <a:gd name="T35" fmla="*/ 5 h 115"/>
                <a:gd name="T36" fmla="*/ 49 w 114"/>
                <a:gd name="T37" fmla="*/ 0 h 115"/>
                <a:gd name="T38" fmla="*/ 3 w 114"/>
                <a:gd name="T39" fmla="*/ 0 h 115"/>
                <a:gd name="T40" fmla="*/ 0 w 114"/>
                <a:gd name="T41" fmla="*/ 3 h 115"/>
                <a:gd name="T42" fmla="*/ 0 w 114"/>
                <a:gd name="T43" fmla="*/ 49 h 115"/>
                <a:gd name="T44" fmla="*/ 6 w 114"/>
                <a:gd name="T45" fmla="*/ 74 h 115"/>
                <a:gd name="T46" fmla="*/ 20 w 114"/>
                <a:gd name="T47" fmla="*/ 95 h 115"/>
                <a:gd name="T48" fmla="*/ 41 w 114"/>
                <a:gd name="T49" fmla="*/ 109 h 115"/>
                <a:gd name="T50" fmla="*/ 65 w 114"/>
                <a:gd name="T51" fmla="*/ 115 h 115"/>
                <a:gd name="T52" fmla="*/ 84 w 114"/>
                <a:gd name="T53" fmla="*/ 111 h 115"/>
                <a:gd name="T54" fmla="*/ 99 w 114"/>
                <a:gd name="T55" fmla="*/ 102 h 115"/>
                <a:gd name="T56" fmla="*/ 109 w 114"/>
                <a:gd name="T57" fmla="*/ 87 h 115"/>
                <a:gd name="T58" fmla="*/ 114 w 114"/>
                <a:gd name="T59" fmla="*/ 69 h 115"/>
                <a:gd name="T60" fmla="*/ 111 w 114"/>
                <a:gd name="T61" fmla="*/ 6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4" h="115">
                  <a:moveTo>
                    <a:pt x="111" y="66"/>
                  </a:moveTo>
                  <a:cubicBezTo>
                    <a:pt x="94" y="66"/>
                    <a:pt x="94" y="66"/>
                    <a:pt x="94" y="66"/>
                  </a:cubicBezTo>
                  <a:cubicBezTo>
                    <a:pt x="88" y="66"/>
                    <a:pt x="84" y="68"/>
                    <a:pt x="82" y="74"/>
                  </a:cubicBezTo>
                  <a:cubicBezTo>
                    <a:pt x="81" y="77"/>
                    <a:pt x="79" y="80"/>
                    <a:pt x="76" y="82"/>
                  </a:cubicBezTo>
                  <a:cubicBezTo>
                    <a:pt x="73" y="84"/>
                    <a:pt x="70" y="86"/>
                    <a:pt x="65" y="86"/>
                  </a:cubicBezTo>
                  <a:cubicBezTo>
                    <a:pt x="62" y="86"/>
                    <a:pt x="57" y="84"/>
                    <a:pt x="53" y="82"/>
                  </a:cubicBezTo>
                  <a:cubicBezTo>
                    <a:pt x="49" y="80"/>
                    <a:pt x="46" y="77"/>
                    <a:pt x="42" y="73"/>
                  </a:cubicBezTo>
                  <a:cubicBezTo>
                    <a:pt x="39" y="70"/>
                    <a:pt x="36" y="66"/>
                    <a:pt x="34" y="61"/>
                  </a:cubicBezTo>
                  <a:cubicBezTo>
                    <a:pt x="32" y="57"/>
                    <a:pt x="31" y="52"/>
                    <a:pt x="31" y="48"/>
                  </a:cubicBezTo>
                  <a:cubicBezTo>
                    <a:pt x="31" y="42"/>
                    <a:pt x="33" y="38"/>
                    <a:pt x="36" y="34"/>
                  </a:cubicBezTo>
                  <a:cubicBezTo>
                    <a:pt x="40" y="31"/>
                    <a:pt x="44" y="29"/>
                    <a:pt x="49" y="29"/>
                  </a:cubicBezTo>
                  <a:cubicBezTo>
                    <a:pt x="55" y="29"/>
                    <a:pt x="61" y="31"/>
                    <a:pt x="66" y="35"/>
                  </a:cubicBezTo>
                  <a:cubicBezTo>
                    <a:pt x="69" y="37"/>
                    <a:pt x="71" y="38"/>
                    <a:pt x="74" y="38"/>
                  </a:cubicBezTo>
                  <a:cubicBezTo>
                    <a:pt x="76" y="38"/>
                    <a:pt x="79" y="36"/>
                    <a:pt x="82" y="34"/>
                  </a:cubicBezTo>
                  <a:cubicBezTo>
                    <a:pt x="94" y="22"/>
                    <a:pt x="94" y="22"/>
                    <a:pt x="94" y="22"/>
                  </a:cubicBezTo>
                  <a:cubicBezTo>
                    <a:pt x="95" y="21"/>
                    <a:pt x="95" y="21"/>
                    <a:pt x="95" y="20"/>
                  </a:cubicBezTo>
                  <a:cubicBezTo>
                    <a:pt x="94" y="19"/>
                    <a:pt x="94" y="19"/>
                    <a:pt x="93" y="18"/>
                  </a:cubicBezTo>
                  <a:cubicBezTo>
                    <a:pt x="87" y="12"/>
                    <a:pt x="80" y="8"/>
                    <a:pt x="73" y="5"/>
                  </a:cubicBezTo>
                  <a:cubicBezTo>
                    <a:pt x="65" y="1"/>
                    <a:pt x="57" y="0"/>
                    <a:pt x="49" y="0"/>
                  </a:cubicBezTo>
                  <a:cubicBezTo>
                    <a:pt x="3" y="0"/>
                    <a:pt x="3" y="0"/>
                    <a:pt x="3" y="0"/>
                  </a:cubicBezTo>
                  <a:cubicBezTo>
                    <a:pt x="1" y="0"/>
                    <a:pt x="0" y="1"/>
                    <a:pt x="0" y="3"/>
                  </a:cubicBezTo>
                  <a:cubicBezTo>
                    <a:pt x="0" y="49"/>
                    <a:pt x="0" y="49"/>
                    <a:pt x="0" y="49"/>
                  </a:cubicBezTo>
                  <a:cubicBezTo>
                    <a:pt x="0" y="57"/>
                    <a:pt x="2" y="66"/>
                    <a:pt x="6" y="74"/>
                  </a:cubicBezTo>
                  <a:cubicBezTo>
                    <a:pt x="9" y="82"/>
                    <a:pt x="14" y="89"/>
                    <a:pt x="20" y="95"/>
                  </a:cubicBezTo>
                  <a:cubicBezTo>
                    <a:pt x="26" y="101"/>
                    <a:pt x="33" y="106"/>
                    <a:pt x="41" y="109"/>
                  </a:cubicBezTo>
                  <a:cubicBezTo>
                    <a:pt x="49" y="113"/>
                    <a:pt x="57" y="115"/>
                    <a:pt x="65" y="115"/>
                  </a:cubicBezTo>
                  <a:cubicBezTo>
                    <a:pt x="72" y="115"/>
                    <a:pt x="78" y="114"/>
                    <a:pt x="84" y="111"/>
                  </a:cubicBezTo>
                  <a:cubicBezTo>
                    <a:pt x="90" y="109"/>
                    <a:pt x="95" y="106"/>
                    <a:pt x="99" y="102"/>
                  </a:cubicBezTo>
                  <a:cubicBezTo>
                    <a:pt x="103" y="98"/>
                    <a:pt x="107" y="93"/>
                    <a:pt x="109" y="87"/>
                  </a:cubicBezTo>
                  <a:cubicBezTo>
                    <a:pt x="112" y="81"/>
                    <a:pt x="113" y="75"/>
                    <a:pt x="114" y="69"/>
                  </a:cubicBezTo>
                  <a:cubicBezTo>
                    <a:pt x="114" y="67"/>
                    <a:pt x="113" y="66"/>
                    <a:pt x="1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4" name="Freeform 10"/>
            <p:cNvSpPr/>
            <p:nvPr/>
          </p:nvSpPr>
          <p:spPr bwMode="gray">
            <a:xfrm>
              <a:off x="-3157538" y="3063875"/>
              <a:ext cx="461963" cy="423862"/>
            </a:xfrm>
            <a:custGeom>
              <a:avLst/>
              <a:gdLst>
                <a:gd name="T0" fmla="*/ 121 w 123"/>
                <a:gd name="T1" fmla="*/ 99 h 113"/>
                <a:gd name="T2" fmla="*/ 104 w 123"/>
                <a:gd name="T3" fmla="*/ 88 h 113"/>
                <a:gd name="T4" fmla="*/ 91 w 123"/>
                <a:gd name="T5" fmla="*/ 78 h 113"/>
                <a:gd name="T6" fmla="*/ 107 w 123"/>
                <a:gd name="T7" fmla="*/ 67 h 113"/>
                <a:gd name="T8" fmla="*/ 113 w 123"/>
                <a:gd name="T9" fmla="*/ 49 h 113"/>
                <a:gd name="T10" fmla="*/ 107 w 123"/>
                <a:gd name="T11" fmla="*/ 30 h 113"/>
                <a:gd name="T12" fmla="*/ 92 w 123"/>
                <a:gd name="T13" fmla="*/ 14 h 113"/>
                <a:gd name="T14" fmla="*/ 71 w 123"/>
                <a:gd name="T15" fmla="*/ 4 h 113"/>
                <a:gd name="T16" fmla="*/ 48 w 123"/>
                <a:gd name="T17" fmla="*/ 0 h 113"/>
                <a:gd name="T18" fmla="*/ 2 w 123"/>
                <a:gd name="T19" fmla="*/ 0 h 113"/>
                <a:gd name="T20" fmla="*/ 0 w 123"/>
                <a:gd name="T21" fmla="*/ 2 h 113"/>
                <a:gd name="T22" fmla="*/ 0 w 123"/>
                <a:gd name="T23" fmla="*/ 79 h 113"/>
                <a:gd name="T24" fmla="*/ 0 w 123"/>
                <a:gd name="T25" fmla="*/ 96 h 113"/>
                <a:gd name="T26" fmla="*/ 0 w 123"/>
                <a:gd name="T27" fmla="*/ 102 h 113"/>
                <a:gd name="T28" fmla="*/ 0 w 123"/>
                <a:gd name="T29" fmla="*/ 109 h 113"/>
                <a:gd name="T30" fmla="*/ 1 w 123"/>
                <a:gd name="T31" fmla="*/ 112 h 113"/>
                <a:gd name="T32" fmla="*/ 7 w 123"/>
                <a:gd name="T33" fmla="*/ 113 h 113"/>
                <a:gd name="T34" fmla="*/ 15 w 123"/>
                <a:gd name="T35" fmla="*/ 112 h 113"/>
                <a:gd name="T36" fmla="*/ 25 w 123"/>
                <a:gd name="T37" fmla="*/ 105 h 113"/>
                <a:gd name="T38" fmla="*/ 30 w 123"/>
                <a:gd name="T39" fmla="*/ 86 h 113"/>
                <a:gd name="T40" fmla="*/ 30 w 123"/>
                <a:gd name="T41" fmla="*/ 39 h 113"/>
                <a:gd name="T42" fmla="*/ 31 w 123"/>
                <a:gd name="T43" fmla="*/ 36 h 113"/>
                <a:gd name="T44" fmla="*/ 32 w 123"/>
                <a:gd name="T45" fmla="*/ 34 h 113"/>
                <a:gd name="T46" fmla="*/ 60 w 123"/>
                <a:gd name="T47" fmla="*/ 28 h 113"/>
                <a:gd name="T48" fmla="*/ 80 w 123"/>
                <a:gd name="T49" fmla="*/ 50 h 113"/>
                <a:gd name="T50" fmla="*/ 64 w 123"/>
                <a:gd name="T51" fmla="*/ 58 h 113"/>
                <a:gd name="T52" fmla="*/ 53 w 123"/>
                <a:gd name="T53" fmla="*/ 57 h 113"/>
                <a:gd name="T54" fmla="*/ 48 w 123"/>
                <a:gd name="T55" fmla="*/ 55 h 113"/>
                <a:gd name="T56" fmla="*/ 44 w 123"/>
                <a:gd name="T57" fmla="*/ 54 h 113"/>
                <a:gd name="T58" fmla="*/ 43 w 123"/>
                <a:gd name="T59" fmla="*/ 57 h 113"/>
                <a:gd name="T60" fmla="*/ 43 w 123"/>
                <a:gd name="T61" fmla="*/ 69 h 113"/>
                <a:gd name="T62" fmla="*/ 47 w 123"/>
                <a:gd name="T63" fmla="*/ 79 h 113"/>
                <a:gd name="T64" fmla="*/ 84 w 123"/>
                <a:gd name="T65" fmla="*/ 109 h 113"/>
                <a:gd name="T66" fmla="*/ 96 w 123"/>
                <a:gd name="T67" fmla="*/ 113 h 113"/>
                <a:gd name="T68" fmla="*/ 121 w 123"/>
                <a:gd name="T69" fmla="*/ 113 h 113"/>
                <a:gd name="T70" fmla="*/ 123 w 123"/>
                <a:gd name="T71" fmla="*/ 110 h 113"/>
                <a:gd name="T72" fmla="*/ 123 w 123"/>
                <a:gd name="T73" fmla="*/ 102 h 113"/>
                <a:gd name="T74" fmla="*/ 121 w 123"/>
                <a:gd name="T75" fmla="*/ 9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13">
                  <a:moveTo>
                    <a:pt x="121" y="99"/>
                  </a:moveTo>
                  <a:cubicBezTo>
                    <a:pt x="121" y="99"/>
                    <a:pt x="115" y="98"/>
                    <a:pt x="104" y="88"/>
                  </a:cubicBezTo>
                  <a:cubicBezTo>
                    <a:pt x="98" y="83"/>
                    <a:pt x="93" y="80"/>
                    <a:pt x="91" y="78"/>
                  </a:cubicBezTo>
                  <a:cubicBezTo>
                    <a:pt x="93" y="77"/>
                    <a:pt x="100" y="74"/>
                    <a:pt x="107" y="67"/>
                  </a:cubicBezTo>
                  <a:cubicBezTo>
                    <a:pt x="111" y="62"/>
                    <a:pt x="113" y="56"/>
                    <a:pt x="113" y="49"/>
                  </a:cubicBezTo>
                  <a:cubicBezTo>
                    <a:pt x="113" y="42"/>
                    <a:pt x="111" y="36"/>
                    <a:pt x="107" y="30"/>
                  </a:cubicBezTo>
                  <a:cubicBezTo>
                    <a:pt x="103" y="24"/>
                    <a:pt x="98" y="18"/>
                    <a:pt x="92" y="14"/>
                  </a:cubicBezTo>
                  <a:cubicBezTo>
                    <a:pt x="86" y="10"/>
                    <a:pt x="79" y="6"/>
                    <a:pt x="71" y="4"/>
                  </a:cubicBezTo>
                  <a:cubicBezTo>
                    <a:pt x="63" y="1"/>
                    <a:pt x="56" y="0"/>
                    <a:pt x="48" y="0"/>
                  </a:cubicBezTo>
                  <a:cubicBezTo>
                    <a:pt x="48" y="0"/>
                    <a:pt x="2" y="0"/>
                    <a:pt x="2" y="0"/>
                  </a:cubicBezTo>
                  <a:cubicBezTo>
                    <a:pt x="1" y="0"/>
                    <a:pt x="0" y="1"/>
                    <a:pt x="0" y="2"/>
                  </a:cubicBezTo>
                  <a:cubicBezTo>
                    <a:pt x="0" y="2"/>
                    <a:pt x="0" y="79"/>
                    <a:pt x="0" y="79"/>
                  </a:cubicBezTo>
                  <a:cubicBezTo>
                    <a:pt x="0" y="96"/>
                    <a:pt x="0" y="96"/>
                    <a:pt x="0" y="96"/>
                  </a:cubicBezTo>
                  <a:cubicBezTo>
                    <a:pt x="0" y="102"/>
                    <a:pt x="0" y="102"/>
                    <a:pt x="0" y="102"/>
                  </a:cubicBezTo>
                  <a:cubicBezTo>
                    <a:pt x="0" y="109"/>
                    <a:pt x="0" y="109"/>
                    <a:pt x="0" y="109"/>
                  </a:cubicBezTo>
                  <a:cubicBezTo>
                    <a:pt x="0" y="110"/>
                    <a:pt x="0" y="112"/>
                    <a:pt x="1" y="112"/>
                  </a:cubicBezTo>
                  <a:cubicBezTo>
                    <a:pt x="2" y="113"/>
                    <a:pt x="6" y="113"/>
                    <a:pt x="7" y="113"/>
                  </a:cubicBezTo>
                  <a:cubicBezTo>
                    <a:pt x="10" y="113"/>
                    <a:pt x="13" y="113"/>
                    <a:pt x="15" y="112"/>
                  </a:cubicBezTo>
                  <a:cubicBezTo>
                    <a:pt x="19" y="111"/>
                    <a:pt x="22" y="108"/>
                    <a:pt x="25" y="105"/>
                  </a:cubicBezTo>
                  <a:cubicBezTo>
                    <a:pt x="29" y="99"/>
                    <a:pt x="30" y="93"/>
                    <a:pt x="30" y="86"/>
                  </a:cubicBezTo>
                  <a:cubicBezTo>
                    <a:pt x="30" y="85"/>
                    <a:pt x="30" y="39"/>
                    <a:pt x="30" y="39"/>
                  </a:cubicBezTo>
                  <a:cubicBezTo>
                    <a:pt x="30" y="39"/>
                    <a:pt x="30" y="37"/>
                    <a:pt x="31" y="36"/>
                  </a:cubicBezTo>
                  <a:cubicBezTo>
                    <a:pt x="31" y="35"/>
                    <a:pt x="32" y="34"/>
                    <a:pt x="32" y="34"/>
                  </a:cubicBezTo>
                  <a:cubicBezTo>
                    <a:pt x="35" y="28"/>
                    <a:pt x="47" y="25"/>
                    <a:pt x="60" y="28"/>
                  </a:cubicBezTo>
                  <a:cubicBezTo>
                    <a:pt x="77" y="33"/>
                    <a:pt x="82" y="44"/>
                    <a:pt x="80" y="50"/>
                  </a:cubicBezTo>
                  <a:cubicBezTo>
                    <a:pt x="78" y="55"/>
                    <a:pt x="72" y="58"/>
                    <a:pt x="64" y="58"/>
                  </a:cubicBezTo>
                  <a:cubicBezTo>
                    <a:pt x="61" y="58"/>
                    <a:pt x="57" y="58"/>
                    <a:pt x="53" y="57"/>
                  </a:cubicBezTo>
                  <a:cubicBezTo>
                    <a:pt x="53" y="57"/>
                    <a:pt x="50" y="56"/>
                    <a:pt x="48" y="55"/>
                  </a:cubicBezTo>
                  <a:cubicBezTo>
                    <a:pt x="48" y="55"/>
                    <a:pt x="46" y="54"/>
                    <a:pt x="44" y="54"/>
                  </a:cubicBezTo>
                  <a:cubicBezTo>
                    <a:pt x="43" y="54"/>
                    <a:pt x="43" y="55"/>
                    <a:pt x="43" y="57"/>
                  </a:cubicBezTo>
                  <a:cubicBezTo>
                    <a:pt x="43" y="57"/>
                    <a:pt x="43" y="69"/>
                    <a:pt x="43" y="69"/>
                  </a:cubicBezTo>
                  <a:cubicBezTo>
                    <a:pt x="43" y="73"/>
                    <a:pt x="44" y="77"/>
                    <a:pt x="47" y="79"/>
                  </a:cubicBezTo>
                  <a:cubicBezTo>
                    <a:pt x="47" y="79"/>
                    <a:pt x="84" y="109"/>
                    <a:pt x="84" y="109"/>
                  </a:cubicBezTo>
                  <a:cubicBezTo>
                    <a:pt x="88" y="112"/>
                    <a:pt x="92" y="113"/>
                    <a:pt x="96" y="113"/>
                  </a:cubicBezTo>
                  <a:cubicBezTo>
                    <a:pt x="121" y="113"/>
                    <a:pt x="121" y="113"/>
                    <a:pt x="121" y="113"/>
                  </a:cubicBezTo>
                  <a:cubicBezTo>
                    <a:pt x="122" y="113"/>
                    <a:pt x="123" y="112"/>
                    <a:pt x="123" y="110"/>
                  </a:cubicBezTo>
                  <a:cubicBezTo>
                    <a:pt x="123" y="102"/>
                    <a:pt x="123" y="102"/>
                    <a:pt x="123" y="102"/>
                  </a:cubicBezTo>
                  <a:cubicBezTo>
                    <a:pt x="123" y="101"/>
                    <a:pt x="122" y="99"/>
                    <a:pt x="121"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5" name="Freeform 11"/>
            <p:cNvSpPr/>
            <p:nvPr/>
          </p:nvSpPr>
          <p:spPr bwMode="gray">
            <a:xfrm>
              <a:off x="-3622675" y="3063875"/>
              <a:ext cx="428625" cy="423862"/>
            </a:xfrm>
            <a:custGeom>
              <a:avLst/>
              <a:gdLst>
                <a:gd name="T0" fmla="*/ 96 w 114"/>
                <a:gd name="T1" fmla="*/ 84 h 113"/>
                <a:gd name="T2" fmla="*/ 63 w 114"/>
                <a:gd name="T3" fmla="*/ 84 h 113"/>
                <a:gd name="T4" fmla="*/ 50 w 114"/>
                <a:gd name="T5" fmla="*/ 81 h 113"/>
                <a:gd name="T6" fmla="*/ 40 w 114"/>
                <a:gd name="T7" fmla="*/ 73 h 113"/>
                <a:gd name="T8" fmla="*/ 33 w 114"/>
                <a:gd name="T9" fmla="*/ 61 h 113"/>
                <a:gd name="T10" fmla="*/ 30 w 114"/>
                <a:gd name="T11" fmla="*/ 48 h 113"/>
                <a:gd name="T12" fmla="*/ 35 w 114"/>
                <a:gd name="T13" fmla="*/ 34 h 113"/>
                <a:gd name="T14" fmla="*/ 39 w 114"/>
                <a:gd name="T15" fmla="*/ 31 h 113"/>
                <a:gd name="T16" fmla="*/ 43 w 114"/>
                <a:gd name="T17" fmla="*/ 30 h 113"/>
                <a:gd name="T18" fmla="*/ 50 w 114"/>
                <a:gd name="T19" fmla="*/ 29 h 113"/>
                <a:gd name="T20" fmla="*/ 56 w 114"/>
                <a:gd name="T21" fmla="*/ 30 h 113"/>
                <a:gd name="T22" fmla="*/ 67 w 114"/>
                <a:gd name="T23" fmla="*/ 34 h 113"/>
                <a:gd name="T24" fmla="*/ 81 w 114"/>
                <a:gd name="T25" fmla="*/ 47 h 113"/>
                <a:gd name="T26" fmla="*/ 47 w 114"/>
                <a:gd name="T27" fmla="*/ 47 h 113"/>
                <a:gd name="T28" fmla="*/ 44 w 114"/>
                <a:gd name="T29" fmla="*/ 50 h 113"/>
                <a:gd name="T30" fmla="*/ 46 w 114"/>
                <a:gd name="T31" fmla="*/ 58 h 113"/>
                <a:gd name="T32" fmla="*/ 67 w 114"/>
                <a:gd name="T33" fmla="*/ 71 h 113"/>
                <a:gd name="T34" fmla="*/ 99 w 114"/>
                <a:gd name="T35" fmla="*/ 71 h 113"/>
                <a:gd name="T36" fmla="*/ 111 w 114"/>
                <a:gd name="T37" fmla="*/ 67 h 113"/>
                <a:gd name="T38" fmla="*/ 114 w 114"/>
                <a:gd name="T39" fmla="*/ 57 h 113"/>
                <a:gd name="T40" fmla="*/ 108 w 114"/>
                <a:gd name="T41" fmla="*/ 38 h 113"/>
                <a:gd name="T42" fmla="*/ 94 w 114"/>
                <a:gd name="T43" fmla="*/ 19 h 113"/>
                <a:gd name="T44" fmla="*/ 74 w 114"/>
                <a:gd name="T45" fmla="*/ 5 h 113"/>
                <a:gd name="T46" fmla="*/ 50 w 114"/>
                <a:gd name="T47" fmla="*/ 0 h 113"/>
                <a:gd name="T48" fmla="*/ 3 w 114"/>
                <a:gd name="T49" fmla="*/ 0 h 113"/>
                <a:gd name="T50" fmla="*/ 0 w 114"/>
                <a:gd name="T51" fmla="*/ 2 h 113"/>
                <a:gd name="T52" fmla="*/ 0 w 114"/>
                <a:gd name="T53" fmla="*/ 49 h 113"/>
                <a:gd name="T54" fmla="*/ 5 w 114"/>
                <a:gd name="T55" fmla="*/ 73 h 113"/>
                <a:gd name="T56" fmla="*/ 19 w 114"/>
                <a:gd name="T57" fmla="*/ 94 h 113"/>
                <a:gd name="T58" fmla="*/ 39 w 114"/>
                <a:gd name="T59" fmla="*/ 108 h 113"/>
                <a:gd name="T60" fmla="*/ 64 w 114"/>
                <a:gd name="T61" fmla="*/ 113 h 113"/>
                <a:gd name="T62" fmla="*/ 111 w 114"/>
                <a:gd name="T63" fmla="*/ 113 h 113"/>
                <a:gd name="T64" fmla="*/ 114 w 114"/>
                <a:gd name="T65" fmla="*/ 111 h 113"/>
                <a:gd name="T66" fmla="*/ 114 w 114"/>
                <a:gd name="T67" fmla="*/ 101 h 113"/>
                <a:gd name="T68" fmla="*/ 109 w 114"/>
                <a:gd name="T69" fmla="*/ 88 h 113"/>
                <a:gd name="T70" fmla="*/ 96 w 114"/>
                <a:gd name="T71" fmla="*/ 8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 h="113">
                  <a:moveTo>
                    <a:pt x="96" y="84"/>
                  </a:moveTo>
                  <a:cubicBezTo>
                    <a:pt x="63" y="84"/>
                    <a:pt x="63" y="84"/>
                    <a:pt x="63" y="84"/>
                  </a:cubicBezTo>
                  <a:cubicBezTo>
                    <a:pt x="59" y="84"/>
                    <a:pt x="54" y="82"/>
                    <a:pt x="50" y="81"/>
                  </a:cubicBezTo>
                  <a:cubicBezTo>
                    <a:pt x="47" y="79"/>
                    <a:pt x="41" y="74"/>
                    <a:pt x="40" y="73"/>
                  </a:cubicBezTo>
                  <a:cubicBezTo>
                    <a:pt x="37" y="69"/>
                    <a:pt x="34" y="65"/>
                    <a:pt x="33" y="61"/>
                  </a:cubicBezTo>
                  <a:cubicBezTo>
                    <a:pt x="31" y="57"/>
                    <a:pt x="30" y="52"/>
                    <a:pt x="30" y="48"/>
                  </a:cubicBezTo>
                  <a:cubicBezTo>
                    <a:pt x="30" y="42"/>
                    <a:pt x="32" y="37"/>
                    <a:pt x="35" y="34"/>
                  </a:cubicBezTo>
                  <a:cubicBezTo>
                    <a:pt x="36" y="33"/>
                    <a:pt x="37" y="32"/>
                    <a:pt x="39" y="31"/>
                  </a:cubicBezTo>
                  <a:cubicBezTo>
                    <a:pt x="40" y="30"/>
                    <a:pt x="42" y="30"/>
                    <a:pt x="43" y="30"/>
                  </a:cubicBezTo>
                  <a:cubicBezTo>
                    <a:pt x="45" y="29"/>
                    <a:pt x="48" y="29"/>
                    <a:pt x="50" y="29"/>
                  </a:cubicBezTo>
                  <a:cubicBezTo>
                    <a:pt x="52" y="29"/>
                    <a:pt x="54" y="29"/>
                    <a:pt x="56" y="30"/>
                  </a:cubicBezTo>
                  <a:cubicBezTo>
                    <a:pt x="60" y="30"/>
                    <a:pt x="64" y="32"/>
                    <a:pt x="67" y="34"/>
                  </a:cubicBezTo>
                  <a:cubicBezTo>
                    <a:pt x="72" y="37"/>
                    <a:pt x="78" y="42"/>
                    <a:pt x="81" y="47"/>
                  </a:cubicBezTo>
                  <a:cubicBezTo>
                    <a:pt x="47" y="47"/>
                    <a:pt x="47" y="47"/>
                    <a:pt x="47" y="47"/>
                  </a:cubicBezTo>
                  <a:cubicBezTo>
                    <a:pt x="45" y="47"/>
                    <a:pt x="44" y="48"/>
                    <a:pt x="44" y="50"/>
                  </a:cubicBezTo>
                  <a:cubicBezTo>
                    <a:pt x="44" y="53"/>
                    <a:pt x="45" y="55"/>
                    <a:pt x="46" y="58"/>
                  </a:cubicBezTo>
                  <a:cubicBezTo>
                    <a:pt x="47" y="61"/>
                    <a:pt x="54" y="71"/>
                    <a:pt x="67" y="71"/>
                  </a:cubicBezTo>
                  <a:cubicBezTo>
                    <a:pt x="99" y="71"/>
                    <a:pt x="99" y="71"/>
                    <a:pt x="99" y="71"/>
                  </a:cubicBezTo>
                  <a:cubicBezTo>
                    <a:pt x="105" y="71"/>
                    <a:pt x="109" y="70"/>
                    <a:pt x="111" y="67"/>
                  </a:cubicBezTo>
                  <a:cubicBezTo>
                    <a:pt x="113" y="64"/>
                    <a:pt x="114" y="61"/>
                    <a:pt x="114" y="57"/>
                  </a:cubicBezTo>
                  <a:cubicBezTo>
                    <a:pt x="114" y="51"/>
                    <a:pt x="112" y="44"/>
                    <a:pt x="108" y="38"/>
                  </a:cubicBezTo>
                  <a:cubicBezTo>
                    <a:pt x="105" y="31"/>
                    <a:pt x="100" y="24"/>
                    <a:pt x="94" y="19"/>
                  </a:cubicBezTo>
                  <a:cubicBezTo>
                    <a:pt x="89" y="13"/>
                    <a:pt x="82" y="9"/>
                    <a:pt x="74" y="5"/>
                  </a:cubicBezTo>
                  <a:cubicBezTo>
                    <a:pt x="66" y="1"/>
                    <a:pt x="58" y="0"/>
                    <a:pt x="50" y="0"/>
                  </a:cubicBezTo>
                  <a:cubicBezTo>
                    <a:pt x="50" y="0"/>
                    <a:pt x="3" y="0"/>
                    <a:pt x="3" y="0"/>
                  </a:cubicBezTo>
                  <a:cubicBezTo>
                    <a:pt x="1" y="0"/>
                    <a:pt x="0" y="1"/>
                    <a:pt x="0" y="2"/>
                  </a:cubicBezTo>
                  <a:cubicBezTo>
                    <a:pt x="0" y="2"/>
                    <a:pt x="0" y="49"/>
                    <a:pt x="0" y="49"/>
                  </a:cubicBezTo>
                  <a:cubicBezTo>
                    <a:pt x="0" y="57"/>
                    <a:pt x="2" y="66"/>
                    <a:pt x="5" y="73"/>
                  </a:cubicBezTo>
                  <a:cubicBezTo>
                    <a:pt x="9" y="81"/>
                    <a:pt x="13" y="88"/>
                    <a:pt x="19" y="94"/>
                  </a:cubicBezTo>
                  <a:cubicBezTo>
                    <a:pt x="25" y="100"/>
                    <a:pt x="32" y="104"/>
                    <a:pt x="39" y="108"/>
                  </a:cubicBezTo>
                  <a:cubicBezTo>
                    <a:pt x="47" y="111"/>
                    <a:pt x="55" y="113"/>
                    <a:pt x="64" y="113"/>
                  </a:cubicBezTo>
                  <a:cubicBezTo>
                    <a:pt x="111" y="113"/>
                    <a:pt x="111" y="113"/>
                    <a:pt x="111" y="113"/>
                  </a:cubicBezTo>
                  <a:cubicBezTo>
                    <a:pt x="112" y="113"/>
                    <a:pt x="114" y="112"/>
                    <a:pt x="114" y="111"/>
                  </a:cubicBezTo>
                  <a:cubicBezTo>
                    <a:pt x="114" y="101"/>
                    <a:pt x="114" y="101"/>
                    <a:pt x="114" y="101"/>
                  </a:cubicBezTo>
                  <a:cubicBezTo>
                    <a:pt x="114" y="96"/>
                    <a:pt x="112" y="91"/>
                    <a:pt x="109" y="88"/>
                  </a:cubicBezTo>
                  <a:cubicBezTo>
                    <a:pt x="106" y="85"/>
                    <a:pt x="102" y="84"/>
                    <a:pt x="9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6" name="Freeform 12"/>
            <p:cNvSpPr/>
            <p:nvPr/>
          </p:nvSpPr>
          <p:spPr bwMode="gray">
            <a:xfrm>
              <a:off x="-4548188" y="3063875"/>
              <a:ext cx="889000" cy="423862"/>
            </a:xfrm>
            <a:custGeom>
              <a:avLst/>
              <a:gdLst>
                <a:gd name="T0" fmla="*/ 237 w 237"/>
                <a:gd name="T1" fmla="*/ 16 h 113"/>
                <a:gd name="T2" fmla="*/ 220 w 237"/>
                <a:gd name="T3" fmla="*/ 0 h 113"/>
                <a:gd name="T4" fmla="*/ 203 w 237"/>
                <a:gd name="T5" fmla="*/ 0 h 113"/>
                <a:gd name="T6" fmla="*/ 200 w 237"/>
                <a:gd name="T7" fmla="*/ 1 h 113"/>
                <a:gd name="T8" fmla="*/ 165 w 237"/>
                <a:gd name="T9" fmla="*/ 34 h 113"/>
                <a:gd name="T10" fmla="*/ 119 w 237"/>
                <a:gd name="T11" fmla="*/ 52 h 113"/>
                <a:gd name="T12" fmla="*/ 71 w 237"/>
                <a:gd name="T13" fmla="*/ 32 h 113"/>
                <a:gd name="T14" fmla="*/ 44 w 237"/>
                <a:gd name="T15" fmla="*/ 8 h 113"/>
                <a:gd name="T16" fmla="*/ 25 w 237"/>
                <a:gd name="T17" fmla="*/ 0 h 113"/>
                <a:gd name="T18" fmla="*/ 4 w 237"/>
                <a:gd name="T19" fmla="*/ 0 h 113"/>
                <a:gd name="T20" fmla="*/ 0 w 237"/>
                <a:gd name="T21" fmla="*/ 3 h 113"/>
                <a:gd name="T22" fmla="*/ 0 w 237"/>
                <a:gd name="T23" fmla="*/ 96 h 113"/>
                <a:gd name="T24" fmla="*/ 17 w 237"/>
                <a:gd name="T25" fmla="*/ 113 h 113"/>
                <a:gd name="T26" fmla="*/ 23 w 237"/>
                <a:gd name="T27" fmla="*/ 113 h 113"/>
                <a:gd name="T28" fmla="*/ 28 w 237"/>
                <a:gd name="T29" fmla="*/ 113 h 113"/>
                <a:gd name="T30" fmla="*/ 31 w 237"/>
                <a:gd name="T31" fmla="*/ 110 h 113"/>
                <a:gd name="T32" fmla="*/ 31 w 237"/>
                <a:gd name="T33" fmla="*/ 76 h 113"/>
                <a:gd name="T34" fmla="*/ 47 w 237"/>
                <a:gd name="T35" fmla="*/ 61 h 113"/>
                <a:gd name="T36" fmla="*/ 84 w 237"/>
                <a:gd name="T37" fmla="*/ 83 h 113"/>
                <a:gd name="T38" fmla="*/ 119 w 237"/>
                <a:gd name="T39" fmla="*/ 105 h 113"/>
                <a:gd name="T40" fmla="*/ 153 w 237"/>
                <a:gd name="T41" fmla="*/ 83 h 113"/>
                <a:gd name="T42" fmla="*/ 190 w 237"/>
                <a:gd name="T43" fmla="*/ 61 h 113"/>
                <a:gd name="T44" fmla="*/ 206 w 237"/>
                <a:gd name="T45" fmla="*/ 76 h 113"/>
                <a:gd name="T46" fmla="*/ 206 w 237"/>
                <a:gd name="T47" fmla="*/ 96 h 113"/>
                <a:gd name="T48" fmla="*/ 223 w 237"/>
                <a:gd name="T49" fmla="*/ 113 h 113"/>
                <a:gd name="T50" fmla="*/ 230 w 237"/>
                <a:gd name="T51" fmla="*/ 113 h 113"/>
                <a:gd name="T52" fmla="*/ 234 w 237"/>
                <a:gd name="T53" fmla="*/ 113 h 113"/>
                <a:gd name="T54" fmla="*/ 234 w 237"/>
                <a:gd name="T55" fmla="*/ 113 h 113"/>
                <a:gd name="T56" fmla="*/ 237 w 237"/>
                <a:gd name="T57" fmla="*/ 110 h 113"/>
                <a:gd name="T58" fmla="*/ 237 w 237"/>
                <a:gd name="T59"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7" h="113">
                  <a:moveTo>
                    <a:pt x="237" y="16"/>
                  </a:moveTo>
                  <a:cubicBezTo>
                    <a:pt x="237" y="7"/>
                    <a:pt x="229" y="0"/>
                    <a:pt x="220" y="0"/>
                  </a:cubicBezTo>
                  <a:cubicBezTo>
                    <a:pt x="203" y="0"/>
                    <a:pt x="203" y="0"/>
                    <a:pt x="203" y="0"/>
                  </a:cubicBezTo>
                  <a:cubicBezTo>
                    <a:pt x="202" y="0"/>
                    <a:pt x="201" y="0"/>
                    <a:pt x="200" y="1"/>
                  </a:cubicBezTo>
                  <a:cubicBezTo>
                    <a:pt x="165" y="34"/>
                    <a:pt x="165" y="34"/>
                    <a:pt x="165" y="34"/>
                  </a:cubicBezTo>
                  <a:cubicBezTo>
                    <a:pt x="153" y="45"/>
                    <a:pt x="137" y="52"/>
                    <a:pt x="119" y="52"/>
                  </a:cubicBezTo>
                  <a:cubicBezTo>
                    <a:pt x="100" y="52"/>
                    <a:pt x="83" y="45"/>
                    <a:pt x="71" y="32"/>
                  </a:cubicBezTo>
                  <a:cubicBezTo>
                    <a:pt x="71" y="32"/>
                    <a:pt x="45" y="8"/>
                    <a:pt x="44" y="8"/>
                  </a:cubicBezTo>
                  <a:cubicBezTo>
                    <a:pt x="39" y="3"/>
                    <a:pt x="33" y="0"/>
                    <a:pt x="25" y="0"/>
                  </a:cubicBezTo>
                  <a:cubicBezTo>
                    <a:pt x="4" y="0"/>
                    <a:pt x="4" y="0"/>
                    <a:pt x="4" y="0"/>
                  </a:cubicBezTo>
                  <a:cubicBezTo>
                    <a:pt x="2" y="0"/>
                    <a:pt x="0" y="1"/>
                    <a:pt x="0" y="3"/>
                  </a:cubicBezTo>
                  <a:cubicBezTo>
                    <a:pt x="0" y="96"/>
                    <a:pt x="0" y="96"/>
                    <a:pt x="0" y="96"/>
                  </a:cubicBezTo>
                  <a:cubicBezTo>
                    <a:pt x="0" y="106"/>
                    <a:pt x="8" y="113"/>
                    <a:pt x="17" y="113"/>
                  </a:cubicBezTo>
                  <a:cubicBezTo>
                    <a:pt x="23" y="113"/>
                    <a:pt x="23" y="113"/>
                    <a:pt x="23" y="113"/>
                  </a:cubicBezTo>
                  <a:cubicBezTo>
                    <a:pt x="28" y="113"/>
                    <a:pt x="28" y="113"/>
                    <a:pt x="28" y="113"/>
                  </a:cubicBezTo>
                  <a:cubicBezTo>
                    <a:pt x="30" y="113"/>
                    <a:pt x="31" y="112"/>
                    <a:pt x="31" y="110"/>
                  </a:cubicBezTo>
                  <a:cubicBezTo>
                    <a:pt x="31" y="76"/>
                    <a:pt x="31" y="76"/>
                    <a:pt x="31" y="76"/>
                  </a:cubicBezTo>
                  <a:cubicBezTo>
                    <a:pt x="31" y="68"/>
                    <a:pt x="38" y="61"/>
                    <a:pt x="47" y="61"/>
                  </a:cubicBezTo>
                  <a:cubicBezTo>
                    <a:pt x="63" y="61"/>
                    <a:pt x="74" y="74"/>
                    <a:pt x="84" y="83"/>
                  </a:cubicBezTo>
                  <a:cubicBezTo>
                    <a:pt x="97" y="94"/>
                    <a:pt x="107" y="105"/>
                    <a:pt x="119" y="105"/>
                  </a:cubicBezTo>
                  <a:cubicBezTo>
                    <a:pt x="131" y="105"/>
                    <a:pt x="140" y="94"/>
                    <a:pt x="153" y="83"/>
                  </a:cubicBezTo>
                  <a:cubicBezTo>
                    <a:pt x="163" y="74"/>
                    <a:pt x="175" y="61"/>
                    <a:pt x="190" y="61"/>
                  </a:cubicBezTo>
                  <a:cubicBezTo>
                    <a:pt x="199" y="61"/>
                    <a:pt x="206" y="68"/>
                    <a:pt x="206" y="76"/>
                  </a:cubicBezTo>
                  <a:cubicBezTo>
                    <a:pt x="206" y="76"/>
                    <a:pt x="206" y="96"/>
                    <a:pt x="206" y="96"/>
                  </a:cubicBezTo>
                  <a:cubicBezTo>
                    <a:pt x="206" y="106"/>
                    <a:pt x="214" y="113"/>
                    <a:pt x="223" y="113"/>
                  </a:cubicBezTo>
                  <a:cubicBezTo>
                    <a:pt x="223" y="113"/>
                    <a:pt x="230" y="113"/>
                    <a:pt x="230" y="113"/>
                  </a:cubicBezTo>
                  <a:cubicBezTo>
                    <a:pt x="232" y="113"/>
                    <a:pt x="234" y="113"/>
                    <a:pt x="234" y="113"/>
                  </a:cubicBezTo>
                  <a:cubicBezTo>
                    <a:pt x="234" y="113"/>
                    <a:pt x="234" y="113"/>
                    <a:pt x="234" y="113"/>
                  </a:cubicBezTo>
                  <a:cubicBezTo>
                    <a:pt x="235" y="113"/>
                    <a:pt x="237" y="112"/>
                    <a:pt x="237" y="110"/>
                  </a:cubicBezTo>
                  <a:cubicBezTo>
                    <a:pt x="237" y="110"/>
                    <a:pt x="237" y="17"/>
                    <a:pt x="237"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pic>
        <p:nvPicPr>
          <p:cNvPr id="19" name="Grafik 18"/>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a:fillRect/>
          </a:stretch>
        </p:blipFill>
        <p:spPr>
          <a:xfrm>
            <a:off x="0" y="1996813"/>
            <a:ext cx="5492158" cy="3599135"/>
          </a:xfrm>
          <a:prstGeom prst="rect">
            <a:avLst/>
          </a:prstGeom>
        </p:spPr>
      </p:pic>
      <p:sp>
        <p:nvSpPr>
          <p:cNvPr id="17" name="Text Placeholder 16"/>
          <p:cNvSpPr>
            <a:spLocks noGrp="1"/>
          </p:cNvSpPr>
          <p:nvPr>
            <p:ph type="body" sz="quarter" idx="13" hasCustomPrompt="1"/>
          </p:nvPr>
        </p:nvSpPr>
        <p:spPr bwMode="gray">
          <a:xfrm>
            <a:off x="5951538" y="1989138"/>
            <a:ext cx="5617069" cy="1251710"/>
          </a:xfrm>
          <a:prstGeom prst="rect">
            <a:avLst/>
          </a:prstGeom>
        </p:spPr>
        <p:txBody>
          <a:bodyPr wrap="none" tIns="0" bIns="216000" anchor="ctr"/>
          <a:lstStyle>
            <a:lvl1pPr marL="0" indent="0" algn="l">
              <a:buFont typeface="Arial" panose="020B0604020202020204" pitchFamily="34" charset="0"/>
              <a:buNone/>
              <a:defRPr sz="11500" b="0">
                <a:ln>
                  <a:noFill/>
                </a:ln>
                <a:solidFill>
                  <a:schemeClr val="bg2"/>
                </a:solidFill>
                <a:latin typeface="Merck" panose="04040805020F02020302" pitchFamily="82" charset="0"/>
              </a:defRPr>
            </a:lvl1pPr>
            <a:lvl2pPr marL="0" indent="0">
              <a:spcBef>
                <a:spcPts val="600"/>
              </a:spcBef>
              <a:buFont typeface="Arial" panose="020B0604020202020204" pitchFamily="34" charset="0"/>
              <a:buNone/>
              <a:defRPr sz="5000" b="0">
                <a:ln>
                  <a:solidFill>
                    <a:schemeClr val="bg2"/>
                  </a:solidFill>
                </a:ln>
                <a:noFill/>
                <a:latin typeface="Merck" panose="04040805020F02020302" pitchFamily="82" charset="0"/>
              </a:defRPr>
            </a:lvl2pPr>
            <a:lvl3pPr marL="0" indent="0">
              <a:spcBef>
                <a:spcPts val="600"/>
              </a:spcBef>
              <a:buNone/>
              <a:defRPr sz="5000" b="0">
                <a:ln>
                  <a:solidFill>
                    <a:schemeClr val="bg2"/>
                  </a:solidFill>
                </a:ln>
                <a:noFill/>
                <a:latin typeface="Merck" panose="04040805020F02020302" pitchFamily="82" charset="0"/>
              </a:defRPr>
            </a:lvl3pPr>
            <a:lvl4pPr marL="0" indent="0">
              <a:spcBef>
                <a:spcPts val="600"/>
              </a:spcBef>
              <a:buNone/>
              <a:defRPr sz="5000" b="0">
                <a:ln>
                  <a:solidFill>
                    <a:schemeClr val="bg2"/>
                  </a:solidFill>
                </a:ln>
                <a:noFill/>
                <a:latin typeface="Merck" panose="04040805020F02020302" pitchFamily="82" charset="0"/>
              </a:defRPr>
            </a:lvl4pPr>
            <a:lvl5pPr marL="0" indent="0">
              <a:spcBef>
                <a:spcPts val="600"/>
              </a:spcBef>
              <a:buNone/>
              <a:defRPr sz="5000" b="0">
                <a:ln>
                  <a:solidFill>
                    <a:schemeClr val="bg2"/>
                  </a:solidFill>
                </a:ln>
                <a:noFill/>
                <a:latin typeface="Merck" panose="04040805020F02020302" pitchFamily="82" charset="0"/>
              </a:defRPr>
            </a:lvl5pPr>
            <a:lvl6pPr marL="0" indent="0">
              <a:spcBef>
                <a:spcPts val="600"/>
              </a:spcBef>
              <a:buNone/>
              <a:defRPr sz="5000" b="0">
                <a:ln>
                  <a:solidFill>
                    <a:schemeClr val="bg2"/>
                  </a:solidFill>
                </a:ln>
                <a:noFill/>
                <a:latin typeface="Merck" panose="04040805020F02020302" pitchFamily="82" charset="0"/>
              </a:defRPr>
            </a:lvl6pPr>
            <a:lvl7pPr marL="0" indent="0">
              <a:spcBef>
                <a:spcPts val="600"/>
              </a:spcBef>
              <a:buNone/>
              <a:defRPr sz="5000" b="0">
                <a:ln>
                  <a:solidFill>
                    <a:schemeClr val="bg2"/>
                  </a:solidFill>
                </a:ln>
                <a:noFill/>
                <a:latin typeface="Merck" panose="04040805020F02020302" pitchFamily="82" charset="0"/>
              </a:defRPr>
            </a:lvl7pPr>
            <a:lvl8pPr marL="0" indent="0">
              <a:spcBef>
                <a:spcPts val="600"/>
              </a:spcBef>
              <a:buNone/>
              <a:defRPr sz="5000" b="0">
                <a:ln>
                  <a:solidFill>
                    <a:schemeClr val="bg2"/>
                  </a:solidFill>
                </a:ln>
                <a:noFill/>
                <a:latin typeface="Merck" panose="04040805020F02020302" pitchFamily="82" charset="0"/>
              </a:defRPr>
            </a:lvl8pPr>
            <a:lvl9pPr marL="0" indent="0">
              <a:spcBef>
                <a:spcPts val="600"/>
              </a:spcBef>
              <a:buNone/>
              <a:defRPr sz="5000" b="0">
                <a:ln>
                  <a:solidFill>
                    <a:schemeClr val="bg2"/>
                  </a:solidFill>
                </a:ln>
                <a:noFill/>
                <a:latin typeface="Merck" panose="04040805020F02020302" pitchFamily="82" charset="0"/>
              </a:defRPr>
            </a:lvl9pPr>
          </a:lstStyle>
          <a:p>
            <a:pPr lvl="0"/>
            <a:r>
              <a:rPr lang="en-US"/>
              <a:t>00</a:t>
            </a:r>
          </a:p>
        </p:txBody>
      </p:sp>
      <p:sp>
        <p:nvSpPr>
          <p:cNvPr id="18" name="Title 1"/>
          <p:cNvSpPr>
            <a:spLocks noGrp="1"/>
          </p:cNvSpPr>
          <p:nvPr>
            <p:ph type="title" hasCustomPrompt="1"/>
          </p:nvPr>
        </p:nvSpPr>
        <p:spPr bwMode="gray">
          <a:xfrm>
            <a:off x="5951538" y="3356992"/>
            <a:ext cx="5617070" cy="2232000"/>
          </a:xfrm>
          <a:prstGeom prst="rect">
            <a:avLst/>
          </a:prstGeom>
          <a:noFill/>
        </p:spPr>
        <p:txBody>
          <a:bodyPr tIns="72000" bIns="0" anchor="t" anchorCtr="0"/>
          <a:lstStyle>
            <a:lvl1pPr>
              <a:lnSpc>
                <a:spcPct val="100000"/>
              </a:lnSpc>
              <a:defRPr sz="3600" b="0" cap="none" baseline="0">
                <a:solidFill>
                  <a:schemeClr val="accent1"/>
                </a:solidFill>
                <a:latin typeface="Merck" panose="04040805020F02020302" pitchFamily="82" charset="0"/>
              </a:defRPr>
            </a:lvl1pPr>
          </a:lstStyle>
          <a:p>
            <a:pPr lvl="0"/>
            <a:r>
              <a:rPr lang="en-US" noProof="0"/>
              <a:t>Chapter name </a:t>
            </a:r>
            <a:br>
              <a:rPr lang="en-US" noProof="0"/>
            </a:br>
            <a:r>
              <a:rPr lang="en-US" noProof="0"/>
              <a:t>in two lines </a:t>
            </a:r>
          </a:p>
        </p:txBody>
      </p:sp>
    </p:spTree>
    <p:extLst>
      <p:ext uri="{BB962C8B-B14F-4D97-AF65-F5344CB8AC3E}">
        <p14:creationId xmlns:p14="http://schemas.microsoft.com/office/powerpoint/2010/main" val="1846350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幻灯片" r:id="rId7" imgW="9525" imgH="9525" progId="TCLayout.ActiveDocument.1">
                  <p:embed/>
                </p:oleObj>
              </mc:Choice>
              <mc:Fallback>
                <p:oleObj name="think-cell 幻灯片" r:id="rId7" imgW="9525" imgH="9525" progId="TCLayout.ActiveDocument.1">
                  <p:embed/>
                  <p:pic>
                    <p:nvPicPr>
                      <p:cNvPr id="3" name="Object 2" hidden="1"/>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11" name="Rectangle 10"/>
          <p:cNvSpPr/>
          <p:nvPr userDrawn="1"/>
        </p:nvSpPr>
        <p:spPr bwMode="gray">
          <a:xfrm>
            <a:off x="1" y="0"/>
            <a:ext cx="12192000" cy="6858001"/>
          </a:xfrm>
          <a:prstGeom prst="rect">
            <a:avLst/>
          </a:prstGeom>
          <a:solidFill>
            <a:schemeClr val="accent3"/>
          </a:solidFill>
          <a:ln w="9525" cap="flat" cmpd="sng" algn="ctr">
            <a:noFill/>
            <a:prstDash val="solid"/>
          </a:ln>
          <a:effectLst/>
        </p:spPr>
        <p:txBody>
          <a:bodyPr rtlCol="0" anchor="ctr" anchorCtr="0"/>
          <a:lstStyle/>
          <a:p>
            <a:pPr marL="0" indent="0" algn="ctr">
              <a:spcBef>
                <a:spcPts val="300"/>
              </a:spcBef>
              <a:spcAft>
                <a:spcPts val="300"/>
              </a:spcAft>
              <a:buClr>
                <a:schemeClr val="bg1"/>
              </a:buClr>
              <a:buSzPct val="100000"/>
              <a:buFont typeface="Arial" panose="020B0604020202020204" pitchFamily="34" charset="0"/>
              <a:buNone/>
            </a:pPr>
            <a:endParaRPr lang="en-US" sz="1400" kern="0">
              <a:solidFill>
                <a:srgbClr val="FFFFFF"/>
              </a:solidFill>
              <a:latin typeface="Verdana" panose="020B0604030504040204"/>
            </a:endParaRPr>
          </a:p>
        </p:txBody>
      </p:sp>
      <p:sp>
        <p:nvSpPr>
          <p:cNvPr id="26" name="Text Placeholder AP1 Details"/>
          <p:cNvSpPr>
            <a:spLocks noGrp="1"/>
          </p:cNvSpPr>
          <p:nvPr>
            <p:ph type="body" sz="quarter" idx="19" hasCustomPrompt="1"/>
          </p:nvPr>
        </p:nvSpPr>
        <p:spPr bwMode="gray">
          <a:xfrm>
            <a:off x="624092" y="1988680"/>
            <a:ext cx="2519767" cy="1655976"/>
          </a:xfrm>
          <a:prstGeom prst="rect">
            <a:avLst/>
          </a:prstGeom>
          <a:noFill/>
        </p:spPr>
        <p:txBody>
          <a:bodyPr vert="horz" lIns="0" tIns="0" rIns="0" bIns="0" rtlCol="0" anchor="t" anchorCtr="0">
            <a:noAutofit/>
          </a:bodyPr>
          <a:lstStyle>
            <a:lvl1pPr>
              <a:spcBef>
                <a:spcPts val="0"/>
              </a:spcBef>
              <a:defRPr lang="de-DE" sz="1200" b="0" kern="1200" baseline="0" dirty="0" smtClean="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0"/>
              </a:spcBef>
              <a:buNone/>
              <a:defRPr sz="1200" baseline="0">
                <a:solidFill>
                  <a:schemeClr val="accent1"/>
                </a:solidFill>
              </a:defRPr>
            </a:lvl2pPr>
            <a:lvl3pPr marL="0" indent="0">
              <a:spcBef>
                <a:spcPts val="0"/>
              </a:spcBef>
              <a:buFontTx/>
              <a:buNone/>
              <a:defRPr sz="1200">
                <a:solidFill>
                  <a:schemeClr val="accent1"/>
                </a:solidFill>
              </a:defRPr>
            </a:lvl3pPr>
            <a:lvl4pPr marL="0" indent="0">
              <a:spcBef>
                <a:spcPts val="0"/>
              </a:spcBef>
              <a:buFontTx/>
              <a:buNone/>
              <a:defRPr sz="1200" baseline="0">
                <a:solidFill>
                  <a:schemeClr val="accent1"/>
                </a:solidFill>
              </a:defRPr>
            </a:lvl4pPr>
            <a:lvl5pPr marL="0" indent="0">
              <a:spcBef>
                <a:spcPts val="0"/>
              </a:spcBef>
              <a:buFontTx/>
              <a:buNone/>
              <a:defRPr sz="1200">
                <a:solidFill>
                  <a:schemeClr val="accent1"/>
                </a:solidFill>
              </a:defRPr>
            </a:lvl5pPr>
            <a:lvl6pPr marL="0" indent="0">
              <a:spcBef>
                <a:spcPts val="0"/>
              </a:spcBef>
              <a:buFontTx/>
              <a:buNone/>
              <a:defRPr sz="1200">
                <a:solidFill>
                  <a:schemeClr val="accent1"/>
                </a:solidFill>
              </a:defRPr>
            </a:lvl6pPr>
            <a:lvl7pPr marL="0" indent="0">
              <a:spcBef>
                <a:spcPts val="0"/>
              </a:spcBef>
              <a:buFontTx/>
              <a:buNone/>
              <a:defRPr sz="1200">
                <a:solidFill>
                  <a:schemeClr val="accent1"/>
                </a:solidFill>
              </a:defRPr>
            </a:lvl7pPr>
            <a:lvl8pPr marL="0" indent="0">
              <a:spcBef>
                <a:spcPts val="0"/>
              </a:spcBef>
              <a:buNone/>
              <a:defRPr sz="1200">
                <a:solidFill>
                  <a:schemeClr val="accent1"/>
                </a:solidFill>
              </a:defRPr>
            </a:lvl8pPr>
            <a:lvl9pPr marL="0" indent="0">
              <a:spcBef>
                <a:spcPts val="0"/>
              </a:spcBef>
              <a:buNone/>
              <a:defRPr sz="1200">
                <a:solidFill>
                  <a:schemeClr val="accent1"/>
                </a:solidFill>
              </a:defRPr>
            </a:lvl9pPr>
          </a:lstStyle>
          <a:p>
            <a:pPr lvl="0">
              <a:spcBef>
                <a:spcPts val="0"/>
              </a:spcBef>
              <a:buClr>
                <a:srgbClr val="52328F"/>
              </a:buClr>
            </a:pPr>
            <a:r>
              <a:rPr lang="en-US" noProof="0"/>
              <a:t>Add your contact details here.</a:t>
            </a:r>
          </a:p>
        </p:txBody>
      </p:sp>
      <p:sp>
        <p:nvSpPr>
          <p:cNvPr id="27" name="Text Placeholder AP1 Name"/>
          <p:cNvSpPr>
            <a:spLocks noGrp="1"/>
          </p:cNvSpPr>
          <p:nvPr>
            <p:ph type="body" sz="quarter" idx="10" hasCustomPrompt="1"/>
          </p:nvPr>
        </p:nvSpPr>
        <p:spPr bwMode="gray">
          <a:xfrm>
            <a:off x="624001" y="1484784"/>
            <a:ext cx="2519851" cy="432048"/>
          </a:xfrm>
          <a:prstGeom prst="rect">
            <a:avLst/>
          </a:prstGeom>
        </p:spPr>
        <p:txBody>
          <a:bodyPr anchor="b" anchorCtr="0"/>
          <a:lstStyle>
            <a:lvl1pPr marL="0" indent="0">
              <a:spcBef>
                <a:spcPts val="0"/>
              </a:spcBef>
              <a:spcAft>
                <a:spcPts val="0"/>
              </a:spcAft>
              <a:buFont typeface="Arial" panose="020B0604020202020204" pitchFamily="34" charset="0"/>
              <a:buNone/>
              <a:defRPr lang="en-US" sz="1400" b="1" i="0" kern="1200" cap="none" baseline="0" noProof="0" dirty="0" smtClean="0">
                <a:solidFill>
                  <a:schemeClr val="accent1"/>
                </a:solidFill>
                <a:latin typeface="+mj-lt"/>
                <a:ea typeface="Verdana" panose="020B0604030504040204" pitchFamily="34" charset="0"/>
                <a:cs typeface="Verdana" panose="020B0604030504040204" pitchFamily="34" charset="0"/>
              </a:defRPr>
            </a:lvl1pPr>
            <a:lvl2pPr marL="0" indent="0">
              <a:spcBef>
                <a:spcPts val="0"/>
              </a:spcBef>
              <a:spcAft>
                <a:spcPts val="0"/>
              </a:spcAft>
              <a:buNone/>
              <a:defRPr sz="1400" b="1" cap="none">
                <a:solidFill>
                  <a:schemeClr val="accent1"/>
                </a:solidFill>
                <a:latin typeface="+mj-lt"/>
              </a:defRPr>
            </a:lvl2pPr>
            <a:lvl3pPr marL="0" indent="0">
              <a:spcBef>
                <a:spcPts val="0"/>
              </a:spcBef>
              <a:spcAft>
                <a:spcPts val="0"/>
              </a:spcAft>
              <a:buNone/>
              <a:defRPr sz="1400" b="1" cap="none">
                <a:solidFill>
                  <a:schemeClr val="accent1"/>
                </a:solidFill>
                <a:latin typeface="+mj-lt"/>
              </a:defRPr>
            </a:lvl3pPr>
            <a:lvl4pPr marL="0" indent="0">
              <a:spcBef>
                <a:spcPts val="0"/>
              </a:spcBef>
              <a:spcAft>
                <a:spcPts val="0"/>
              </a:spcAft>
              <a:buNone/>
              <a:defRPr sz="1400" b="1" cap="none">
                <a:solidFill>
                  <a:schemeClr val="accent1"/>
                </a:solidFill>
                <a:latin typeface="+mj-lt"/>
              </a:defRPr>
            </a:lvl4pPr>
            <a:lvl5pPr marL="0" indent="0">
              <a:spcBef>
                <a:spcPts val="0"/>
              </a:spcBef>
              <a:spcAft>
                <a:spcPts val="0"/>
              </a:spcAft>
              <a:buNone/>
              <a:defRPr sz="1400" b="1" cap="none">
                <a:solidFill>
                  <a:schemeClr val="accent1"/>
                </a:solidFill>
                <a:latin typeface="+mj-lt"/>
              </a:defRPr>
            </a:lvl5pPr>
            <a:lvl6pPr marL="0" indent="0">
              <a:spcBef>
                <a:spcPts val="0"/>
              </a:spcBef>
              <a:spcAft>
                <a:spcPts val="0"/>
              </a:spcAft>
              <a:buNone/>
              <a:defRPr sz="1400" b="1" cap="none">
                <a:solidFill>
                  <a:schemeClr val="accent1"/>
                </a:solidFill>
                <a:latin typeface="+mj-lt"/>
              </a:defRPr>
            </a:lvl6pPr>
            <a:lvl7pPr marL="0" indent="0">
              <a:spcBef>
                <a:spcPts val="0"/>
              </a:spcBef>
              <a:spcAft>
                <a:spcPts val="0"/>
              </a:spcAft>
              <a:buNone/>
              <a:defRPr sz="1400" b="1" cap="none">
                <a:solidFill>
                  <a:schemeClr val="accent1"/>
                </a:solidFill>
                <a:latin typeface="+mj-lt"/>
              </a:defRPr>
            </a:lvl7pPr>
            <a:lvl8pPr marL="0" indent="0">
              <a:spcBef>
                <a:spcPts val="0"/>
              </a:spcBef>
              <a:spcAft>
                <a:spcPts val="0"/>
              </a:spcAft>
              <a:buNone/>
              <a:defRPr sz="1400" b="1" cap="none">
                <a:solidFill>
                  <a:schemeClr val="accent1"/>
                </a:solidFill>
                <a:latin typeface="+mj-lt"/>
              </a:defRPr>
            </a:lvl8pPr>
            <a:lvl9pPr marL="0" indent="0">
              <a:spcBef>
                <a:spcPts val="0"/>
              </a:spcBef>
              <a:spcAft>
                <a:spcPts val="0"/>
              </a:spcAft>
              <a:buNone/>
              <a:defRPr sz="1400" b="1" cap="none">
                <a:solidFill>
                  <a:schemeClr val="accent1"/>
                </a:solidFill>
                <a:latin typeface="+mj-lt"/>
              </a:defRPr>
            </a:lvl9pPr>
          </a:lstStyle>
          <a:p>
            <a:pPr lvl="0"/>
            <a:r>
              <a:rPr lang="en-US" noProof="0"/>
              <a:t>Contact (Please edit)</a:t>
            </a:r>
          </a:p>
        </p:txBody>
      </p:sp>
      <p:sp>
        <p:nvSpPr>
          <p:cNvPr id="30" name="Text Placeholder AP1 Details"/>
          <p:cNvSpPr>
            <a:spLocks noGrp="1"/>
          </p:cNvSpPr>
          <p:nvPr>
            <p:ph type="body" sz="quarter" idx="20" hasCustomPrompt="1"/>
          </p:nvPr>
        </p:nvSpPr>
        <p:spPr bwMode="gray">
          <a:xfrm>
            <a:off x="623483" y="4437320"/>
            <a:ext cx="2519767" cy="1655976"/>
          </a:xfrm>
          <a:prstGeom prst="rect">
            <a:avLst/>
          </a:prstGeom>
          <a:noFill/>
        </p:spPr>
        <p:txBody>
          <a:bodyPr vert="horz" lIns="0" tIns="0" rIns="0" bIns="0" rtlCol="0" anchor="t" anchorCtr="0">
            <a:noAutofit/>
          </a:bodyPr>
          <a:lstStyle>
            <a:lvl1pPr>
              <a:spcBef>
                <a:spcPts val="0"/>
              </a:spcBef>
              <a:defRPr lang="de-DE" sz="1200" b="0" kern="1200" baseline="0" dirty="0" smtClean="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0"/>
              </a:spcBef>
              <a:buNone/>
              <a:defRPr sz="1200" baseline="0">
                <a:solidFill>
                  <a:schemeClr val="accent1"/>
                </a:solidFill>
              </a:defRPr>
            </a:lvl2pPr>
            <a:lvl3pPr marL="0" indent="0">
              <a:spcBef>
                <a:spcPts val="0"/>
              </a:spcBef>
              <a:buFontTx/>
              <a:buNone/>
              <a:defRPr sz="1200">
                <a:solidFill>
                  <a:schemeClr val="accent1"/>
                </a:solidFill>
              </a:defRPr>
            </a:lvl3pPr>
            <a:lvl4pPr marL="0" indent="0">
              <a:spcBef>
                <a:spcPts val="0"/>
              </a:spcBef>
              <a:buFontTx/>
              <a:buNone/>
              <a:defRPr sz="1200" baseline="0">
                <a:solidFill>
                  <a:schemeClr val="accent1"/>
                </a:solidFill>
              </a:defRPr>
            </a:lvl4pPr>
            <a:lvl5pPr marL="0" indent="0">
              <a:spcBef>
                <a:spcPts val="0"/>
              </a:spcBef>
              <a:buFontTx/>
              <a:buNone/>
              <a:defRPr sz="1200">
                <a:solidFill>
                  <a:schemeClr val="accent1"/>
                </a:solidFill>
              </a:defRPr>
            </a:lvl5pPr>
            <a:lvl6pPr marL="0" indent="0">
              <a:spcBef>
                <a:spcPts val="0"/>
              </a:spcBef>
              <a:buFontTx/>
              <a:buNone/>
              <a:defRPr sz="1200">
                <a:solidFill>
                  <a:schemeClr val="accent1"/>
                </a:solidFill>
              </a:defRPr>
            </a:lvl6pPr>
            <a:lvl7pPr marL="0" indent="0">
              <a:spcBef>
                <a:spcPts val="0"/>
              </a:spcBef>
              <a:buFontTx/>
              <a:buNone/>
              <a:defRPr sz="1200">
                <a:solidFill>
                  <a:schemeClr val="accent1"/>
                </a:solidFill>
              </a:defRPr>
            </a:lvl7pPr>
            <a:lvl8pPr marL="0" indent="0">
              <a:spcBef>
                <a:spcPts val="0"/>
              </a:spcBef>
              <a:buNone/>
              <a:defRPr sz="1200">
                <a:solidFill>
                  <a:schemeClr val="accent1"/>
                </a:solidFill>
              </a:defRPr>
            </a:lvl8pPr>
            <a:lvl9pPr marL="0" indent="0">
              <a:spcBef>
                <a:spcPts val="0"/>
              </a:spcBef>
              <a:buNone/>
              <a:defRPr sz="1200">
                <a:solidFill>
                  <a:schemeClr val="accent1"/>
                </a:solidFill>
              </a:defRPr>
            </a:lvl9pPr>
          </a:lstStyle>
          <a:p>
            <a:pPr lvl="0">
              <a:spcBef>
                <a:spcPts val="0"/>
              </a:spcBef>
              <a:buClr>
                <a:srgbClr val="52328F"/>
              </a:buClr>
            </a:pPr>
            <a:r>
              <a:rPr lang="en-US" noProof="0"/>
              <a:t>Add your contact details here.</a:t>
            </a:r>
          </a:p>
        </p:txBody>
      </p:sp>
      <p:sp>
        <p:nvSpPr>
          <p:cNvPr id="31" name="Text Placeholder AP1 Name"/>
          <p:cNvSpPr>
            <a:spLocks noGrp="1"/>
          </p:cNvSpPr>
          <p:nvPr>
            <p:ph type="body" sz="quarter" idx="21" hasCustomPrompt="1"/>
          </p:nvPr>
        </p:nvSpPr>
        <p:spPr bwMode="gray">
          <a:xfrm>
            <a:off x="623392" y="3933424"/>
            <a:ext cx="2519851" cy="432048"/>
          </a:xfrm>
          <a:prstGeom prst="rect">
            <a:avLst/>
          </a:prstGeom>
        </p:spPr>
        <p:txBody>
          <a:bodyPr anchor="b" anchorCtr="0"/>
          <a:lstStyle>
            <a:lvl1pPr marL="0" indent="0">
              <a:spcBef>
                <a:spcPts val="0"/>
              </a:spcBef>
              <a:spcAft>
                <a:spcPts val="0"/>
              </a:spcAft>
              <a:buFont typeface="Arial" panose="020B0604020202020204" pitchFamily="34" charset="0"/>
              <a:buNone/>
              <a:defRPr lang="en-US" sz="1400" b="1" i="0" kern="1200" cap="none" baseline="0" noProof="0" dirty="0" smtClean="0">
                <a:solidFill>
                  <a:schemeClr val="accent1"/>
                </a:solidFill>
                <a:latin typeface="+mj-lt"/>
                <a:ea typeface="Verdana" panose="020B0604030504040204" pitchFamily="34" charset="0"/>
                <a:cs typeface="Verdana" panose="020B0604030504040204" pitchFamily="34" charset="0"/>
              </a:defRPr>
            </a:lvl1pPr>
            <a:lvl2pPr marL="0" indent="0">
              <a:spcBef>
                <a:spcPts val="0"/>
              </a:spcBef>
              <a:spcAft>
                <a:spcPts val="0"/>
              </a:spcAft>
              <a:buNone/>
              <a:defRPr sz="1400" b="1" cap="none">
                <a:solidFill>
                  <a:schemeClr val="accent1"/>
                </a:solidFill>
                <a:latin typeface="+mj-lt"/>
              </a:defRPr>
            </a:lvl2pPr>
            <a:lvl3pPr marL="0" indent="0">
              <a:spcBef>
                <a:spcPts val="0"/>
              </a:spcBef>
              <a:spcAft>
                <a:spcPts val="0"/>
              </a:spcAft>
              <a:buNone/>
              <a:defRPr sz="1400" b="1" cap="none">
                <a:solidFill>
                  <a:schemeClr val="accent1"/>
                </a:solidFill>
                <a:latin typeface="+mj-lt"/>
              </a:defRPr>
            </a:lvl3pPr>
            <a:lvl4pPr marL="0" indent="0">
              <a:spcBef>
                <a:spcPts val="0"/>
              </a:spcBef>
              <a:spcAft>
                <a:spcPts val="0"/>
              </a:spcAft>
              <a:buNone/>
              <a:defRPr sz="1400" b="1" cap="none">
                <a:solidFill>
                  <a:schemeClr val="accent1"/>
                </a:solidFill>
                <a:latin typeface="+mj-lt"/>
              </a:defRPr>
            </a:lvl4pPr>
            <a:lvl5pPr marL="0" indent="0">
              <a:spcBef>
                <a:spcPts val="0"/>
              </a:spcBef>
              <a:spcAft>
                <a:spcPts val="0"/>
              </a:spcAft>
              <a:buNone/>
              <a:defRPr sz="1400" b="1" cap="none">
                <a:solidFill>
                  <a:schemeClr val="accent1"/>
                </a:solidFill>
                <a:latin typeface="+mj-lt"/>
              </a:defRPr>
            </a:lvl5pPr>
            <a:lvl6pPr marL="0" indent="0">
              <a:spcBef>
                <a:spcPts val="0"/>
              </a:spcBef>
              <a:spcAft>
                <a:spcPts val="0"/>
              </a:spcAft>
              <a:buNone/>
              <a:defRPr sz="1400" b="1" cap="none">
                <a:solidFill>
                  <a:schemeClr val="accent1"/>
                </a:solidFill>
                <a:latin typeface="+mj-lt"/>
              </a:defRPr>
            </a:lvl6pPr>
            <a:lvl7pPr marL="0" indent="0">
              <a:spcBef>
                <a:spcPts val="0"/>
              </a:spcBef>
              <a:spcAft>
                <a:spcPts val="0"/>
              </a:spcAft>
              <a:buNone/>
              <a:defRPr sz="1400" b="1" cap="none">
                <a:solidFill>
                  <a:schemeClr val="accent1"/>
                </a:solidFill>
                <a:latin typeface="+mj-lt"/>
              </a:defRPr>
            </a:lvl7pPr>
            <a:lvl8pPr marL="0" indent="0">
              <a:spcBef>
                <a:spcPts val="0"/>
              </a:spcBef>
              <a:spcAft>
                <a:spcPts val="0"/>
              </a:spcAft>
              <a:buNone/>
              <a:defRPr sz="1400" b="1" cap="none">
                <a:solidFill>
                  <a:schemeClr val="accent1"/>
                </a:solidFill>
                <a:latin typeface="+mj-lt"/>
              </a:defRPr>
            </a:lvl8pPr>
            <a:lvl9pPr marL="0" indent="0">
              <a:spcBef>
                <a:spcPts val="0"/>
              </a:spcBef>
              <a:spcAft>
                <a:spcPts val="0"/>
              </a:spcAft>
              <a:buNone/>
              <a:defRPr sz="1400" b="1" cap="none">
                <a:solidFill>
                  <a:schemeClr val="accent1"/>
                </a:solidFill>
                <a:latin typeface="+mj-lt"/>
              </a:defRPr>
            </a:lvl9pPr>
          </a:lstStyle>
          <a:p>
            <a:pPr lvl="0"/>
            <a:r>
              <a:rPr lang="en-US" noProof="0"/>
              <a:t>Contact (Please edit)</a:t>
            </a:r>
          </a:p>
        </p:txBody>
      </p:sp>
      <p:sp>
        <p:nvSpPr>
          <p:cNvPr id="34" name="Text Placeholder AP1 Details"/>
          <p:cNvSpPr>
            <a:spLocks noGrp="1"/>
          </p:cNvSpPr>
          <p:nvPr>
            <p:ph type="body" sz="quarter" idx="22" hasCustomPrompt="1"/>
          </p:nvPr>
        </p:nvSpPr>
        <p:spPr bwMode="gray">
          <a:xfrm>
            <a:off x="3431795" y="4436952"/>
            <a:ext cx="2519767" cy="1655976"/>
          </a:xfrm>
          <a:prstGeom prst="rect">
            <a:avLst/>
          </a:prstGeom>
          <a:noFill/>
        </p:spPr>
        <p:txBody>
          <a:bodyPr vert="horz" lIns="0" tIns="0" rIns="0" bIns="0" rtlCol="0" anchor="t" anchorCtr="0">
            <a:noAutofit/>
          </a:bodyPr>
          <a:lstStyle>
            <a:lvl1pPr>
              <a:spcBef>
                <a:spcPts val="0"/>
              </a:spcBef>
              <a:defRPr lang="de-DE" sz="1200" b="0" kern="1200" baseline="0" dirty="0" smtClean="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0"/>
              </a:spcBef>
              <a:buNone/>
              <a:defRPr sz="1200" baseline="0">
                <a:solidFill>
                  <a:schemeClr val="accent1"/>
                </a:solidFill>
              </a:defRPr>
            </a:lvl2pPr>
            <a:lvl3pPr marL="0" indent="0">
              <a:spcBef>
                <a:spcPts val="0"/>
              </a:spcBef>
              <a:buFontTx/>
              <a:buNone/>
              <a:defRPr sz="1200">
                <a:solidFill>
                  <a:schemeClr val="accent1"/>
                </a:solidFill>
              </a:defRPr>
            </a:lvl3pPr>
            <a:lvl4pPr marL="0" indent="0">
              <a:spcBef>
                <a:spcPts val="0"/>
              </a:spcBef>
              <a:buFontTx/>
              <a:buNone/>
              <a:defRPr sz="1200" baseline="0">
                <a:solidFill>
                  <a:schemeClr val="accent1"/>
                </a:solidFill>
              </a:defRPr>
            </a:lvl4pPr>
            <a:lvl5pPr marL="0" indent="0">
              <a:spcBef>
                <a:spcPts val="0"/>
              </a:spcBef>
              <a:buFontTx/>
              <a:buNone/>
              <a:defRPr sz="1200">
                <a:solidFill>
                  <a:schemeClr val="accent1"/>
                </a:solidFill>
              </a:defRPr>
            </a:lvl5pPr>
            <a:lvl6pPr marL="0" indent="0">
              <a:spcBef>
                <a:spcPts val="0"/>
              </a:spcBef>
              <a:buFontTx/>
              <a:buNone/>
              <a:defRPr sz="1200">
                <a:solidFill>
                  <a:schemeClr val="accent1"/>
                </a:solidFill>
              </a:defRPr>
            </a:lvl6pPr>
            <a:lvl7pPr marL="0" indent="0">
              <a:spcBef>
                <a:spcPts val="0"/>
              </a:spcBef>
              <a:buFontTx/>
              <a:buNone/>
              <a:defRPr sz="1200">
                <a:solidFill>
                  <a:schemeClr val="accent1"/>
                </a:solidFill>
              </a:defRPr>
            </a:lvl7pPr>
            <a:lvl8pPr marL="0" indent="0">
              <a:spcBef>
                <a:spcPts val="0"/>
              </a:spcBef>
              <a:buNone/>
              <a:defRPr sz="1200">
                <a:solidFill>
                  <a:schemeClr val="accent1"/>
                </a:solidFill>
              </a:defRPr>
            </a:lvl8pPr>
            <a:lvl9pPr marL="0" indent="0">
              <a:spcBef>
                <a:spcPts val="0"/>
              </a:spcBef>
              <a:buNone/>
              <a:defRPr sz="1200">
                <a:solidFill>
                  <a:schemeClr val="accent1"/>
                </a:solidFill>
              </a:defRPr>
            </a:lvl9pPr>
          </a:lstStyle>
          <a:p>
            <a:pPr lvl="0">
              <a:spcBef>
                <a:spcPts val="0"/>
              </a:spcBef>
              <a:buClr>
                <a:srgbClr val="52328F"/>
              </a:buClr>
            </a:pPr>
            <a:r>
              <a:rPr lang="en-US" noProof="0"/>
              <a:t>Add your contact details here.</a:t>
            </a:r>
          </a:p>
        </p:txBody>
      </p:sp>
      <p:sp>
        <p:nvSpPr>
          <p:cNvPr id="35" name="Text Placeholder AP1 Name"/>
          <p:cNvSpPr>
            <a:spLocks noGrp="1"/>
          </p:cNvSpPr>
          <p:nvPr>
            <p:ph type="body" sz="quarter" idx="23" hasCustomPrompt="1"/>
          </p:nvPr>
        </p:nvSpPr>
        <p:spPr bwMode="gray">
          <a:xfrm>
            <a:off x="3431704" y="3933056"/>
            <a:ext cx="2519851" cy="432048"/>
          </a:xfrm>
          <a:prstGeom prst="rect">
            <a:avLst/>
          </a:prstGeom>
        </p:spPr>
        <p:txBody>
          <a:bodyPr anchor="b" anchorCtr="0"/>
          <a:lstStyle>
            <a:lvl1pPr marL="0" indent="0">
              <a:spcBef>
                <a:spcPts val="0"/>
              </a:spcBef>
              <a:spcAft>
                <a:spcPts val="0"/>
              </a:spcAft>
              <a:buFont typeface="Arial" panose="020B0604020202020204" pitchFamily="34" charset="0"/>
              <a:buNone/>
              <a:defRPr lang="en-US" sz="1400" b="1" i="0" kern="1200" cap="none" baseline="0" noProof="0" dirty="0" smtClean="0">
                <a:solidFill>
                  <a:schemeClr val="accent1"/>
                </a:solidFill>
                <a:latin typeface="+mj-lt"/>
                <a:ea typeface="Verdana" panose="020B0604030504040204" pitchFamily="34" charset="0"/>
                <a:cs typeface="Verdana" panose="020B0604030504040204" pitchFamily="34" charset="0"/>
              </a:defRPr>
            </a:lvl1pPr>
            <a:lvl2pPr marL="0" indent="0">
              <a:spcBef>
                <a:spcPts val="0"/>
              </a:spcBef>
              <a:spcAft>
                <a:spcPts val="0"/>
              </a:spcAft>
              <a:buNone/>
              <a:defRPr sz="1400" b="1" cap="none">
                <a:solidFill>
                  <a:schemeClr val="accent1"/>
                </a:solidFill>
                <a:latin typeface="+mj-lt"/>
              </a:defRPr>
            </a:lvl2pPr>
            <a:lvl3pPr marL="0" indent="0">
              <a:spcBef>
                <a:spcPts val="0"/>
              </a:spcBef>
              <a:spcAft>
                <a:spcPts val="0"/>
              </a:spcAft>
              <a:buNone/>
              <a:defRPr sz="1400" b="1" cap="none">
                <a:solidFill>
                  <a:schemeClr val="accent1"/>
                </a:solidFill>
                <a:latin typeface="+mj-lt"/>
              </a:defRPr>
            </a:lvl3pPr>
            <a:lvl4pPr marL="0" indent="0">
              <a:spcBef>
                <a:spcPts val="0"/>
              </a:spcBef>
              <a:spcAft>
                <a:spcPts val="0"/>
              </a:spcAft>
              <a:buNone/>
              <a:defRPr sz="1400" b="1" cap="none">
                <a:solidFill>
                  <a:schemeClr val="accent1"/>
                </a:solidFill>
                <a:latin typeface="+mj-lt"/>
              </a:defRPr>
            </a:lvl4pPr>
            <a:lvl5pPr marL="0" indent="0">
              <a:spcBef>
                <a:spcPts val="0"/>
              </a:spcBef>
              <a:spcAft>
                <a:spcPts val="0"/>
              </a:spcAft>
              <a:buNone/>
              <a:defRPr sz="1400" b="1" cap="none">
                <a:solidFill>
                  <a:schemeClr val="accent1"/>
                </a:solidFill>
                <a:latin typeface="+mj-lt"/>
              </a:defRPr>
            </a:lvl5pPr>
            <a:lvl6pPr marL="0" indent="0">
              <a:spcBef>
                <a:spcPts val="0"/>
              </a:spcBef>
              <a:spcAft>
                <a:spcPts val="0"/>
              </a:spcAft>
              <a:buNone/>
              <a:defRPr sz="1400" b="1" cap="none">
                <a:solidFill>
                  <a:schemeClr val="accent1"/>
                </a:solidFill>
                <a:latin typeface="+mj-lt"/>
              </a:defRPr>
            </a:lvl6pPr>
            <a:lvl7pPr marL="0" indent="0">
              <a:spcBef>
                <a:spcPts val="0"/>
              </a:spcBef>
              <a:spcAft>
                <a:spcPts val="0"/>
              </a:spcAft>
              <a:buNone/>
              <a:defRPr sz="1400" b="1" cap="none">
                <a:solidFill>
                  <a:schemeClr val="accent1"/>
                </a:solidFill>
                <a:latin typeface="+mj-lt"/>
              </a:defRPr>
            </a:lvl7pPr>
            <a:lvl8pPr marL="0" indent="0">
              <a:spcBef>
                <a:spcPts val="0"/>
              </a:spcBef>
              <a:spcAft>
                <a:spcPts val="0"/>
              </a:spcAft>
              <a:buNone/>
              <a:defRPr sz="1400" b="1" cap="none">
                <a:solidFill>
                  <a:schemeClr val="accent1"/>
                </a:solidFill>
                <a:latin typeface="+mj-lt"/>
              </a:defRPr>
            </a:lvl8pPr>
            <a:lvl9pPr marL="0" indent="0">
              <a:spcBef>
                <a:spcPts val="0"/>
              </a:spcBef>
              <a:spcAft>
                <a:spcPts val="0"/>
              </a:spcAft>
              <a:buNone/>
              <a:defRPr sz="1400" b="1" cap="none">
                <a:solidFill>
                  <a:schemeClr val="accent1"/>
                </a:solidFill>
                <a:latin typeface="+mj-lt"/>
              </a:defRPr>
            </a:lvl9pPr>
          </a:lstStyle>
          <a:p>
            <a:pPr lvl="0"/>
            <a:r>
              <a:rPr lang="en-US" noProof="0"/>
              <a:t>Contact (Please edit)</a:t>
            </a:r>
          </a:p>
        </p:txBody>
      </p:sp>
      <p:grpSp>
        <p:nvGrpSpPr>
          <p:cNvPr id="28" name="Gruppieren 27"/>
          <p:cNvGrpSpPr/>
          <p:nvPr userDrawn="1">
            <p:custDataLst>
              <p:tags r:id="rId2"/>
            </p:custDataLst>
          </p:nvPr>
        </p:nvGrpSpPr>
        <p:grpSpPr bwMode="gray">
          <a:xfrm>
            <a:off x="7338676" y="3979600"/>
            <a:ext cx="4217517" cy="2119444"/>
            <a:chOff x="2649538" y="1697038"/>
            <a:chExt cx="6892925" cy="3463925"/>
          </a:xfrm>
        </p:grpSpPr>
        <p:sp>
          <p:nvSpPr>
            <p:cNvPr id="29" name="Freeform 17"/>
            <p:cNvSpPr>
              <a:spLocks noEditPoints="1"/>
            </p:cNvSpPr>
            <p:nvPr>
              <p:custDataLst>
                <p:tags r:id="rId3"/>
              </p:custDataLst>
            </p:nvPr>
          </p:nvSpPr>
          <p:spPr bwMode="gray">
            <a:xfrm>
              <a:off x="2649538" y="1697038"/>
              <a:ext cx="6892925" cy="3463925"/>
            </a:xfrm>
            <a:custGeom>
              <a:avLst/>
              <a:gdLst>
                <a:gd name="T0" fmla="*/ 31 w 1835"/>
                <a:gd name="T1" fmla="*/ 747 h 921"/>
                <a:gd name="T2" fmla="*/ 384 w 1835"/>
                <a:gd name="T3" fmla="*/ 102 h 921"/>
                <a:gd name="T4" fmla="*/ 51 w 1835"/>
                <a:gd name="T5" fmla="*/ 48 h 921"/>
                <a:gd name="T6" fmla="*/ 196 w 1835"/>
                <a:gd name="T7" fmla="*/ 874 h 921"/>
                <a:gd name="T8" fmla="*/ 1645 w 1835"/>
                <a:gd name="T9" fmla="*/ 852 h 921"/>
                <a:gd name="T10" fmla="*/ 1534 w 1835"/>
                <a:gd name="T11" fmla="*/ 532 h 921"/>
                <a:gd name="T12" fmla="*/ 865 w 1835"/>
                <a:gd name="T13" fmla="*/ 836 h 921"/>
                <a:gd name="T14" fmla="*/ 306 w 1835"/>
                <a:gd name="T15" fmla="*/ 563 h 921"/>
                <a:gd name="T16" fmla="*/ 291 w 1835"/>
                <a:gd name="T17" fmla="*/ 879 h 921"/>
                <a:gd name="T18" fmla="*/ 13 w 1835"/>
                <a:gd name="T19" fmla="*/ 762 h 921"/>
                <a:gd name="T20" fmla="*/ 249 w 1835"/>
                <a:gd name="T21" fmla="*/ 17 h 921"/>
                <a:gd name="T22" fmla="*/ 624 w 1835"/>
                <a:gd name="T23" fmla="*/ 309 h 921"/>
                <a:gd name="T24" fmla="*/ 554 w 1835"/>
                <a:gd name="T25" fmla="*/ 296 h 921"/>
                <a:gd name="T26" fmla="*/ 219 w 1835"/>
                <a:gd name="T27" fmla="*/ 56 h 921"/>
                <a:gd name="T28" fmla="*/ 62 w 1835"/>
                <a:gd name="T29" fmla="*/ 761 h 921"/>
                <a:gd name="T30" fmla="*/ 243 w 1835"/>
                <a:gd name="T31" fmla="*/ 846 h 921"/>
                <a:gd name="T32" fmla="*/ 662 w 1835"/>
                <a:gd name="T33" fmla="*/ 619 h 921"/>
                <a:gd name="T34" fmla="*/ 1277 w 1835"/>
                <a:gd name="T35" fmla="*/ 546 h 921"/>
                <a:gd name="T36" fmla="*/ 1650 w 1835"/>
                <a:gd name="T37" fmla="*/ 852 h 921"/>
                <a:gd name="T38" fmla="*/ 651 w 1835"/>
                <a:gd name="T39" fmla="*/ 620 h 921"/>
                <a:gd name="T40" fmla="*/ 233 w 1835"/>
                <a:gd name="T41" fmla="*/ 860 h 921"/>
                <a:gd name="T42" fmla="*/ 58 w 1835"/>
                <a:gd name="T43" fmla="*/ 717 h 921"/>
                <a:gd name="T44" fmla="*/ 368 w 1835"/>
                <a:gd name="T45" fmla="*/ 117 h 921"/>
                <a:gd name="T46" fmla="*/ 975 w 1835"/>
                <a:gd name="T47" fmla="*/ 420 h 921"/>
                <a:gd name="T48" fmla="*/ 250 w 1835"/>
                <a:gd name="T49" fmla="*/ 21 h 921"/>
                <a:gd name="T50" fmla="*/ 39 w 1835"/>
                <a:gd name="T51" fmla="*/ 823 h 921"/>
                <a:gd name="T52" fmla="*/ 288 w 1835"/>
                <a:gd name="T53" fmla="*/ 865 h 921"/>
                <a:gd name="T54" fmla="*/ 590 w 1835"/>
                <a:gd name="T55" fmla="*/ 612 h 921"/>
                <a:gd name="T56" fmla="*/ 1301 w 1835"/>
                <a:gd name="T57" fmla="*/ 542 h 921"/>
                <a:gd name="T58" fmla="*/ 1645 w 1835"/>
                <a:gd name="T59" fmla="*/ 892 h 921"/>
                <a:gd name="T60" fmla="*/ 1531 w 1835"/>
                <a:gd name="T61" fmla="*/ 564 h 921"/>
                <a:gd name="T62" fmla="*/ 829 w 1835"/>
                <a:gd name="T63" fmla="*/ 839 h 921"/>
                <a:gd name="T64" fmla="*/ 308 w 1835"/>
                <a:gd name="T65" fmla="*/ 612 h 921"/>
                <a:gd name="T66" fmla="*/ 215 w 1835"/>
                <a:gd name="T67" fmla="*/ 921 h 921"/>
                <a:gd name="T68" fmla="*/ 1 w 1835"/>
                <a:gd name="T69" fmla="*/ 570 h 921"/>
                <a:gd name="T70" fmla="*/ 522 w 1835"/>
                <a:gd name="T71" fmla="*/ 194 h 921"/>
                <a:gd name="T72" fmla="*/ 1784 w 1835"/>
                <a:gd name="T73" fmla="*/ 48 h 921"/>
                <a:gd name="T74" fmla="*/ 853 w 1835"/>
                <a:gd name="T75" fmla="*/ 455 h 921"/>
                <a:gd name="T76" fmla="*/ 368 w 1835"/>
                <a:gd name="T77" fmla="*/ 148 h 921"/>
                <a:gd name="T78" fmla="*/ 177 w 1835"/>
                <a:gd name="T79" fmla="*/ 844 h 921"/>
                <a:gd name="T80" fmla="*/ 231 w 1835"/>
                <a:gd name="T81" fmla="*/ 838 h 921"/>
                <a:gd name="T82" fmla="*/ 502 w 1835"/>
                <a:gd name="T83" fmla="*/ 484 h 921"/>
                <a:gd name="T84" fmla="*/ 1194 w 1835"/>
                <a:gd name="T85" fmla="*/ 606 h 921"/>
                <a:gd name="T86" fmla="*/ 1605 w 1835"/>
                <a:gd name="T87" fmla="*/ 747 h 921"/>
                <a:gd name="T88" fmla="*/ 1777 w 1835"/>
                <a:gd name="T89" fmla="*/ 856 h 921"/>
                <a:gd name="T90" fmla="*/ 1811 w 1835"/>
                <a:gd name="T91" fmla="*/ 454 h 921"/>
                <a:gd name="T92" fmla="*/ 1775 w 1835"/>
                <a:gd name="T93" fmla="*/ 866 h 921"/>
                <a:gd name="T94" fmla="*/ 1601 w 1835"/>
                <a:gd name="T95" fmla="*/ 614 h 921"/>
                <a:gd name="T96" fmla="*/ 1011 w 1835"/>
                <a:gd name="T97" fmla="*/ 764 h 921"/>
                <a:gd name="T98" fmla="*/ 240 w 1835"/>
                <a:gd name="T99" fmla="*/ 575 h 921"/>
                <a:gd name="T100" fmla="*/ 204 w 1835"/>
                <a:gd name="T101" fmla="*/ 849 h 921"/>
                <a:gd name="T102" fmla="*/ 77 w 1835"/>
                <a:gd name="T103" fmla="*/ 69 h 921"/>
                <a:gd name="T104" fmla="*/ 544 w 1835"/>
                <a:gd name="T105" fmla="*/ 305 h 921"/>
                <a:gd name="T106" fmla="*/ 1489 w 1835"/>
                <a:gd name="T107" fmla="*/ 102 h 921"/>
                <a:gd name="T108" fmla="*/ 1536 w 1835"/>
                <a:gd name="T109" fmla="*/ 32 h 921"/>
                <a:gd name="T110" fmla="*/ 586 w 1835"/>
                <a:gd name="T111" fmla="*/ 264 h 921"/>
                <a:gd name="T112" fmla="*/ 221 w 1835"/>
                <a:gd name="T113" fmla="*/ 6 h 921"/>
                <a:gd name="T114" fmla="*/ 4 w 1835"/>
                <a:gd name="T115" fmla="*/ 759 h 921"/>
                <a:gd name="T116" fmla="*/ 243 w 1835"/>
                <a:gd name="T117" fmla="*/ 916 h 921"/>
                <a:gd name="T118" fmla="*/ 386 w 1835"/>
                <a:gd name="T119" fmla="*/ 526 h 921"/>
                <a:gd name="T120" fmla="*/ 1076 w 1835"/>
                <a:gd name="T121" fmla="*/ 795 h 921"/>
                <a:gd name="T122" fmla="*/ 1551 w 1835"/>
                <a:gd name="T123" fmla="*/ 607 h 921"/>
                <a:gd name="T124" fmla="*/ 1776 w 1835"/>
                <a:gd name="T125" fmla="*/ 899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35" h="921">
                  <a:moveTo>
                    <a:pt x="272" y="835"/>
                  </a:moveTo>
                  <a:cubicBezTo>
                    <a:pt x="272" y="842"/>
                    <a:pt x="272" y="850"/>
                    <a:pt x="272" y="859"/>
                  </a:cubicBezTo>
                  <a:cubicBezTo>
                    <a:pt x="272" y="863"/>
                    <a:pt x="272" y="868"/>
                    <a:pt x="270" y="872"/>
                  </a:cubicBezTo>
                  <a:cubicBezTo>
                    <a:pt x="269" y="876"/>
                    <a:pt x="265" y="880"/>
                    <a:pt x="261" y="881"/>
                  </a:cubicBezTo>
                  <a:cubicBezTo>
                    <a:pt x="253" y="885"/>
                    <a:pt x="243" y="885"/>
                    <a:pt x="233" y="886"/>
                  </a:cubicBezTo>
                  <a:cubicBezTo>
                    <a:pt x="224" y="887"/>
                    <a:pt x="215" y="887"/>
                    <a:pt x="205" y="887"/>
                  </a:cubicBezTo>
                  <a:cubicBezTo>
                    <a:pt x="200" y="888"/>
                    <a:pt x="196" y="888"/>
                    <a:pt x="191" y="888"/>
                  </a:cubicBezTo>
                  <a:cubicBezTo>
                    <a:pt x="186" y="888"/>
                    <a:pt x="181" y="888"/>
                    <a:pt x="176" y="887"/>
                  </a:cubicBezTo>
                  <a:cubicBezTo>
                    <a:pt x="156" y="886"/>
                    <a:pt x="135" y="881"/>
                    <a:pt x="115" y="871"/>
                  </a:cubicBezTo>
                  <a:cubicBezTo>
                    <a:pt x="96" y="862"/>
                    <a:pt x="77" y="849"/>
                    <a:pt x="61" y="831"/>
                  </a:cubicBezTo>
                  <a:cubicBezTo>
                    <a:pt x="53" y="822"/>
                    <a:pt x="46" y="812"/>
                    <a:pt x="41" y="801"/>
                  </a:cubicBezTo>
                  <a:cubicBezTo>
                    <a:pt x="36" y="790"/>
                    <a:pt x="32" y="778"/>
                    <a:pt x="31" y="765"/>
                  </a:cubicBezTo>
                  <a:cubicBezTo>
                    <a:pt x="31" y="762"/>
                    <a:pt x="31" y="759"/>
                    <a:pt x="31" y="756"/>
                  </a:cubicBezTo>
                  <a:cubicBezTo>
                    <a:pt x="31" y="753"/>
                    <a:pt x="31" y="750"/>
                    <a:pt x="31" y="747"/>
                  </a:cubicBezTo>
                  <a:cubicBezTo>
                    <a:pt x="31" y="741"/>
                    <a:pt x="31" y="735"/>
                    <a:pt x="30" y="729"/>
                  </a:cubicBezTo>
                  <a:cubicBezTo>
                    <a:pt x="30" y="717"/>
                    <a:pt x="30" y="705"/>
                    <a:pt x="30" y="693"/>
                  </a:cubicBezTo>
                  <a:cubicBezTo>
                    <a:pt x="30" y="594"/>
                    <a:pt x="29" y="489"/>
                    <a:pt x="29" y="381"/>
                  </a:cubicBezTo>
                  <a:cubicBezTo>
                    <a:pt x="29" y="328"/>
                    <a:pt x="29" y="274"/>
                    <a:pt x="29" y="220"/>
                  </a:cubicBezTo>
                  <a:cubicBezTo>
                    <a:pt x="30" y="165"/>
                    <a:pt x="30" y="70"/>
                    <a:pt x="30" y="57"/>
                  </a:cubicBezTo>
                  <a:cubicBezTo>
                    <a:pt x="30" y="43"/>
                    <a:pt x="37" y="27"/>
                    <a:pt x="60" y="27"/>
                  </a:cubicBezTo>
                  <a:cubicBezTo>
                    <a:pt x="82" y="27"/>
                    <a:pt x="129" y="28"/>
                    <a:pt x="163" y="28"/>
                  </a:cubicBezTo>
                  <a:cubicBezTo>
                    <a:pt x="175" y="28"/>
                    <a:pt x="188" y="28"/>
                    <a:pt x="200" y="28"/>
                  </a:cubicBezTo>
                  <a:cubicBezTo>
                    <a:pt x="206" y="28"/>
                    <a:pt x="212" y="28"/>
                    <a:pt x="218" y="28"/>
                  </a:cubicBezTo>
                  <a:cubicBezTo>
                    <a:pt x="225" y="28"/>
                    <a:pt x="231" y="28"/>
                    <a:pt x="237" y="29"/>
                  </a:cubicBezTo>
                  <a:cubicBezTo>
                    <a:pt x="262" y="31"/>
                    <a:pt x="285" y="38"/>
                    <a:pt x="306" y="47"/>
                  </a:cubicBezTo>
                  <a:cubicBezTo>
                    <a:pt x="327" y="56"/>
                    <a:pt x="346" y="68"/>
                    <a:pt x="362" y="81"/>
                  </a:cubicBezTo>
                  <a:cubicBezTo>
                    <a:pt x="366" y="85"/>
                    <a:pt x="370" y="88"/>
                    <a:pt x="373" y="92"/>
                  </a:cubicBezTo>
                  <a:cubicBezTo>
                    <a:pt x="377" y="95"/>
                    <a:pt x="381" y="99"/>
                    <a:pt x="384" y="102"/>
                  </a:cubicBezTo>
                  <a:cubicBezTo>
                    <a:pt x="391" y="109"/>
                    <a:pt x="398" y="115"/>
                    <a:pt x="405" y="122"/>
                  </a:cubicBezTo>
                  <a:cubicBezTo>
                    <a:pt x="458" y="173"/>
                    <a:pt x="499" y="213"/>
                    <a:pt x="523" y="238"/>
                  </a:cubicBezTo>
                  <a:cubicBezTo>
                    <a:pt x="531" y="245"/>
                    <a:pt x="536" y="251"/>
                    <a:pt x="539" y="255"/>
                  </a:cubicBezTo>
                  <a:cubicBezTo>
                    <a:pt x="546" y="263"/>
                    <a:pt x="545" y="263"/>
                    <a:pt x="536" y="256"/>
                  </a:cubicBezTo>
                  <a:cubicBezTo>
                    <a:pt x="531" y="252"/>
                    <a:pt x="525" y="247"/>
                    <a:pt x="516" y="240"/>
                  </a:cubicBezTo>
                  <a:cubicBezTo>
                    <a:pt x="507" y="233"/>
                    <a:pt x="458" y="189"/>
                    <a:pt x="393" y="129"/>
                  </a:cubicBezTo>
                  <a:cubicBezTo>
                    <a:pt x="383" y="119"/>
                    <a:pt x="372" y="109"/>
                    <a:pt x="361" y="99"/>
                  </a:cubicBezTo>
                  <a:cubicBezTo>
                    <a:pt x="350" y="89"/>
                    <a:pt x="339" y="81"/>
                    <a:pt x="326" y="73"/>
                  </a:cubicBezTo>
                  <a:cubicBezTo>
                    <a:pt x="302" y="59"/>
                    <a:pt x="274" y="49"/>
                    <a:pt x="245" y="45"/>
                  </a:cubicBezTo>
                  <a:cubicBezTo>
                    <a:pt x="238" y="44"/>
                    <a:pt x="230" y="44"/>
                    <a:pt x="223" y="43"/>
                  </a:cubicBezTo>
                  <a:cubicBezTo>
                    <a:pt x="216" y="43"/>
                    <a:pt x="208" y="43"/>
                    <a:pt x="200" y="43"/>
                  </a:cubicBezTo>
                  <a:cubicBezTo>
                    <a:pt x="185" y="43"/>
                    <a:pt x="170" y="43"/>
                    <a:pt x="155" y="43"/>
                  </a:cubicBezTo>
                  <a:cubicBezTo>
                    <a:pt x="125" y="44"/>
                    <a:pt x="72" y="44"/>
                    <a:pt x="67" y="44"/>
                  </a:cubicBezTo>
                  <a:cubicBezTo>
                    <a:pt x="59" y="44"/>
                    <a:pt x="54" y="45"/>
                    <a:pt x="51" y="48"/>
                  </a:cubicBezTo>
                  <a:cubicBezTo>
                    <a:pt x="46" y="53"/>
                    <a:pt x="47" y="57"/>
                    <a:pt x="47" y="64"/>
                  </a:cubicBezTo>
                  <a:cubicBezTo>
                    <a:pt x="47" y="83"/>
                    <a:pt x="47" y="185"/>
                    <a:pt x="47" y="245"/>
                  </a:cubicBezTo>
                  <a:cubicBezTo>
                    <a:pt x="48" y="306"/>
                    <a:pt x="48" y="366"/>
                    <a:pt x="48" y="426"/>
                  </a:cubicBezTo>
                  <a:cubicBezTo>
                    <a:pt x="49" y="499"/>
                    <a:pt x="49" y="579"/>
                    <a:pt x="49" y="657"/>
                  </a:cubicBezTo>
                  <a:cubicBezTo>
                    <a:pt x="49" y="676"/>
                    <a:pt x="49" y="695"/>
                    <a:pt x="48" y="714"/>
                  </a:cubicBezTo>
                  <a:cubicBezTo>
                    <a:pt x="48" y="724"/>
                    <a:pt x="48" y="733"/>
                    <a:pt x="48" y="743"/>
                  </a:cubicBezTo>
                  <a:cubicBezTo>
                    <a:pt x="48" y="747"/>
                    <a:pt x="48" y="752"/>
                    <a:pt x="48" y="757"/>
                  </a:cubicBezTo>
                  <a:cubicBezTo>
                    <a:pt x="48" y="761"/>
                    <a:pt x="48" y="765"/>
                    <a:pt x="49" y="769"/>
                  </a:cubicBezTo>
                  <a:cubicBezTo>
                    <a:pt x="51" y="785"/>
                    <a:pt x="58" y="800"/>
                    <a:pt x="67" y="813"/>
                  </a:cubicBezTo>
                  <a:cubicBezTo>
                    <a:pt x="77" y="826"/>
                    <a:pt x="88" y="836"/>
                    <a:pt x="101" y="845"/>
                  </a:cubicBezTo>
                  <a:cubicBezTo>
                    <a:pt x="114" y="855"/>
                    <a:pt x="130" y="862"/>
                    <a:pt x="146" y="868"/>
                  </a:cubicBezTo>
                  <a:cubicBezTo>
                    <a:pt x="154" y="870"/>
                    <a:pt x="162" y="872"/>
                    <a:pt x="170" y="873"/>
                  </a:cubicBezTo>
                  <a:cubicBezTo>
                    <a:pt x="175" y="874"/>
                    <a:pt x="179" y="874"/>
                    <a:pt x="183" y="874"/>
                  </a:cubicBezTo>
                  <a:cubicBezTo>
                    <a:pt x="187" y="874"/>
                    <a:pt x="192" y="874"/>
                    <a:pt x="196" y="874"/>
                  </a:cubicBezTo>
                  <a:cubicBezTo>
                    <a:pt x="213" y="874"/>
                    <a:pt x="233" y="874"/>
                    <a:pt x="245" y="873"/>
                  </a:cubicBezTo>
                  <a:cubicBezTo>
                    <a:pt x="247" y="872"/>
                    <a:pt x="249" y="872"/>
                    <a:pt x="251" y="872"/>
                  </a:cubicBezTo>
                  <a:cubicBezTo>
                    <a:pt x="252" y="871"/>
                    <a:pt x="254" y="871"/>
                    <a:pt x="256" y="870"/>
                  </a:cubicBezTo>
                  <a:cubicBezTo>
                    <a:pt x="259" y="868"/>
                    <a:pt x="260" y="864"/>
                    <a:pt x="261" y="861"/>
                  </a:cubicBezTo>
                  <a:cubicBezTo>
                    <a:pt x="261" y="857"/>
                    <a:pt x="261" y="854"/>
                    <a:pt x="261" y="850"/>
                  </a:cubicBezTo>
                  <a:cubicBezTo>
                    <a:pt x="261" y="839"/>
                    <a:pt x="261" y="839"/>
                    <a:pt x="261" y="839"/>
                  </a:cubicBezTo>
                  <a:cubicBezTo>
                    <a:pt x="261" y="808"/>
                    <a:pt x="262" y="781"/>
                    <a:pt x="262" y="757"/>
                  </a:cubicBezTo>
                  <a:cubicBezTo>
                    <a:pt x="263" y="743"/>
                    <a:pt x="263" y="729"/>
                    <a:pt x="264" y="717"/>
                  </a:cubicBezTo>
                  <a:cubicBezTo>
                    <a:pt x="265" y="704"/>
                    <a:pt x="267" y="713"/>
                    <a:pt x="269" y="740"/>
                  </a:cubicBezTo>
                  <a:cubicBezTo>
                    <a:pt x="269" y="749"/>
                    <a:pt x="270" y="761"/>
                    <a:pt x="270" y="774"/>
                  </a:cubicBezTo>
                  <a:cubicBezTo>
                    <a:pt x="271" y="786"/>
                    <a:pt x="271" y="799"/>
                    <a:pt x="271" y="813"/>
                  </a:cubicBezTo>
                  <a:cubicBezTo>
                    <a:pt x="271" y="820"/>
                    <a:pt x="272" y="827"/>
                    <a:pt x="272" y="835"/>
                  </a:cubicBezTo>
                  <a:close/>
                  <a:moveTo>
                    <a:pt x="1650" y="852"/>
                  </a:moveTo>
                  <a:cubicBezTo>
                    <a:pt x="1651" y="853"/>
                    <a:pt x="1649" y="854"/>
                    <a:pt x="1645" y="852"/>
                  </a:cubicBezTo>
                  <a:cubicBezTo>
                    <a:pt x="1641" y="851"/>
                    <a:pt x="1635" y="848"/>
                    <a:pt x="1627" y="843"/>
                  </a:cubicBezTo>
                  <a:cubicBezTo>
                    <a:pt x="1619" y="838"/>
                    <a:pt x="1610" y="831"/>
                    <a:pt x="1600" y="820"/>
                  </a:cubicBezTo>
                  <a:cubicBezTo>
                    <a:pt x="1593" y="812"/>
                    <a:pt x="1587" y="803"/>
                    <a:pt x="1581" y="792"/>
                  </a:cubicBezTo>
                  <a:cubicBezTo>
                    <a:pt x="1579" y="786"/>
                    <a:pt x="1577" y="780"/>
                    <a:pt x="1575" y="774"/>
                  </a:cubicBezTo>
                  <a:cubicBezTo>
                    <a:pt x="1574" y="770"/>
                    <a:pt x="1574" y="767"/>
                    <a:pt x="1574" y="763"/>
                  </a:cubicBezTo>
                  <a:cubicBezTo>
                    <a:pt x="1573" y="761"/>
                    <a:pt x="1573" y="759"/>
                    <a:pt x="1573" y="758"/>
                  </a:cubicBezTo>
                  <a:cubicBezTo>
                    <a:pt x="1573" y="756"/>
                    <a:pt x="1573" y="754"/>
                    <a:pt x="1573" y="752"/>
                  </a:cubicBezTo>
                  <a:cubicBezTo>
                    <a:pt x="1572" y="729"/>
                    <a:pt x="1571" y="702"/>
                    <a:pt x="1570" y="672"/>
                  </a:cubicBezTo>
                  <a:cubicBezTo>
                    <a:pt x="1570" y="657"/>
                    <a:pt x="1570" y="641"/>
                    <a:pt x="1569" y="624"/>
                  </a:cubicBezTo>
                  <a:cubicBezTo>
                    <a:pt x="1569" y="620"/>
                    <a:pt x="1569" y="616"/>
                    <a:pt x="1569" y="611"/>
                  </a:cubicBezTo>
                  <a:cubicBezTo>
                    <a:pt x="1569" y="609"/>
                    <a:pt x="1569" y="607"/>
                    <a:pt x="1569" y="605"/>
                  </a:cubicBezTo>
                  <a:cubicBezTo>
                    <a:pt x="1568" y="603"/>
                    <a:pt x="1568" y="601"/>
                    <a:pt x="1568" y="599"/>
                  </a:cubicBezTo>
                  <a:cubicBezTo>
                    <a:pt x="1567" y="591"/>
                    <a:pt x="1565" y="583"/>
                    <a:pt x="1562" y="575"/>
                  </a:cubicBezTo>
                  <a:cubicBezTo>
                    <a:pt x="1557" y="559"/>
                    <a:pt x="1547" y="544"/>
                    <a:pt x="1534" y="532"/>
                  </a:cubicBezTo>
                  <a:cubicBezTo>
                    <a:pt x="1521" y="519"/>
                    <a:pt x="1504" y="510"/>
                    <a:pt x="1485" y="506"/>
                  </a:cubicBezTo>
                  <a:cubicBezTo>
                    <a:pt x="1480" y="505"/>
                    <a:pt x="1476" y="504"/>
                    <a:pt x="1471" y="504"/>
                  </a:cubicBezTo>
                  <a:cubicBezTo>
                    <a:pt x="1466" y="503"/>
                    <a:pt x="1461" y="503"/>
                    <a:pt x="1456" y="503"/>
                  </a:cubicBezTo>
                  <a:cubicBezTo>
                    <a:pt x="1446" y="504"/>
                    <a:pt x="1435" y="505"/>
                    <a:pt x="1425" y="507"/>
                  </a:cubicBezTo>
                  <a:cubicBezTo>
                    <a:pt x="1404" y="512"/>
                    <a:pt x="1383" y="519"/>
                    <a:pt x="1363" y="530"/>
                  </a:cubicBezTo>
                  <a:cubicBezTo>
                    <a:pt x="1343" y="541"/>
                    <a:pt x="1323" y="555"/>
                    <a:pt x="1304" y="570"/>
                  </a:cubicBezTo>
                  <a:cubicBezTo>
                    <a:pt x="1284" y="585"/>
                    <a:pt x="1266" y="603"/>
                    <a:pt x="1247" y="621"/>
                  </a:cubicBezTo>
                  <a:cubicBezTo>
                    <a:pt x="1228" y="639"/>
                    <a:pt x="1208" y="658"/>
                    <a:pt x="1187" y="677"/>
                  </a:cubicBezTo>
                  <a:cubicBezTo>
                    <a:pt x="1167" y="696"/>
                    <a:pt x="1146" y="715"/>
                    <a:pt x="1125" y="735"/>
                  </a:cubicBezTo>
                  <a:cubicBezTo>
                    <a:pt x="1103" y="754"/>
                    <a:pt x="1081" y="774"/>
                    <a:pt x="1056" y="793"/>
                  </a:cubicBezTo>
                  <a:cubicBezTo>
                    <a:pt x="1044" y="802"/>
                    <a:pt x="1030" y="811"/>
                    <a:pt x="1016" y="819"/>
                  </a:cubicBezTo>
                  <a:cubicBezTo>
                    <a:pt x="1002" y="827"/>
                    <a:pt x="986" y="833"/>
                    <a:pt x="970" y="838"/>
                  </a:cubicBezTo>
                  <a:cubicBezTo>
                    <a:pt x="953" y="843"/>
                    <a:pt x="935" y="845"/>
                    <a:pt x="918" y="845"/>
                  </a:cubicBezTo>
                  <a:cubicBezTo>
                    <a:pt x="900" y="844"/>
                    <a:pt x="882" y="841"/>
                    <a:pt x="865" y="836"/>
                  </a:cubicBezTo>
                  <a:cubicBezTo>
                    <a:pt x="848" y="830"/>
                    <a:pt x="833" y="822"/>
                    <a:pt x="818" y="814"/>
                  </a:cubicBezTo>
                  <a:cubicBezTo>
                    <a:pt x="803" y="805"/>
                    <a:pt x="789" y="795"/>
                    <a:pt x="775" y="785"/>
                  </a:cubicBezTo>
                  <a:cubicBezTo>
                    <a:pt x="749" y="765"/>
                    <a:pt x="724" y="742"/>
                    <a:pt x="699" y="720"/>
                  </a:cubicBezTo>
                  <a:cubicBezTo>
                    <a:pt x="686" y="709"/>
                    <a:pt x="674" y="698"/>
                    <a:pt x="661" y="687"/>
                  </a:cubicBezTo>
                  <a:cubicBezTo>
                    <a:pt x="655" y="681"/>
                    <a:pt x="649" y="675"/>
                    <a:pt x="642" y="670"/>
                  </a:cubicBezTo>
                  <a:cubicBezTo>
                    <a:pt x="636" y="664"/>
                    <a:pt x="629" y="658"/>
                    <a:pt x="623" y="652"/>
                  </a:cubicBezTo>
                  <a:cubicBezTo>
                    <a:pt x="598" y="629"/>
                    <a:pt x="573" y="606"/>
                    <a:pt x="547" y="585"/>
                  </a:cubicBezTo>
                  <a:cubicBezTo>
                    <a:pt x="521" y="564"/>
                    <a:pt x="494" y="545"/>
                    <a:pt x="464" y="532"/>
                  </a:cubicBezTo>
                  <a:cubicBezTo>
                    <a:pt x="450" y="526"/>
                    <a:pt x="435" y="521"/>
                    <a:pt x="419" y="519"/>
                  </a:cubicBezTo>
                  <a:cubicBezTo>
                    <a:pt x="411" y="517"/>
                    <a:pt x="404" y="516"/>
                    <a:pt x="396" y="516"/>
                  </a:cubicBezTo>
                  <a:cubicBezTo>
                    <a:pt x="392" y="516"/>
                    <a:pt x="388" y="515"/>
                    <a:pt x="384" y="516"/>
                  </a:cubicBezTo>
                  <a:cubicBezTo>
                    <a:pt x="381" y="516"/>
                    <a:pt x="377" y="516"/>
                    <a:pt x="374" y="516"/>
                  </a:cubicBezTo>
                  <a:cubicBezTo>
                    <a:pt x="360" y="518"/>
                    <a:pt x="346" y="524"/>
                    <a:pt x="335" y="532"/>
                  </a:cubicBezTo>
                  <a:cubicBezTo>
                    <a:pt x="323" y="540"/>
                    <a:pt x="313" y="551"/>
                    <a:pt x="306" y="563"/>
                  </a:cubicBezTo>
                  <a:cubicBezTo>
                    <a:pt x="299" y="576"/>
                    <a:pt x="295" y="590"/>
                    <a:pt x="294" y="604"/>
                  </a:cubicBezTo>
                  <a:cubicBezTo>
                    <a:pt x="294" y="606"/>
                    <a:pt x="294" y="607"/>
                    <a:pt x="294" y="609"/>
                  </a:cubicBezTo>
                  <a:cubicBezTo>
                    <a:pt x="294" y="616"/>
                    <a:pt x="294" y="616"/>
                    <a:pt x="294" y="616"/>
                  </a:cubicBezTo>
                  <a:cubicBezTo>
                    <a:pt x="294" y="630"/>
                    <a:pt x="294" y="630"/>
                    <a:pt x="294" y="630"/>
                  </a:cubicBezTo>
                  <a:cubicBezTo>
                    <a:pt x="294" y="639"/>
                    <a:pt x="294" y="648"/>
                    <a:pt x="294" y="657"/>
                  </a:cubicBezTo>
                  <a:cubicBezTo>
                    <a:pt x="294" y="694"/>
                    <a:pt x="294" y="731"/>
                    <a:pt x="294" y="768"/>
                  </a:cubicBezTo>
                  <a:cubicBezTo>
                    <a:pt x="294" y="786"/>
                    <a:pt x="294" y="805"/>
                    <a:pt x="294" y="823"/>
                  </a:cubicBezTo>
                  <a:cubicBezTo>
                    <a:pt x="294" y="837"/>
                    <a:pt x="294" y="837"/>
                    <a:pt x="294" y="837"/>
                  </a:cubicBezTo>
                  <a:cubicBezTo>
                    <a:pt x="294" y="841"/>
                    <a:pt x="294" y="841"/>
                    <a:pt x="294" y="841"/>
                  </a:cubicBezTo>
                  <a:cubicBezTo>
                    <a:pt x="294" y="843"/>
                    <a:pt x="294" y="843"/>
                    <a:pt x="294" y="843"/>
                  </a:cubicBezTo>
                  <a:cubicBezTo>
                    <a:pt x="294" y="846"/>
                    <a:pt x="294" y="846"/>
                    <a:pt x="294" y="846"/>
                  </a:cubicBezTo>
                  <a:cubicBezTo>
                    <a:pt x="294" y="857"/>
                    <a:pt x="294" y="857"/>
                    <a:pt x="294" y="857"/>
                  </a:cubicBezTo>
                  <a:cubicBezTo>
                    <a:pt x="294" y="861"/>
                    <a:pt x="294" y="865"/>
                    <a:pt x="293" y="868"/>
                  </a:cubicBezTo>
                  <a:cubicBezTo>
                    <a:pt x="293" y="872"/>
                    <a:pt x="292" y="875"/>
                    <a:pt x="291" y="879"/>
                  </a:cubicBezTo>
                  <a:cubicBezTo>
                    <a:pt x="289" y="885"/>
                    <a:pt x="285" y="891"/>
                    <a:pt x="279" y="896"/>
                  </a:cubicBezTo>
                  <a:cubicBezTo>
                    <a:pt x="268" y="904"/>
                    <a:pt x="252" y="906"/>
                    <a:pt x="237" y="907"/>
                  </a:cubicBezTo>
                  <a:cubicBezTo>
                    <a:pt x="228" y="908"/>
                    <a:pt x="228" y="908"/>
                    <a:pt x="228" y="908"/>
                  </a:cubicBezTo>
                  <a:cubicBezTo>
                    <a:pt x="221" y="908"/>
                    <a:pt x="221" y="908"/>
                    <a:pt x="221" y="908"/>
                  </a:cubicBezTo>
                  <a:cubicBezTo>
                    <a:pt x="216" y="908"/>
                    <a:pt x="211" y="908"/>
                    <a:pt x="206" y="908"/>
                  </a:cubicBezTo>
                  <a:cubicBezTo>
                    <a:pt x="192" y="908"/>
                    <a:pt x="192" y="908"/>
                    <a:pt x="192" y="908"/>
                  </a:cubicBezTo>
                  <a:cubicBezTo>
                    <a:pt x="184" y="908"/>
                    <a:pt x="184" y="908"/>
                    <a:pt x="184" y="908"/>
                  </a:cubicBezTo>
                  <a:cubicBezTo>
                    <a:pt x="182" y="908"/>
                    <a:pt x="179" y="908"/>
                    <a:pt x="176" y="908"/>
                  </a:cubicBezTo>
                  <a:cubicBezTo>
                    <a:pt x="165" y="907"/>
                    <a:pt x="154" y="905"/>
                    <a:pt x="144" y="902"/>
                  </a:cubicBezTo>
                  <a:cubicBezTo>
                    <a:pt x="123" y="897"/>
                    <a:pt x="103" y="888"/>
                    <a:pt x="85" y="876"/>
                  </a:cubicBezTo>
                  <a:cubicBezTo>
                    <a:pt x="67" y="865"/>
                    <a:pt x="50" y="850"/>
                    <a:pt x="37" y="831"/>
                  </a:cubicBezTo>
                  <a:cubicBezTo>
                    <a:pt x="31" y="822"/>
                    <a:pt x="25" y="812"/>
                    <a:pt x="21" y="801"/>
                  </a:cubicBezTo>
                  <a:cubicBezTo>
                    <a:pt x="17" y="790"/>
                    <a:pt x="14" y="778"/>
                    <a:pt x="13" y="766"/>
                  </a:cubicBezTo>
                  <a:cubicBezTo>
                    <a:pt x="13" y="762"/>
                    <a:pt x="13" y="762"/>
                    <a:pt x="13" y="762"/>
                  </a:cubicBezTo>
                  <a:cubicBezTo>
                    <a:pt x="13" y="757"/>
                    <a:pt x="13" y="757"/>
                    <a:pt x="13" y="757"/>
                  </a:cubicBezTo>
                  <a:cubicBezTo>
                    <a:pt x="13" y="750"/>
                    <a:pt x="13" y="750"/>
                    <a:pt x="13" y="750"/>
                  </a:cubicBezTo>
                  <a:cubicBezTo>
                    <a:pt x="13" y="736"/>
                    <a:pt x="13" y="736"/>
                    <a:pt x="13" y="736"/>
                  </a:cubicBezTo>
                  <a:cubicBezTo>
                    <a:pt x="13" y="708"/>
                    <a:pt x="13" y="708"/>
                    <a:pt x="13" y="708"/>
                  </a:cubicBezTo>
                  <a:cubicBezTo>
                    <a:pt x="13" y="557"/>
                    <a:pt x="14" y="405"/>
                    <a:pt x="15" y="256"/>
                  </a:cubicBezTo>
                  <a:cubicBezTo>
                    <a:pt x="15" y="186"/>
                    <a:pt x="16" y="76"/>
                    <a:pt x="16" y="51"/>
                  </a:cubicBezTo>
                  <a:cubicBezTo>
                    <a:pt x="16" y="46"/>
                    <a:pt x="17" y="41"/>
                    <a:pt x="17" y="37"/>
                  </a:cubicBezTo>
                  <a:cubicBezTo>
                    <a:pt x="20" y="27"/>
                    <a:pt x="28" y="13"/>
                    <a:pt x="54" y="13"/>
                  </a:cubicBezTo>
                  <a:cubicBezTo>
                    <a:pt x="60" y="13"/>
                    <a:pt x="66" y="13"/>
                    <a:pt x="73" y="13"/>
                  </a:cubicBezTo>
                  <a:cubicBezTo>
                    <a:pt x="101" y="13"/>
                    <a:pt x="140" y="14"/>
                    <a:pt x="170" y="14"/>
                  </a:cubicBezTo>
                  <a:cubicBezTo>
                    <a:pt x="188" y="14"/>
                    <a:pt x="205" y="14"/>
                    <a:pt x="222" y="14"/>
                  </a:cubicBezTo>
                  <a:cubicBezTo>
                    <a:pt x="224" y="14"/>
                    <a:pt x="226" y="14"/>
                    <a:pt x="229" y="14"/>
                  </a:cubicBezTo>
                  <a:cubicBezTo>
                    <a:pt x="231" y="15"/>
                    <a:pt x="233" y="15"/>
                    <a:pt x="236" y="15"/>
                  </a:cubicBezTo>
                  <a:cubicBezTo>
                    <a:pt x="240" y="15"/>
                    <a:pt x="245" y="16"/>
                    <a:pt x="249" y="17"/>
                  </a:cubicBezTo>
                  <a:cubicBezTo>
                    <a:pt x="258" y="18"/>
                    <a:pt x="267" y="20"/>
                    <a:pt x="276" y="22"/>
                  </a:cubicBezTo>
                  <a:cubicBezTo>
                    <a:pt x="311" y="31"/>
                    <a:pt x="343" y="48"/>
                    <a:pt x="370" y="70"/>
                  </a:cubicBezTo>
                  <a:cubicBezTo>
                    <a:pt x="373" y="72"/>
                    <a:pt x="376" y="75"/>
                    <a:pt x="379" y="78"/>
                  </a:cubicBezTo>
                  <a:cubicBezTo>
                    <a:pt x="384" y="83"/>
                    <a:pt x="384" y="83"/>
                    <a:pt x="384" y="83"/>
                  </a:cubicBezTo>
                  <a:cubicBezTo>
                    <a:pt x="388" y="87"/>
                    <a:pt x="388" y="87"/>
                    <a:pt x="388" y="87"/>
                  </a:cubicBezTo>
                  <a:cubicBezTo>
                    <a:pt x="394" y="92"/>
                    <a:pt x="400" y="97"/>
                    <a:pt x="405" y="103"/>
                  </a:cubicBezTo>
                  <a:cubicBezTo>
                    <a:pt x="417" y="114"/>
                    <a:pt x="428" y="124"/>
                    <a:pt x="439" y="135"/>
                  </a:cubicBezTo>
                  <a:cubicBezTo>
                    <a:pt x="461" y="156"/>
                    <a:pt x="482" y="177"/>
                    <a:pt x="503" y="197"/>
                  </a:cubicBezTo>
                  <a:cubicBezTo>
                    <a:pt x="524" y="217"/>
                    <a:pt x="545" y="237"/>
                    <a:pt x="565" y="256"/>
                  </a:cubicBezTo>
                  <a:cubicBezTo>
                    <a:pt x="567" y="258"/>
                    <a:pt x="570" y="261"/>
                    <a:pt x="572" y="263"/>
                  </a:cubicBezTo>
                  <a:cubicBezTo>
                    <a:pt x="576" y="267"/>
                    <a:pt x="576" y="267"/>
                    <a:pt x="576" y="267"/>
                  </a:cubicBezTo>
                  <a:cubicBezTo>
                    <a:pt x="578" y="268"/>
                    <a:pt x="579" y="269"/>
                    <a:pt x="580" y="270"/>
                  </a:cubicBezTo>
                  <a:cubicBezTo>
                    <a:pt x="585" y="275"/>
                    <a:pt x="589" y="280"/>
                    <a:pt x="594" y="284"/>
                  </a:cubicBezTo>
                  <a:cubicBezTo>
                    <a:pt x="604" y="293"/>
                    <a:pt x="614" y="301"/>
                    <a:pt x="624" y="309"/>
                  </a:cubicBezTo>
                  <a:cubicBezTo>
                    <a:pt x="664" y="340"/>
                    <a:pt x="707" y="363"/>
                    <a:pt x="749" y="379"/>
                  </a:cubicBezTo>
                  <a:cubicBezTo>
                    <a:pt x="791" y="395"/>
                    <a:pt x="833" y="404"/>
                    <a:pt x="872" y="409"/>
                  </a:cubicBezTo>
                  <a:cubicBezTo>
                    <a:pt x="911" y="413"/>
                    <a:pt x="948" y="413"/>
                    <a:pt x="980" y="410"/>
                  </a:cubicBezTo>
                  <a:cubicBezTo>
                    <a:pt x="1046" y="405"/>
                    <a:pt x="1097" y="389"/>
                    <a:pt x="1133" y="375"/>
                  </a:cubicBezTo>
                  <a:cubicBezTo>
                    <a:pt x="1156" y="366"/>
                    <a:pt x="1173" y="358"/>
                    <a:pt x="1183" y="353"/>
                  </a:cubicBezTo>
                  <a:cubicBezTo>
                    <a:pt x="1194" y="348"/>
                    <a:pt x="1199" y="347"/>
                    <a:pt x="1199" y="348"/>
                  </a:cubicBezTo>
                  <a:cubicBezTo>
                    <a:pt x="1199" y="350"/>
                    <a:pt x="1193" y="355"/>
                    <a:pt x="1183" y="362"/>
                  </a:cubicBezTo>
                  <a:cubicBezTo>
                    <a:pt x="1172" y="370"/>
                    <a:pt x="1155" y="380"/>
                    <a:pt x="1131" y="392"/>
                  </a:cubicBezTo>
                  <a:cubicBezTo>
                    <a:pt x="1125" y="395"/>
                    <a:pt x="1112" y="402"/>
                    <a:pt x="1092" y="409"/>
                  </a:cubicBezTo>
                  <a:cubicBezTo>
                    <a:pt x="1071" y="417"/>
                    <a:pt x="1043" y="426"/>
                    <a:pt x="1008" y="432"/>
                  </a:cubicBezTo>
                  <a:cubicBezTo>
                    <a:pt x="973" y="438"/>
                    <a:pt x="931" y="442"/>
                    <a:pt x="883" y="439"/>
                  </a:cubicBezTo>
                  <a:cubicBezTo>
                    <a:pt x="836" y="436"/>
                    <a:pt x="783" y="427"/>
                    <a:pt x="729" y="407"/>
                  </a:cubicBezTo>
                  <a:cubicBezTo>
                    <a:pt x="669" y="385"/>
                    <a:pt x="612" y="350"/>
                    <a:pt x="563" y="305"/>
                  </a:cubicBezTo>
                  <a:cubicBezTo>
                    <a:pt x="560" y="302"/>
                    <a:pt x="557" y="299"/>
                    <a:pt x="554" y="296"/>
                  </a:cubicBezTo>
                  <a:cubicBezTo>
                    <a:pt x="552" y="294"/>
                    <a:pt x="552" y="294"/>
                    <a:pt x="552" y="294"/>
                  </a:cubicBezTo>
                  <a:cubicBezTo>
                    <a:pt x="550" y="292"/>
                    <a:pt x="550" y="292"/>
                    <a:pt x="550" y="292"/>
                  </a:cubicBezTo>
                  <a:cubicBezTo>
                    <a:pt x="545" y="288"/>
                    <a:pt x="545" y="288"/>
                    <a:pt x="545" y="288"/>
                  </a:cubicBezTo>
                  <a:cubicBezTo>
                    <a:pt x="539" y="283"/>
                    <a:pt x="534" y="277"/>
                    <a:pt x="528" y="272"/>
                  </a:cubicBezTo>
                  <a:cubicBezTo>
                    <a:pt x="516" y="260"/>
                    <a:pt x="504" y="249"/>
                    <a:pt x="492" y="238"/>
                  </a:cubicBezTo>
                  <a:cubicBezTo>
                    <a:pt x="468" y="216"/>
                    <a:pt x="444" y="193"/>
                    <a:pt x="419" y="171"/>
                  </a:cubicBezTo>
                  <a:cubicBezTo>
                    <a:pt x="407" y="159"/>
                    <a:pt x="395" y="148"/>
                    <a:pt x="383" y="136"/>
                  </a:cubicBezTo>
                  <a:cubicBezTo>
                    <a:pt x="377" y="131"/>
                    <a:pt x="370" y="125"/>
                    <a:pt x="364" y="119"/>
                  </a:cubicBezTo>
                  <a:cubicBezTo>
                    <a:pt x="355" y="111"/>
                    <a:pt x="355" y="111"/>
                    <a:pt x="355" y="111"/>
                  </a:cubicBezTo>
                  <a:cubicBezTo>
                    <a:pt x="353" y="109"/>
                    <a:pt x="353" y="109"/>
                    <a:pt x="353" y="109"/>
                  </a:cubicBezTo>
                  <a:cubicBezTo>
                    <a:pt x="351" y="107"/>
                    <a:pt x="351" y="107"/>
                    <a:pt x="351" y="107"/>
                  </a:cubicBezTo>
                  <a:cubicBezTo>
                    <a:pt x="346" y="103"/>
                    <a:pt x="346" y="103"/>
                    <a:pt x="346" y="103"/>
                  </a:cubicBezTo>
                  <a:cubicBezTo>
                    <a:pt x="323" y="84"/>
                    <a:pt x="295" y="69"/>
                    <a:pt x="265" y="62"/>
                  </a:cubicBezTo>
                  <a:cubicBezTo>
                    <a:pt x="250" y="58"/>
                    <a:pt x="234" y="56"/>
                    <a:pt x="219" y="56"/>
                  </a:cubicBezTo>
                  <a:cubicBezTo>
                    <a:pt x="201" y="56"/>
                    <a:pt x="184" y="57"/>
                    <a:pt x="167" y="57"/>
                  </a:cubicBezTo>
                  <a:cubicBezTo>
                    <a:pt x="135" y="57"/>
                    <a:pt x="80" y="57"/>
                    <a:pt x="72" y="57"/>
                  </a:cubicBezTo>
                  <a:cubicBezTo>
                    <a:pt x="69" y="57"/>
                    <a:pt x="67" y="57"/>
                    <a:pt x="66" y="58"/>
                  </a:cubicBezTo>
                  <a:cubicBezTo>
                    <a:pt x="65" y="58"/>
                    <a:pt x="65" y="58"/>
                    <a:pt x="65" y="59"/>
                  </a:cubicBezTo>
                  <a:cubicBezTo>
                    <a:pt x="64" y="59"/>
                    <a:pt x="63" y="60"/>
                    <a:pt x="62" y="61"/>
                  </a:cubicBezTo>
                  <a:cubicBezTo>
                    <a:pt x="62" y="61"/>
                    <a:pt x="62" y="62"/>
                    <a:pt x="61" y="63"/>
                  </a:cubicBezTo>
                  <a:cubicBezTo>
                    <a:pt x="61" y="63"/>
                    <a:pt x="61" y="64"/>
                    <a:pt x="61" y="64"/>
                  </a:cubicBezTo>
                  <a:cubicBezTo>
                    <a:pt x="60" y="66"/>
                    <a:pt x="60" y="68"/>
                    <a:pt x="60" y="69"/>
                  </a:cubicBezTo>
                  <a:cubicBezTo>
                    <a:pt x="60" y="78"/>
                    <a:pt x="61" y="479"/>
                    <a:pt x="62" y="685"/>
                  </a:cubicBezTo>
                  <a:cubicBezTo>
                    <a:pt x="62" y="698"/>
                    <a:pt x="62" y="711"/>
                    <a:pt x="62" y="724"/>
                  </a:cubicBezTo>
                  <a:cubicBezTo>
                    <a:pt x="62" y="743"/>
                    <a:pt x="62" y="743"/>
                    <a:pt x="62" y="743"/>
                  </a:cubicBezTo>
                  <a:cubicBezTo>
                    <a:pt x="62" y="753"/>
                    <a:pt x="62" y="753"/>
                    <a:pt x="62" y="753"/>
                  </a:cubicBezTo>
                  <a:cubicBezTo>
                    <a:pt x="62" y="758"/>
                    <a:pt x="62" y="758"/>
                    <a:pt x="62" y="758"/>
                  </a:cubicBezTo>
                  <a:cubicBezTo>
                    <a:pt x="62" y="759"/>
                    <a:pt x="62" y="760"/>
                    <a:pt x="62" y="761"/>
                  </a:cubicBezTo>
                  <a:cubicBezTo>
                    <a:pt x="63" y="780"/>
                    <a:pt x="73" y="799"/>
                    <a:pt x="88" y="815"/>
                  </a:cubicBezTo>
                  <a:cubicBezTo>
                    <a:pt x="103" y="830"/>
                    <a:pt x="123" y="842"/>
                    <a:pt x="144" y="850"/>
                  </a:cubicBezTo>
                  <a:cubicBezTo>
                    <a:pt x="154" y="853"/>
                    <a:pt x="165" y="856"/>
                    <a:pt x="176" y="857"/>
                  </a:cubicBezTo>
                  <a:cubicBezTo>
                    <a:pt x="178" y="857"/>
                    <a:pt x="181" y="857"/>
                    <a:pt x="183" y="858"/>
                  </a:cubicBezTo>
                  <a:cubicBezTo>
                    <a:pt x="185" y="858"/>
                    <a:pt x="186" y="858"/>
                    <a:pt x="187" y="858"/>
                  </a:cubicBezTo>
                  <a:cubicBezTo>
                    <a:pt x="192" y="858"/>
                    <a:pt x="192" y="858"/>
                    <a:pt x="192" y="858"/>
                  </a:cubicBezTo>
                  <a:cubicBezTo>
                    <a:pt x="199" y="858"/>
                    <a:pt x="205" y="857"/>
                    <a:pt x="211" y="857"/>
                  </a:cubicBezTo>
                  <a:cubicBezTo>
                    <a:pt x="217" y="857"/>
                    <a:pt x="223" y="857"/>
                    <a:pt x="229" y="857"/>
                  </a:cubicBezTo>
                  <a:cubicBezTo>
                    <a:pt x="232" y="856"/>
                    <a:pt x="232" y="856"/>
                    <a:pt x="232" y="856"/>
                  </a:cubicBezTo>
                  <a:cubicBezTo>
                    <a:pt x="233" y="856"/>
                    <a:pt x="233" y="856"/>
                    <a:pt x="233" y="856"/>
                  </a:cubicBezTo>
                  <a:cubicBezTo>
                    <a:pt x="234" y="856"/>
                    <a:pt x="236" y="856"/>
                    <a:pt x="237" y="856"/>
                  </a:cubicBezTo>
                  <a:cubicBezTo>
                    <a:pt x="238" y="856"/>
                    <a:pt x="239" y="855"/>
                    <a:pt x="240" y="855"/>
                  </a:cubicBezTo>
                  <a:cubicBezTo>
                    <a:pt x="241" y="855"/>
                    <a:pt x="242" y="854"/>
                    <a:pt x="242" y="853"/>
                  </a:cubicBezTo>
                  <a:cubicBezTo>
                    <a:pt x="243" y="851"/>
                    <a:pt x="243" y="848"/>
                    <a:pt x="243" y="846"/>
                  </a:cubicBezTo>
                  <a:cubicBezTo>
                    <a:pt x="243" y="823"/>
                    <a:pt x="243" y="800"/>
                    <a:pt x="243" y="777"/>
                  </a:cubicBezTo>
                  <a:cubicBezTo>
                    <a:pt x="242" y="726"/>
                    <a:pt x="242" y="676"/>
                    <a:pt x="242" y="626"/>
                  </a:cubicBezTo>
                  <a:cubicBezTo>
                    <a:pt x="242" y="619"/>
                    <a:pt x="242" y="613"/>
                    <a:pt x="242" y="606"/>
                  </a:cubicBezTo>
                  <a:cubicBezTo>
                    <a:pt x="242" y="598"/>
                    <a:pt x="243" y="591"/>
                    <a:pt x="244" y="583"/>
                  </a:cubicBezTo>
                  <a:cubicBezTo>
                    <a:pt x="247" y="568"/>
                    <a:pt x="252" y="553"/>
                    <a:pt x="260" y="539"/>
                  </a:cubicBezTo>
                  <a:cubicBezTo>
                    <a:pt x="275" y="511"/>
                    <a:pt x="299" y="488"/>
                    <a:pt x="328" y="475"/>
                  </a:cubicBezTo>
                  <a:cubicBezTo>
                    <a:pt x="343" y="469"/>
                    <a:pt x="359" y="465"/>
                    <a:pt x="375" y="463"/>
                  </a:cubicBezTo>
                  <a:cubicBezTo>
                    <a:pt x="379" y="463"/>
                    <a:pt x="383" y="463"/>
                    <a:pt x="387" y="463"/>
                  </a:cubicBezTo>
                  <a:cubicBezTo>
                    <a:pt x="391" y="463"/>
                    <a:pt x="394" y="463"/>
                    <a:pt x="398" y="463"/>
                  </a:cubicBezTo>
                  <a:cubicBezTo>
                    <a:pt x="405" y="464"/>
                    <a:pt x="413" y="464"/>
                    <a:pt x="420" y="466"/>
                  </a:cubicBezTo>
                  <a:cubicBezTo>
                    <a:pt x="449" y="470"/>
                    <a:pt x="478" y="480"/>
                    <a:pt x="503" y="493"/>
                  </a:cubicBezTo>
                  <a:cubicBezTo>
                    <a:pt x="529" y="506"/>
                    <a:pt x="552" y="522"/>
                    <a:pt x="573" y="539"/>
                  </a:cubicBezTo>
                  <a:cubicBezTo>
                    <a:pt x="595" y="556"/>
                    <a:pt x="615" y="575"/>
                    <a:pt x="634" y="593"/>
                  </a:cubicBezTo>
                  <a:cubicBezTo>
                    <a:pt x="643" y="602"/>
                    <a:pt x="653" y="610"/>
                    <a:pt x="662" y="619"/>
                  </a:cubicBezTo>
                  <a:cubicBezTo>
                    <a:pt x="676" y="632"/>
                    <a:pt x="676" y="632"/>
                    <a:pt x="676" y="632"/>
                  </a:cubicBezTo>
                  <a:cubicBezTo>
                    <a:pt x="681" y="637"/>
                    <a:pt x="686" y="641"/>
                    <a:pt x="691" y="645"/>
                  </a:cubicBezTo>
                  <a:cubicBezTo>
                    <a:pt x="710" y="663"/>
                    <a:pt x="729" y="680"/>
                    <a:pt x="748" y="698"/>
                  </a:cubicBezTo>
                  <a:cubicBezTo>
                    <a:pt x="767" y="715"/>
                    <a:pt x="785" y="731"/>
                    <a:pt x="804" y="746"/>
                  </a:cubicBezTo>
                  <a:cubicBezTo>
                    <a:pt x="823" y="761"/>
                    <a:pt x="842" y="774"/>
                    <a:pt x="862" y="783"/>
                  </a:cubicBezTo>
                  <a:cubicBezTo>
                    <a:pt x="882" y="793"/>
                    <a:pt x="902" y="798"/>
                    <a:pt x="922" y="799"/>
                  </a:cubicBezTo>
                  <a:cubicBezTo>
                    <a:pt x="942" y="799"/>
                    <a:pt x="962" y="795"/>
                    <a:pt x="981" y="786"/>
                  </a:cubicBezTo>
                  <a:cubicBezTo>
                    <a:pt x="1000" y="778"/>
                    <a:pt x="1018" y="767"/>
                    <a:pt x="1035" y="754"/>
                  </a:cubicBezTo>
                  <a:cubicBezTo>
                    <a:pt x="1053" y="742"/>
                    <a:pt x="1069" y="728"/>
                    <a:pt x="1085" y="714"/>
                  </a:cubicBezTo>
                  <a:cubicBezTo>
                    <a:pt x="1101" y="700"/>
                    <a:pt x="1117" y="686"/>
                    <a:pt x="1133" y="672"/>
                  </a:cubicBezTo>
                  <a:cubicBezTo>
                    <a:pt x="1140" y="666"/>
                    <a:pt x="1148" y="659"/>
                    <a:pt x="1156" y="652"/>
                  </a:cubicBezTo>
                  <a:cubicBezTo>
                    <a:pt x="1159" y="649"/>
                    <a:pt x="1163" y="646"/>
                    <a:pt x="1167" y="642"/>
                  </a:cubicBezTo>
                  <a:cubicBezTo>
                    <a:pt x="1171" y="639"/>
                    <a:pt x="1174" y="636"/>
                    <a:pt x="1178" y="633"/>
                  </a:cubicBezTo>
                  <a:cubicBezTo>
                    <a:pt x="1210" y="604"/>
                    <a:pt x="1242" y="573"/>
                    <a:pt x="1277" y="546"/>
                  </a:cubicBezTo>
                  <a:cubicBezTo>
                    <a:pt x="1295" y="532"/>
                    <a:pt x="1313" y="519"/>
                    <a:pt x="1333" y="508"/>
                  </a:cubicBezTo>
                  <a:cubicBezTo>
                    <a:pt x="1352" y="497"/>
                    <a:pt x="1373" y="488"/>
                    <a:pt x="1395" y="481"/>
                  </a:cubicBezTo>
                  <a:cubicBezTo>
                    <a:pt x="1417" y="475"/>
                    <a:pt x="1440" y="472"/>
                    <a:pt x="1463" y="472"/>
                  </a:cubicBezTo>
                  <a:cubicBezTo>
                    <a:pt x="1487" y="473"/>
                    <a:pt x="1511" y="481"/>
                    <a:pt x="1531" y="493"/>
                  </a:cubicBezTo>
                  <a:cubicBezTo>
                    <a:pt x="1551" y="506"/>
                    <a:pt x="1567" y="524"/>
                    <a:pt x="1578" y="544"/>
                  </a:cubicBezTo>
                  <a:cubicBezTo>
                    <a:pt x="1589" y="564"/>
                    <a:pt x="1594" y="587"/>
                    <a:pt x="1594" y="610"/>
                  </a:cubicBezTo>
                  <a:cubicBezTo>
                    <a:pt x="1593" y="644"/>
                    <a:pt x="1593" y="676"/>
                    <a:pt x="1592" y="706"/>
                  </a:cubicBezTo>
                  <a:cubicBezTo>
                    <a:pt x="1592" y="721"/>
                    <a:pt x="1592" y="735"/>
                    <a:pt x="1592" y="749"/>
                  </a:cubicBezTo>
                  <a:cubicBezTo>
                    <a:pt x="1592" y="752"/>
                    <a:pt x="1592" y="756"/>
                    <a:pt x="1591" y="759"/>
                  </a:cubicBezTo>
                  <a:cubicBezTo>
                    <a:pt x="1591" y="762"/>
                    <a:pt x="1592" y="764"/>
                    <a:pt x="1592" y="767"/>
                  </a:cubicBezTo>
                  <a:cubicBezTo>
                    <a:pt x="1592" y="773"/>
                    <a:pt x="1594" y="778"/>
                    <a:pt x="1595" y="783"/>
                  </a:cubicBezTo>
                  <a:cubicBezTo>
                    <a:pt x="1599" y="796"/>
                    <a:pt x="1606" y="808"/>
                    <a:pt x="1614" y="818"/>
                  </a:cubicBezTo>
                  <a:cubicBezTo>
                    <a:pt x="1623" y="828"/>
                    <a:pt x="1632" y="837"/>
                    <a:pt x="1642" y="844"/>
                  </a:cubicBezTo>
                  <a:cubicBezTo>
                    <a:pt x="1647" y="848"/>
                    <a:pt x="1649" y="851"/>
                    <a:pt x="1650" y="852"/>
                  </a:cubicBezTo>
                  <a:close/>
                  <a:moveTo>
                    <a:pt x="1301" y="542"/>
                  </a:moveTo>
                  <a:cubicBezTo>
                    <a:pt x="1281" y="555"/>
                    <a:pt x="1263" y="569"/>
                    <a:pt x="1239" y="590"/>
                  </a:cubicBezTo>
                  <a:cubicBezTo>
                    <a:pt x="1224" y="603"/>
                    <a:pt x="1205" y="620"/>
                    <a:pt x="1185" y="638"/>
                  </a:cubicBezTo>
                  <a:cubicBezTo>
                    <a:pt x="1180" y="642"/>
                    <a:pt x="1175" y="647"/>
                    <a:pt x="1170" y="651"/>
                  </a:cubicBezTo>
                  <a:cubicBezTo>
                    <a:pt x="1165" y="656"/>
                    <a:pt x="1159" y="661"/>
                    <a:pt x="1154" y="665"/>
                  </a:cubicBezTo>
                  <a:cubicBezTo>
                    <a:pt x="1143" y="675"/>
                    <a:pt x="1131" y="685"/>
                    <a:pt x="1120" y="695"/>
                  </a:cubicBezTo>
                  <a:cubicBezTo>
                    <a:pt x="1094" y="718"/>
                    <a:pt x="1068" y="742"/>
                    <a:pt x="1040" y="762"/>
                  </a:cubicBezTo>
                  <a:cubicBezTo>
                    <a:pt x="1012" y="782"/>
                    <a:pt x="982" y="799"/>
                    <a:pt x="950" y="805"/>
                  </a:cubicBezTo>
                  <a:cubicBezTo>
                    <a:pt x="934" y="809"/>
                    <a:pt x="918" y="809"/>
                    <a:pt x="902" y="806"/>
                  </a:cubicBezTo>
                  <a:cubicBezTo>
                    <a:pt x="886" y="803"/>
                    <a:pt x="870" y="797"/>
                    <a:pt x="854" y="790"/>
                  </a:cubicBezTo>
                  <a:cubicBezTo>
                    <a:pt x="824" y="774"/>
                    <a:pt x="796" y="752"/>
                    <a:pt x="770" y="729"/>
                  </a:cubicBezTo>
                  <a:cubicBezTo>
                    <a:pt x="745" y="707"/>
                    <a:pt x="719" y="682"/>
                    <a:pt x="692" y="657"/>
                  </a:cubicBezTo>
                  <a:cubicBezTo>
                    <a:pt x="685" y="651"/>
                    <a:pt x="678" y="645"/>
                    <a:pt x="671" y="639"/>
                  </a:cubicBezTo>
                  <a:cubicBezTo>
                    <a:pt x="665" y="632"/>
                    <a:pt x="658" y="626"/>
                    <a:pt x="651" y="620"/>
                  </a:cubicBezTo>
                  <a:cubicBezTo>
                    <a:pt x="637" y="607"/>
                    <a:pt x="624" y="593"/>
                    <a:pt x="609" y="580"/>
                  </a:cubicBezTo>
                  <a:cubicBezTo>
                    <a:pt x="580" y="554"/>
                    <a:pt x="549" y="527"/>
                    <a:pt x="512" y="506"/>
                  </a:cubicBezTo>
                  <a:cubicBezTo>
                    <a:pt x="494" y="495"/>
                    <a:pt x="474" y="486"/>
                    <a:pt x="453" y="479"/>
                  </a:cubicBezTo>
                  <a:cubicBezTo>
                    <a:pt x="432" y="473"/>
                    <a:pt x="409" y="469"/>
                    <a:pt x="387" y="469"/>
                  </a:cubicBezTo>
                  <a:cubicBezTo>
                    <a:pt x="362" y="469"/>
                    <a:pt x="338" y="475"/>
                    <a:pt x="316" y="488"/>
                  </a:cubicBezTo>
                  <a:cubicBezTo>
                    <a:pt x="295" y="500"/>
                    <a:pt x="278" y="518"/>
                    <a:pt x="265" y="539"/>
                  </a:cubicBezTo>
                  <a:cubicBezTo>
                    <a:pt x="253" y="560"/>
                    <a:pt x="246" y="585"/>
                    <a:pt x="246" y="610"/>
                  </a:cubicBezTo>
                  <a:cubicBezTo>
                    <a:pt x="246" y="630"/>
                    <a:pt x="246" y="651"/>
                    <a:pt x="246" y="672"/>
                  </a:cubicBezTo>
                  <a:cubicBezTo>
                    <a:pt x="246" y="713"/>
                    <a:pt x="247" y="755"/>
                    <a:pt x="247" y="796"/>
                  </a:cubicBezTo>
                  <a:cubicBezTo>
                    <a:pt x="247" y="814"/>
                    <a:pt x="247" y="831"/>
                    <a:pt x="247" y="849"/>
                  </a:cubicBezTo>
                  <a:cubicBezTo>
                    <a:pt x="247" y="851"/>
                    <a:pt x="247" y="854"/>
                    <a:pt x="246" y="856"/>
                  </a:cubicBezTo>
                  <a:cubicBezTo>
                    <a:pt x="245" y="857"/>
                    <a:pt x="244" y="858"/>
                    <a:pt x="243" y="858"/>
                  </a:cubicBezTo>
                  <a:cubicBezTo>
                    <a:pt x="242" y="859"/>
                    <a:pt x="241" y="859"/>
                    <a:pt x="240" y="859"/>
                  </a:cubicBezTo>
                  <a:cubicBezTo>
                    <a:pt x="238" y="860"/>
                    <a:pt x="236" y="860"/>
                    <a:pt x="233" y="860"/>
                  </a:cubicBezTo>
                  <a:cubicBezTo>
                    <a:pt x="230" y="860"/>
                    <a:pt x="230" y="860"/>
                    <a:pt x="230" y="860"/>
                  </a:cubicBezTo>
                  <a:cubicBezTo>
                    <a:pt x="223" y="861"/>
                    <a:pt x="223" y="861"/>
                    <a:pt x="223" y="861"/>
                  </a:cubicBezTo>
                  <a:cubicBezTo>
                    <a:pt x="213" y="861"/>
                    <a:pt x="204" y="861"/>
                    <a:pt x="195" y="861"/>
                  </a:cubicBezTo>
                  <a:cubicBezTo>
                    <a:pt x="188" y="861"/>
                    <a:pt x="188" y="861"/>
                    <a:pt x="188" y="861"/>
                  </a:cubicBezTo>
                  <a:cubicBezTo>
                    <a:pt x="185" y="861"/>
                    <a:pt x="184" y="861"/>
                    <a:pt x="181" y="861"/>
                  </a:cubicBezTo>
                  <a:cubicBezTo>
                    <a:pt x="177" y="861"/>
                    <a:pt x="173" y="861"/>
                    <a:pt x="169" y="860"/>
                  </a:cubicBezTo>
                  <a:cubicBezTo>
                    <a:pt x="153" y="858"/>
                    <a:pt x="137" y="852"/>
                    <a:pt x="121" y="844"/>
                  </a:cubicBezTo>
                  <a:cubicBezTo>
                    <a:pt x="106" y="836"/>
                    <a:pt x="93" y="826"/>
                    <a:pt x="81" y="813"/>
                  </a:cubicBezTo>
                  <a:cubicBezTo>
                    <a:pt x="70" y="801"/>
                    <a:pt x="62" y="787"/>
                    <a:pt x="59" y="771"/>
                  </a:cubicBezTo>
                  <a:cubicBezTo>
                    <a:pt x="59" y="768"/>
                    <a:pt x="58" y="764"/>
                    <a:pt x="58" y="760"/>
                  </a:cubicBezTo>
                  <a:cubicBezTo>
                    <a:pt x="58" y="757"/>
                    <a:pt x="58" y="757"/>
                    <a:pt x="58" y="757"/>
                  </a:cubicBezTo>
                  <a:cubicBezTo>
                    <a:pt x="58" y="753"/>
                    <a:pt x="58" y="753"/>
                    <a:pt x="58" y="753"/>
                  </a:cubicBezTo>
                  <a:cubicBezTo>
                    <a:pt x="58" y="746"/>
                    <a:pt x="58" y="746"/>
                    <a:pt x="58" y="746"/>
                  </a:cubicBezTo>
                  <a:cubicBezTo>
                    <a:pt x="58" y="736"/>
                    <a:pt x="58" y="726"/>
                    <a:pt x="58" y="717"/>
                  </a:cubicBezTo>
                  <a:cubicBezTo>
                    <a:pt x="58" y="697"/>
                    <a:pt x="58" y="677"/>
                    <a:pt x="57" y="657"/>
                  </a:cubicBezTo>
                  <a:cubicBezTo>
                    <a:pt x="57" y="618"/>
                    <a:pt x="57" y="578"/>
                    <a:pt x="57" y="538"/>
                  </a:cubicBezTo>
                  <a:cubicBezTo>
                    <a:pt x="57" y="400"/>
                    <a:pt x="56" y="143"/>
                    <a:pt x="55" y="81"/>
                  </a:cubicBezTo>
                  <a:cubicBezTo>
                    <a:pt x="55" y="72"/>
                    <a:pt x="56" y="68"/>
                    <a:pt x="56" y="67"/>
                  </a:cubicBezTo>
                  <a:cubicBezTo>
                    <a:pt x="56" y="58"/>
                    <a:pt x="56" y="53"/>
                    <a:pt x="70" y="53"/>
                  </a:cubicBezTo>
                  <a:cubicBezTo>
                    <a:pt x="89" y="53"/>
                    <a:pt x="122" y="52"/>
                    <a:pt x="148" y="52"/>
                  </a:cubicBezTo>
                  <a:cubicBezTo>
                    <a:pt x="162" y="52"/>
                    <a:pt x="176" y="52"/>
                    <a:pt x="190" y="52"/>
                  </a:cubicBezTo>
                  <a:cubicBezTo>
                    <a:pt x="197" y="52"/>
                    <a:pt x="204" y="52"/>
                    <a:pt x="211" y="52"/>
                  </a:cubicBezTo>
                  <a:cubicBezTo>
                    <a:pt x="222" y="52"/>
                    <a:pt x="222" y="52"/>
                    <a:pt x="222" y="52"/>
                  </a:cubicBezTo>
                  <a:cubicBezTo>
                    <a:pt x="225" y="52"/>
                    <a:pt x="228" y="52"/>
                    <a:pt x="231" y="53"/>
                  </a:cubicBezTo>
                  <a:cubicBezTo>
                    <a:pt x="257" y="54"/>
                    <a:pt x="282" y="61"/>
                    <a:pt x="306" y="72"/>
                  </a:cubicBezTo>
                  <a:cubicBezTo>
                    <a:pt x="317" y="78"/>
                    <a:pt x="328" y="84"/>
                    <a:pt x="339" y="92"/>
                  </a:cubicBezTo>
                  <a:cubicBezTo>
                    <a:pt x="344" y="95"/>
                    <a:pt x="349" y="99"/>
                    <a:pt x="353" y="104"/>
                  </a:cubicBezTo>
                  <a:cubicBezTo>
                    <a:pt x="358" y="108"/>
                    <a:pt x="363" y="113"/>
                    <a:pt x="368" y="117"/>
                  </a:cubicBezTo>
                  <a:cubicBezTo>
                    <a:pt x="408" y="155"/>
                    <a:pt x="448" y="191"/>
                    <a:pt x="487" y="228"/>
                  </a:cubicBezTo>
                  <a:cubicBezTo>
                    <a:pt x="506" y="246"/>
                    <a:pt x="525" y="264"/>
                    <a:pt x="544" y="281"/>
                  </a:cubicBezTo>
                  <a:cubicBezTo>
                    <a:pt x="552" y="288"/>
                    <a:pt x="552" y="288"/>
                    <a:pt x="552" y="288"/>
                  </a:cubicBezTo>
                  <a:cubicBezTo>
                    <a:pt x="555" y="291"/>
                    <a:pt x="555" y="291"/>
                    <a:pt x="555" y="291"/>
                  </a:cubicBezTo>
                  <a:cubicBezTo>
                    <a:pt x="558" y="295"/>
                    <a:pt x="558" y="295"/>
                    <a:pt x="558" y="295"/>
                  </a:cubicBezTo>
                  <a:cubicBezTo>
                    <a:pt x="563" y="299"/>
                    <a:pt x="568" y="304"/>
                    <a:pt x="573" y="308"/>
                  </a:cubicBezTo>
                  <a:cubicBezTo>
                    <a:pt x="583" y="317"/>
                    <a:pt x="593" y="326"/>
                    <a:pt x="604" y="334"/>
                  </a:cubicBezTo>
                  <a:cubicBezTo>
                    <a:pt x="641" y="362"/>
                    <a:pt x="680" y="382"/>
                    <a:pt x="716" y="397"/>
                  </a:cubicBezTo>
                  <a:cubicBezTo>
                    <a:pt x="752" y="411"/>
                    <a:pt x="786" y="420"/>
                    <a:pt x="815" y="425"/>
                  </a:cubicBezTo>
                  <a:cubicBezTo>
                    <a:pt x="843" y="430"/>
                    <a:pt x="868" y="432"/>
                    <a:pt x="886" y="432"/>
                  </a:cubicBezTo>
                  <a:cubicBezTo>
                    <a:pt x="904" y="433"/>
                    <a:pt x="916" y="432"/>
                    <a:pt x="922" y="432"/>
                  </a:cubicBezTo>
                  <a:cubicBezTo>
                    <a:pt x="944" y="431"/>
                    <a:pt x="960" y="428"/>
                    <a:pt x="971" y="426"/>
                  </a:cubicBezTo>
                  <a:cubicBezTo>
                    <a:pt x="982" y="424"/>
                    <a:pt x="988" y="423"/>
                    <a:pt x="989" y="422"/>
                  </a:cubicBezTo>
                  <a:cubicBezTo>
                    <a:pt x="989" y="420"/>
                    <a:pt x="985" y="420"/>
                    <a:pt x="975" y="420"/>
                  </a:cubicBezTo>
                  <a:cubicBezTo>
                    <a:pt x="965" y="420"/>
                    <a:pt x="952" y="420"/>
                    <a:pt x="928" y="419"/>
                  </a:cubicBezTo>
                  <a:cubicBezTo>
                    <a:pt x="899" y="418"/>
                    <a:pt x="856" y="415"/>
                    <a:pt x="804" y="402"/>
                  </a:cubicBezTo>
                  <a:cubicBezTo>
                    <a:pt x="778" y="395"/>
                    <a:pt x="749" y="386"/>
                    <a:pt x="720" y="373"/>
                  </a:cubicBezTo>
                  <a:cubicBezTo>
                    <a:pt x="690" y="359"/>
                    <a:pt x="659" y="342"/>
                    <a:pt x="630" y="320"/>
                  </a:cubicBezTo>
                  <a:cubicBezTo>
                    <a:pt x="615" y="308"/>
                    <a:pt x="600" y="296"/>
                    <a:pt x="585" y="282"/>
                  </a:cubicBezTo>
                  <a:cubicBezTo>
                    <a:pt x="582" y="279"/>
                    <a:pt x="578" y="275"/>
                    <a:pt x="575" y="272"/>
                  </a:cubicBezTo>
                  <a:cubicBezTo>
                    <a:pt x="571" y="268"/>
                    <a:pt x="567" y="265"/>
                    <a:pt x="563" y="261"/>
                  </a:cubicBezTo>
                  <a:cubicBezTo>
                    <a:pt x="556" y="254"/>
                    <a:pt x="548" y="246"/>
                    <a:pt x="540" y="239"/>
                  </a:cubicBezTo>
                  <a:cubicBezTo>
                    <a:pt x="510" y="209"/>
                    <a:pt x="477" y="178"/>
                    <a:pt x="443" y="145"/>
                  </a:cubicBezTo>
                  <a:cubicBezTo>
                    <a:pt x="426" y="129"/>
                    <a:pt x="409" y="112"/>
                    <a:pt x="391" y="95"/>
                  </a:cubicBezTo>
                  <a:cubicBezTo>
                    <a:pt x="386" y="91"/>
                    <a:pt x="382" y="87"/>
                    <a:pt x="377" y="83"/>
                  </a:cubicBezTo>
                  <a:cubicBezTo>
                    <a:pt x="372" y="78"/>
                    <a:pt x="367" y="74"/>
                    <a:pt x="362" y="70"/>
                  </a:cubicBezTo>
                  <a:cubicBezTo>
                    <a:pt x="352" y="61"/>
                    <a:pt x="340" y="54"/>
                    <a:pt x="328" y="47"/>
                  </a:cubicBezTo>
                  <a:cubicBezTo>
                    <a:pt x="304" y="35"/>
                    <a:pt x="278" y="25"/>
                    <a:pt x="250" y="21"/>
                  </a:cubicBezTo>
                  <a:cubicBezTo>
                    <a:pt x="243" y="20"/>
                    <a:pt x="236" y="20"/>
                    <a:pt x="229" y="19"/>
                  </a:cubicBezTo>
                  <a:cubicBezTo>
                    <a:pt x="224" y="19"/>
                    <a:pt x="224" y="19"/>
                    <a:pt x="224" y="19"/>
                  </a:cubicBezTo>
                  <a:cubicBezTo>
                    <a:pt x="222" y="19"/>
                    <a:pt x="220" y="19"/>
                    <a:pt x="218" y="19"/>
                  </a:cubicBezTo>
                  <a:cubicBezTo>
                    <a:pt x="215" y="19"/>
                    <a:pt x="212" y="19"/>
                    <a:pt x="208" y="19"/>
                  </a:cubicBezTo>
                  <a:cubicBezTo>
                    <a:pt x="195" y="19"/>
                    <a:pt x="181" y="19"/>
                    <a:pt x="168" y="18"/>
                  </a:cubicBezTo>
                  <a:cubicBezTo>
                    <a:pt x="131" y="18"/>
                    <a:pt x="94" y="18"/>
                    <a:pt x="56" y="18"/>
                  </a:cubicBezTo>
                  <a:cubicBezTo>
                    <a:pt x="34" y="19"/>
                    <a:pt x="21" y="34"/>
                    <a:pt x="21" y="53"/>
                  </a:cubicBezTo>
                  <a:cubicBezTo>
                    <a:pt x="21" y="71"/>
                    <a:pt x="20" y="142"/>
                    <a:pt x="20" y="186"/>
                  </a:cubicBezTo>
                  <a:cubicBezTo>
                    <a:pt x="19" y="304"/>
                    <a:pt x="19" y="424"/>
                    <a:pt x="18" y="545"/>
                  </a:cubicBezTo>
                  <a:cubicBezTo>
                    <a:pt x="18" y="605"/>
                    <a:pt x="18" y="665"/>
                    <a:pt x="18" y="726"/>
                  </a:cubicBezTo>
                  <a:cubicBezTo>
                    <a:pt x="18" y="748"/>
                    <a:pt x="18" y="748"/>
                    <a:pt x="18" y="748"/>
                  </a:cubicBezTo>
                  <a:cubicBezTo>
                    <a:pt x="18" y="760"/>
                    <a:pt x="18" y="760"/>
                    <a:pt x="18" y="760"/>
                  </a:cubicBezTo>
                  <a:cubicBezTo>
                    <a:pt x="18" y="764"/>
                    <a:pt x="19" y="769"/>
                    <a:pt x="19" y="774"/>
                  </a:cubicBezTo>
                  <a:cubicBezTo>
                    <a:pt x="22" y="792"/>
                    <a:pt x="29" y="809"/>
                    <a:pt x="39" y="823"/>
                  </a:cubicBezTo>
                  <a:cubicBezTo>
                    <a:pt x="48" y="838"/>
                    <a:pt x="60" y="850"/>
                    <a:pt x="73" y="861"/>
                  </a:cubicBezTo>
                  <a:cubicBezTo>
                    <a:pt x="86" y="871"/>
                    <a:pt x="101" y="880"/>
                    <a:pt x="116" y="887"/>
                  </a:cubicBezTo>
                  <a:cubicBezTo>
                    <a:pt x="131" y="893"/>
                    <a:pt x="147" y="898"/>
                    <a:pt x="164" y="901"/>
                  </a:cubicBezTo>
                  <a:cubicBezTo>
                    <a:pt x="168" y="901"/>
                    <a:pt x="172" y="902"/>
                    <a:pt x="177" y="902"/>
                  </a:cubicBezTo>
                  <a:cubicBezTo>
                    <a:pt x="179" y="902"/>
                    <a:pt x="181" y="902"/>
                    <a:pt x="183" y="902"/>
                  </a:cubicBezTo>
                  <a:cubicBezTo>
                    <a:pt x="189" y="902"/>
                    <a:pt x="189" y="902"/>
                    <a:pt x="189" y="902"/>
                  </a:cubicBezTo>
                  <a:cubicBezTo>
                    <a:pt x="197" y="902"/>
                    <a:pt x="204" y="902"/>
                    <a:pt x="212" y="902"/>
                  </a:cubicBezTo>
                  <a:cubicBezTo>
                    <a:pt x="223" y="902"/>
                    <a:pt x="223" y="902"/>
                    <a:pt x="223" y="902"/>
                  </a:cubicBezTo>
                  <a:cubicBezTo>
                    <a:pt x="229" y="902"/>
                    <a:pt x="229" y="902"/>
                    <a:pt x="229" y="902"/>
                  </a:cubicBezTo>
                  <a:cubicBezTo>
                    <a:pt x="236" y="901"/>
                    <a:pt x="236" y="901"/>
                    <a:pt x="236" y="901"/>
                  </a:cubicBezTo>
                  <a:cubicBezTo>
                    <a:pt x="247" y="901"/>
                    <a:pt x="258" y="899"/>
                    <a:pt x="268" y="896"/>
                  </a:cubicBezTo>
                  <a:cubicBezTo>
                    <a:pt x="272" y="894"/>
                    <a:pt x="277" y="891"/>
                    <a:pt x="280" y="886"/>
                  </a:cubicBezTo>
                  <a:cubicBezTo>
                    <a:pt x="283" y="882"/>
                    <a:pt x="285" y="878"/>
                    <a:pt x="286" y="873"/>
                  </a:cubicBezTo>
                  <a:cubicBezTo>
                    <a:pt x="287" y="870"/>
                    <a:pt x="287" y="868"/>
                    <a:pt x="288" y="865"/>
                  </a:cubicBezTo>
                  <a:cubicBezTo>
                    <a:pt x="288" y="862"/>
                    <a:pt x="288" y="860"/>
                    <a:pt x="288" y="857"/>
                  </a:cubicBezTo>
                  <a:cubicBezTo>
                    <a:pt x="288" y="841"/>
                    <a:pt x="288" y="841"/>
                    <a:pt x="288" y="841"/>
                  </a:cubicBezTo>
                  <a:cubicBezTo>
                    <a:pt x="288" y="782"/>
                    <a:pt x="288" y="724"/>
                    <a:pt x="288" y="666"/>
                  </a:cubicBezTo>
                  <a:cubicBezTo>
                    <a:pt x="288" y="652"/>
                    <a:pt x="288" y="638"/>
                    <a:pt x="288" y="623"/>
                  </a:cubicBezTo>
                  <a:cubicBezTo>
                    <a:pt x="288" y="616"/>
                    <a:pt x="287" y="609"/>
                    <a:pt x="288" y="603"/>
                  </a:cubicBezTo>
                  <a:cubicBezTo>
                    <a:pt x="288" y="597"/>
                    <a:pt x="289" y="591"/>
                    <a:pt x="290" y="586"/>
                  </a:cubicBezTo>
                  <a:cubicBezTo>
                    <a:pt x="296" y="562"/>
                    <a:pt x="310" y="541"/>
                    <a:pt x="329" y="528"/>
                  </a:cubicBezTo>
                  <a:cubicBezTo>
                    <a:pt x="339" y="521"/>
                    <a:pt x="349" y="515"/>
                    <a:pt x="360" y="512"/>
                  </a:cubicBezTo>
                  <a:cubicBezTo>
                    <a:pt x="366" y="511"/>
                    <a:pt x="372" y="510"/>
                    <a:pt x="377" y="509"/>
                  </a:cubicBezTo>
                  <a:cubicBezTo>
                    <a:pt x="380" y="509"/>
                    <a:pt x="383" y="509"/>
                    <a:pt x="386" y="509"/>
                  </a:cubicBezTo>
                  <a:cubicBezTo>
                    <a:pt x="389" y="509"/>
                    <a:pt x="392" y="509"/>
                    <a:pt x="395" y="509"/>
                  </a:cubicBezTo>
                  <a:cubicBezTo>
                    <a:pt x="420" y="510"/>
                    <a:pt x="445" y="516"/>
                    <a:pt x="468" y="526"/>
                  </a:cubicBezTo>
                  <a:cubicBezTo>
                    <a:pt x="491" y="536"/>
                    <a:pt x="512" y="549"/>
                    <a:pt x="532" y="564"/>
                  </a:cubicBezTo>
                  <a:cubicBezTo>
                    <a:pt x="553" y="579"/>
                    <a:pt x="572" y="596"/>
                    <a:pt x="590" y="612"/>
                  </a:cubicBezTo>
                  <a:cubicBezTo>
                    <a:pt x="609" y="629"/>
                    <a:pt x="627" y="646"/>
                    <a:pt x="646" y="663"/>
                  </a:cubicBezTo>
                  <a:cubicBezTo>
                    <a:pt x="655" y="671"/>
                    <a:pt x="664" y="679"/>
                    <a:pt x="673" y="687"/>
                  </a:cubicBezTo>
                  <a:cubicBezTo>
                    <a:pt x="682" y="695"/>
                    <a:pt x="691" y="703"/>
                    <a:pt x="700" y="711"/>
                  </a:cubicBezTo>
                  <a:cubicBezTo>
                    <a:pt x="736" y="742"/>
                    <a:pt x="770" y="774"/>
                    <a:pt x="808" y="798"/>
                  </a:cubicBezTo>
                  <a:cubicBezTo>
                    <a:pt x="828" y="811"/>
                    <a:pt x="848" y="821"/>
                    <a:pt x="869" y="828"/>
                  </a:cubicBezTo>
                  <a:cubicBezTo>
                    <a:pt x="890" y="835"/>
                    <a:pt x="913" y="838"/>
                    <a:pt x="934" y="836"/>
                  </a:cubicBezTo>
                  <a:cubicBezTo>
                    <a:pt x="956" y="834"/>
                    <a:pt x="976" y="828"/>
                    <a:pt x="994" y="820"/>
                  </a:cubicBezTo>
                  <a:cubicBezTo>
                    <a:pt x="1012" y="811"/>
                    <a:pt x="1028" y="801"/>
                    <a:pt x="1043" y="791"/>
                  </a:cubicBezTo>
                  <a:cubicBezTo>
                    <a:pt x="1072" y="770"/>
                    <a:pt x="1096" y="747"/>
                    <a:pt x="1119" y="727"/>
                  </a:cubicBezTo>
                  <a:cubicBezTo>
                    <a:pt x="1140" y="706"/>
                    <a:pt x="1160" y="687"/>
                    <a:pt x="1179" y="670"/>
                  </a:cubicBezTo>
                  <a:cubicBezTo>
                    <a:pt x="1197" y="653"/>
                    <a:pt x="1212" y="637"/>
                    <a:pt x="1226" y="623"/>
                  </a:cubicBezTo>
                  <a:cubicBezTo>
                    <a:pt x="1247" y="602"/>
                    <a:pt x="1259" y="589"/>
                    <a:pt x="1272" y="577"/>
                  </a:cubicBezTo>
                  <a:cubicBezTo>
                    <a:pt x="1291" y="559"/>
                    <a:pt x="1304" y="547"/>
                    <a:pt x="1309" y="541"/>
                  </a:cubicBezTo>
                  <a:cubicBezTo>
                    <a:pt x="1314" y="536"/>
                    <a:pt x="1312" y="535"/>
                    <a:pt x="1301" y="542"/>
                  </a:cubicBezTo>
                  <a:close/>
                  <a:moveTo>
                    <a:pt x="1834" y="859"/>
                  </a:moveTo>
                  <a:cubicBezTo>
                    <a:pt x="1834" y="862"/>
                    <a:pt x="1835" y="865"/>
                    <a:pt x="1834" y="868"/>
                  </a:cubicBezTo>
                  <a:cubicBezTo>
                    <a:pt x="1834" y="871"/>
                    <a:pt x="1833" y="874"/>
                    <a:pt x="1832" y="877"/>
                  </a:cubicBezTo>
                  <a:cubicBezTo>
                    <a:pt x="1831" y="882"/>
                    <a:pt x="1828" y="887"/>
                    <a:pt x="1824" y="892"/>
                  </a:cubicBezTo>
                  <a:cubicBezTo>
                    <a:pt x="1822" y="894"/>
                    <a:pt x="1820" y="896"/>
                    <a:pt x="1818" y="898"/>
                  </a:cubicBezTo>
                  <a:cubicBezTo>
                    <a:pt x="1816" y="900"/>
                    <a:pt x="1813" y="901"/>
                    <a:pt x="1810" y="902"/>
                  </a:cubicBezTo>
                  <a:cubicBezTo>
                    <a:pt x="1805" y="905"/>
                    <a:pt x="1799" y="906"/>
                    <a:pt x="1793" y="907"/>
                  </a:cubicBezTo>
                  <a:cubicBezTo>
                    <a:pt x="1786" y="908"/>
                    <a:pt x="1779" y="909"/>
                    <a:pt x="1773" y="909"/>
                  </a:cubicBezTo>
                  <a:cubicBezTo>
                    <a:pt x="1769" y="910"/>
                    <a:pt x="1764" y="910"/>
                    <a:pt x="1760" y="910"/>
                  </a:cubicBezTo>
                  <a:cubicBezTo>
                    <a:pt x="1752" y="910"/>
                    <a:pt x="1743" y="911"/>
                    <a:pt x="1735" y="911"/>
                  </a:cubicBezTo>
                  <a:cubicBezTo>
                    <a:pt x="1732" y="911"/>
                    <a:pt x="1730" y="911"/>
                    <a:pt x="1728" y="911"/>
                  </a:cubicBezTo>
                  <a:cubicBezTo>
                    <a:pt x="1725" y="911"/>
                    <a:pt x="1723" y="911"/>
                    <a:pt x="1720" y="911"/>
                  </a:cubicBezTo>
                  <a:cubicBezTo>
                    <a:pt x="1715" y="911"/>
                    <a:pt x="1710" y="910"/>
                    <a:pt x="1704" y="910"/>
                  </a:cubicBezTo>
                  <a:cubicBezTo>
                    <a:pt x="1685" y="907"/>
                    <a:pt x="1665" y="901"/>
                    <a:pt x="1645" y="892"/>
                  </a:cubicBezTo>
                  <a:cubicBezTo>
                    <a:pt x="1625" y="882"/>
                    <a:pt x="1605" y="869"/>
                    <a:pt x="1587" y="851"/>
                  </a:cubicBezTo>
                  <a:cubicBezTo>
                    <a:pt x="1578" y="842"/>
                    <a:pt x="1570" y="831"/>
                    <a:pt x="1563" y="819"/>
                  </a:cubicBezTo>
                  <a:cubicBezTo>
                    <a:pt x="1556" y="807"/>
                    <a:pt x="1550" y="793"/>
                    <a:pt x="1548" y="777"/>
                  </a:cubicBezTo>
                  <a:cubicBezTo>
                    <a:pt x="1547" y="773"/>
                    <a:pt x="1546" y="769"/>
                    <a:pt x="1546" y="765"/>
                  </a:cubicBezTo>
                  <a:cubicBezTo>
                    <a:pt x="1546" y="763"/>
                    <a:pt x="1546" y="761"/>
                    <a:pt x="1546" y="759"/>
                  </a:cubicBezTo>
                  <a:cubicBezTo>
                    <a:pt x="1546" y="755"/>
                    <a:pt x="1546" y="755"/>
                    <a:pt x="1546" y="755"/>
                  </a:cubicBezTo>
                  <a:cubicBezTo>
                    <a:pt x="1546" y="749"/>
                    <a:pt x="1546" y="743"/>
                    <a:pt x="1546" y="737"/>
                  </a:cubicBezTo>
                  <a:cubicBezTo>
                    <a:pt x="1545" y="725"/>
                    <a:pt x="1545" y="713"/>
                    <a:pt x="1545" y="700"/>
                  </a:cubicBezTo>
                  <a:cubicBezTo>
                    <a:pt x="1545" y="676"/>
                    <a:pt x="1545" y="650"/>
                    <a:pt x="1544" y="624"/>
                  </a:cubicBezTo>
                  <a:cubicBezTo>
                    <a:pt x="1544" y="620"/>
                    <a:pt x="1544" y="617"/>
                    <a:pt x="1544" y="614"/>
                  </a:cubicBezTo>
                  <a:cubicBezTo>
                    <a:pt x="1544" y="609"/>
                    <a:pt x="1544" y="609"/>
                    <a:pt x="1544" y="609"/>
                  </a:cubicBezTo>
                  <a:cubicBezTo>
                    <a:pt x="1544" y="608"/>
                    <a:pt x="1544" y="607"/>
                    <a:pt x="1544" y="605"/>
                  </a:cubicBezTo>
                  <a:cubicBezTo>
                    <a:pt x="1544" y="601"/>
                    <a:pt x="1543" y="596"/>
                    <a:pt x="1542" y="591"/>
                  </a:cubicBezTo>
                  <a:cubicBezTo>
                    <a:pt x="1540" y="582"/>
                    <a:pt x="1536" y="572"/>
                    <a:pt x="1531" y="564"/>
                  </a:cubicBezTo>
                  <a:cubicBezTo>
                    <a:pt x="1520" y="547"/>
                    <a:pt x="1503" y="534"/>
                    <a:pt x="1483" y="529"/>
                  </a:cubicBezTo>
                  <a:cubicBezTo>
                    <a:pt x="1478" y="527"/>
                    <a:pt x="1473" y="526"/>
                    <a:pt x="1468" y="526"/>
                  </a:cubicBezTo>
                  <a:cubicBezTo>
                    <a:pt x="1466" y="526"/>
                    <a:pt x="1463" y="525"/>
                    <a:pt x="1461" y="525"/>
                  </a:cubicBezTo>
                  <a:cubicBezTo>
                    <a:pt x="1458" y="525"/>
                    <a:pt x="1455" y="526"/>
                    <a:pt x="1452" y="526"/>
                  </a:cubicBezTo>
                  <a:cubicBezTo>
                    <a:pt x="1439" y="527"/>
                    <a:pt x="1427" y="529"/>
                    <a:pt x="1415" y="532"/>
                  </a:cubicBezTo>
                  <a:cubicBezTo>
                    <a:pt x="1391" y="539"/>
                    <a:pt x="1366" y="551"/>
                    <a:pt x="1343" y="567"/>
                  </a:cubicBezTo>
                  <a:cubicBezTo>
                    <a:pt x="1320" y="582"/>
                    <a:pt x="1297" y="601"/>
                    <a:pt x="1275" y="622"/>
                  </a:cubicBezTo>
                  <a:cubicBezTo>
                    <a:pt x="1252" y="643"/>
                    <a:pt x="1229" y="666"/>
                    <a:pt x="1204" y="688"/>
                  </a:cubicBezTo>
                  <a:cubicBezTo>
                    <a:pt x="1181" y="709"/>
                    <a:pt x="1157" y="731"/>
                    <a:pt x="1132" y="753"/>
                  </a:cubicBezTo>
                  <a:cubicBezTo>
                    <a:pt x="1108" y="775"/>
                    <a:pt x="1082" y="798"/>
                    <a:pt x="1052" y="818"/>
                  </a:cubicBezTo>
                  <a:cubicBezTo>
                    <a:pt x="1037" y="828"/>
                    <a:pt x="1021" y="837"/>
                    <a:pt x="1003" y="845"/>
                  </a:cubicBezTo>
                  <a:cubicBezTo>
                    <a:pt x="985" y="853"/>
                    <a:pt x="966" y="859"/>
                    <a:pt x="945" y="861"/>
                  </a:cubicBezTo>
                  <a:cubicBezTo>
                    <a:pt x="925" y="863"/>
                    <a:pt x="904" y="862"/>
                    <a:pt x="884" y="858"/>
                  </a:cubicBezTo>
                  <a:cubicBezTo>
                    <a:pt x="864" y="854"/>
                    <a:pt x="845" y="847"/>
                    <a:pt x="829" y="839"/>
                  </a:cubicBezTo>
                  <a:cubicBezTo>
                    <a:pt x="795" y="822"/>
                    <a:pt x="767" y="800"/>
                    <a:pt x="741" y="778"/>
                  </a:cubicBezTo>
                  <a:cubicBezTo>
                    <a:pt x="715" y="757"/>
                    <a:pt x="691" y="735"/>
                    <a:pt x="668" y="714"/>
                  </a:cubicBezTo>
                  <a:cubicBezTo>
                    <a:pt x="656" y="703"/>
                    <a:pt x="644" y="693"/>
                    <a:pt x="633" y="682"/>
                  </a:cubicBezTo>
                  <a:cubicBezTo>
                    <a:pt x="621" y="671"/>
                    <a:pt x="609" y="661"/>
                    <a:pt x="598" y="650"/>
                  </a:cubicBezTo>
                  <a:cubicBezTo>
                    <a:pt x="575" y="629"/>
                    <a:pt x="554" y="609"/>
                    <a:pt x="532" y="592"/>
                  </a:cubicBezTo>
                  <a:cubicBezTo>
                    <a:pt x="510" y="574"/>
                    <a:pt x="487" y="559"/>
                    <a:pt x="465" y="549"/>
                  </a:cubicBezTo>
                  <a:cubicBezTo>
                    <a:pt x="442" y="538"/>
                    <a:pt x="419" y="532"/>
                    <a:pt x="397" y="530"/>
                  </a:cubicBezTo>
                  <a:cubicBezTo>
                    <a:pt x="392" y="530"/>
                    <a:pt x="385" y="530"/>
                    <a:pt x="381" y="530"/>
                  </a:cubicBezTo>
                  <a:cubicBezTo>
                    <a:pt x="377" y="530"/>
                    <a:pt x="372" y="531"/>
                    <a:pt x="368" y="532"/>
                  </a:cubicBezTo>
                  <a:cubicBezTo>
                    <a:pt x="360" y="534"/>
                    <a:pt x="351" y="538"/>
                    <a:pt x="344" y="542"/>
                  </a:cubicBezTo>
                  <a:cubicBezTo>
                    <a:pt x="329" y="552"/>
                    <a:pt x="318" y="566"/>
                    <a:pt x="313" y="582"/>
                  </a:cubicBezTo>
                  <a:cubicBezTo>
                    <a:pt x="310" y="589"/>
                    <a:pt x="308" y="597"/>
                    <a:pt x="308" y="605"/>
                  </a:cubicBezTo>
                  <a:cubicBezTo>
                    <a:pt x="308" y="606"/>
                    <a:pt x="308" y="607"/>
                    <a:pt x="308" y="608"/>
                  </a:cubicBezTo>
                  <a:cubicBezTo>
                    <a:pt x="308" y="612"/>
                    <a:pt x="308" y="612"/>
                    <a:pt x="308" y="612"/>
                  </a:cubicBezTo>
                  <a:cubicBezTo>
                    <a:pt x="308" y="615"/>
                    <a:pt x="308" y="618"/>
                    <a:pt x="308" y="620"/>
                  </a:cubicBezTo>
                  <a:cubicBezTo>
                    <a:pt x="308" y="626"/>
                    <a:pt x="308" y="632"/>
                    <a:pt x="308" y="637"/>
                  </a:cubicBezTo>
                  <a:cubicBezTo>
                    <a:pt x="308" y="682"/>
                    <a:pt x="308" y="723"/>
                    <a:pt x="308" y="759"/>
                  </a:cubicBezTo>
                  <a:cubicBezTo>
                    <a:pt x="308" y="777"/>
                    <a:pt x="308" y="794"/>
                    <a:pt x="307" y="809"/>
                  </a:cubicBezTo>
                  <a:cubicBezTo>
                    <a:pt x="307" y="817"/>
                    <a:pt x="307" y="824"/>
                    <a:pt x="307" y="831"/>
                  </a:cubicBezTo>
                  <a:cubicBezTo>
                    <a:pt x="307" y="835"/>
                    <a:pt x="307" y="838"/>
                    <a:pt x="307" y="841"/>
                  </a:cubicBezTo>
                  <a:cubicBezTo>
                    <a:pt x="307" y="848"/>
                    <a:pt x="307" y="854"/>
                    <a:pt x="307" y="860"/>
                  </a:cubicBezTo>
                  <a:cubicBezTo>
                    <a:pt x="308" y="872"/>
                    <a:pt x="305" y="883"/>
                    <a:pt x="300" y="891"/>
                  </a:cubicBezTo>
                  <a:cubicBezTo>
                    <a:pt x="295" y="900"/>
                    <a:pt x="287" y="907"/>
                    <a:pt x="280" y="911"/>
                  </a:cubicBezTo>
                  <a:cubicBezTo>
                    <a:pt x="273" y="915"/>
                    <a:pt x="265" y="917"/>
                    <a:pt x="257" y="918"/>
                  </a:cubicBezTo>
                  <a:cubicBezTo>
                    <a:pt x="249" y="919"/>
                    <a:pt x="242" y="920"/>
                    <a:pt x="235" y="920"/>
                  </a:cubicBezTo>
                  <a:cubicBezTo>
                    <a:pt x="232" y="920"/>
                    <a:pt x="228" y="921"/>
                    <a:pt x="226" y="921"/>
                  </a:cubicBezTo>
                  <a:cubicBezTo>
                    <a:pt x="223" y="921"/>
                    <a:pt x="221" y="921"/>
                    <a:pt x="219" y="921"/>
                  </a:cubicBezTo>
                  <a:cubicBezTo>
                    <a:pt x="216" y="921"/>
                    <a:pt x="215" y="921"/>
                    <a:pt x="215" y="921"/>
                  </a:cubicBezTo>
                  <a:cubicBezTo>
                    <a:pt x="208" y="921"/>
                    <a:pt x="200" y="921"/>
                    <a:pt x="192" y="921"/>
                  </a:cubicBezTo>
                  <a:cubicBezTo>
                    <a:pt x="190" y="921"/>
                    <a:pt x="188" y="921"/>
                    <a:pt x="186" y="921"/>
                  </a:cubicBezTo>
                  <a:cubicBezTo>
                    <a:pt x="183" y="921"/>
                    <a:pt x="181" y="921"/>
                    <a:pt x="178" y="921"/>
                  </a:cubicBezTo>
                  <a:cubicBezTo>
                    <a:pt x="173" y="921"/>
                    <a:pt x="168" y="920"/>
                    <a:pt x="163" y="920"/>
                  </a:cubicBezTo>
                  <a:cubicBezTo>
                    <a:pt x="143" y="917"/>
                    <a:pt x="124" y="911"/>
                    <a:pt x="105" y="902"/>
                  </a:cubicBezTo>
                  <a:cubicBezTo>
                    <a:pt x="87" y="894"/>
                    <a:pt x="69" y="882"/>
                    <a:pt x="53" y="868"/>
                  </a:cubicBezTo>
                  <a:cubicBezTo>
                    <a:pt x="37" y="853"/>
                    <a:pt x="22" y="835"/>
                    <a:pt x="12" y="812"/>
                  </a:cubicBezTo>
                  <a:cubicBezTo>
                    <a:pt x="7" y="801"/>
                    <a:pt x="3" y="788"/>
                    <a:pt x="1" y="775"/>
                  </a:cubicBezTo>
                  <a:cubicBezTo>
                    <a:pt x="1" y="772"/>
                    <a:pt x="0" y="769"/>
                    <a:pt x="0" y="765"/>
                  </a:cubicBezTo>
                  <a:cubicBezTo>
                    <a:pt x="0" y="764"/>
                    <a:pt x="0" y="762"/>
                    <a:pt x="0" y="760"/>
                  </a:cubicBezTo>
                  <a:cubicBezTo>
                    <a:pt x="0" y="756"/>
                    <a:pt x="0" y="756"/>
                    <a:pt x="0" y="756"/>
                  </a:cubicBezTo>
                  <a:cubicBezTo>
                    <a:pt x="0" y="752"/>
                    <a:pt x="0" y="747"/>
                    <a:pt x="0" y="742"/>
                  </a:cubicBezTo>
                  <a:cubicBezTo>
                    <a:pt x="0" y="723"/>
                    <a:pt x="0" y="704"/>
                    <a:pt x="0" y="685"/>
                  </a:cubicBezTo>
                  <a:cubicBezTo>
                    <a:pt x="0" y="647"/>
                    <a:pt x="0" y="609"/>
                    <a:pt x="1" y="570"/>
                  </a:cubicBezTo>
                  <a:cubicBezTo>
                    <a:pt x="1" y="416"/>
                    <a:pt x="2" y="263"/>
                    <a:pt x="2" y="150"/>
                  </a:cubicBezTo>
                  <a:cubicBezTo>
                    <a:pt x="2" y="115"/>
                    <a:pt x="3" y="85"/>
                    <a:pt x="3" y="45"/>
                  </a:cubicBezTo>
                  <a:cubicBezTo>
                    <a:pt x="3" y="13"/>
                    <a:pt x="21" y="0"/>
                    <a:pt x="48" y="0"/>
                  </a:cubicBezTo>
                  <a:cubicBezTo>
                    <a:pt x="76" y="0"/>
                    <a:pt x="144" y="0"/>
                    <a:pt x="191" y="1"/>
                  </a:cubicBezTo>
                  <a:cubicBezTo>
                    <a:pt x="202" y="1"/>
                    <a:pt x="213" y="1"/>
                    <a:pt x="223" y="1"/>
                  </a:cubicBezTo>
                  <a:cubicBezTo>
                    <a:pt x="236" y="1"/>
                    <a:pt x="248" y="2"/>
                    <a:pt x="260" y="5"/>
                  </a:cubicBezTo>
                  <a:cubicBezTo>
                    <a:pt x="284" y="9"/>
                    <a:pt x="307" y="16"/>
                    <a:pt x="328" y="27"/>
                  </a:cubicBezTo>
                  <a:cubicBezTo>
                    <a:pt x="350" y="38"/>
                    <a:pt x="370" y="51"/>
                    <a:pt x="388" y="67"/>
                  </a:cubicBezTo>
                  <a:cubicBezTo>
                    <a:pt x="391" y="70"/>
                    <a:pt x="391" y="70"/>
                    <a:pt x="391" y="70"/>
                  </a:cubicBezTo>
                  <a:cubicBezTo>
                    <a:pt x="394" y="73"/>
                    <a:pt x="394" y="73"/>
                    <a:pt x="394" y="73"/>
                  </a:cubicBezTo>
                  <a:cubicBezTo>
                    <a:pt x="399" y="78"/>
                    <a:pt x="399" y="78"/>
                    <a:pt x="399" y="78"/>
                  </a:cubicBezTo>
                  <a:cubicBezTo>
                    <a:pt x="411" y="89"/>
                    <a:pt x="411" y="89"/>
                    <a:pt x="411" y="89"/>
                  </a:cubicBezTo>
                  <a:cubicBezTo>
                    <a:pt x="418" y="96"/>
                    <a:pt x="426" y="103"/>
                    <a:pt x="433" y="110"/>
                  </a:cubicBezTo>
                  <a:cubicBezTo>
                    <a:pt x="463" y="139"/>
                    <a:pt x="492" y="167"/>
                    <a:pt x="522" y="194"/>
                  </a:cubicBezTo>
                  <a:cubicBezTo>
                    <a:pt x="550" y="222"/>
                    <a:pt x="579" y="249"/>
                    <a:pt x="608" y="276"/>
                  </a:cubicBezTo>
                  <a:cubicBezTo>
                    <a:pt x="635" y="301"/>
                    <a:pt x="665" y="322"/>
                    <a:pt x="698" y="339"/>
                  </a:cubicBezTo>
                  <a:cubicBezTo>
                    <a:pt x="762" y="373"/>
                    <a:pt x="832" y="391"/>
                    <a:pt x="902" y="394"/>
                  </a:cubicBezTo>
                  <a:cubicBezTo>
                    <a:pt x="972" y="398"/>
                    <a:pt x="1040" y="387"/>
                    <a:pt x="1101" y="365"/>
                  </a:cubicBezTo>
                  <a:cubicBezTo>
                    <a:pt x="1132" y="353"/>
                    <a:pt x="1161" y="339"/>
                    <a:pt x="1188" y="322"/>
                  </a:cubicBezTo>
                  <a:cubicBezTo>
                    <a:pt x="1201" y="314"/>
                    <a:pt x="1214" y="305"/>
                    <a:pt x="1226" y="295"/>
                  </a:cubicBezTo>
                  <a:cubicBezTo>
                    <a:pt x="1232" y="290"/>
                    <a:pt x="1238" y="285"/>
                    <a:pt x="1244" y="280"/>
                  </a:cubicBezTo>
                  <a:cubicBezTo>
                    <a:pt x="1247" y="278"/>
                    <a:pt x="1249" y="275"/>
                    <a:pt x="1252" y="273"/>
                  </a:cubicBezTo>
                  <a:cubicBezTo>
                    <a:pt x="1255" y="270"/>
                    <a:pt x="1258" y="267"/>
                    <a:pt x="1261" y="265"/>
                  </a:cubicBezTo>
                  <a:cubicBezTo>
                    <a:pt x="1357" y="177"/>
                    <a:pt x="1519" y="28"/>
                    <a:pt x="1523" y="24"/>
                  </a:cubicBezTo>
                  <a:cubicBezTo>
                    <a:pt x="1528" y="20"/>
                    <a:pt x="1538" y="15"/>
                    <a:pt x="1548" y="15"/>
                  </a:cubicBezTo>
                  <a:cubicBezTo>
                    <a:pt x="1558" y="15"/>
                    <a:pt x="1656" y="16"/>
                    <a:pt x="1697" y="17"/>
                  </a:cubicBezTo>
                  <a:cubicBezTo>
                    <a:pt x="1714" y="17"/>
                    <a:pt x="1731" y="20"/>
                    <a:pt x="1746" y="26"/>
                  </a:cubicBezTo>
                  <a:cubicBezTo>
                    <a:pt x="1760" y="31"/>
                    <a:pt x="1773" y="39"/>
                    <a:pt x="1784" y="48"/>
                  </a:cubicBezTo>
                  <a:cubicBezTo>
                    <a:pt x="1805" y="65"/>
                    <a:pt x="1818" y="86"/>
                    <a:pt x="1825" y="103"/>
                  </a:cubicBezTo>
                  <a:cubicBezTo>
                    <a:pt x="1832" y="121"/>
                    <a:pt x="1834" y="135"/>
                    <a:pt x="1835" y="145"/>
                  </a:cubicBezTo>
                  <a:cubicBezTo>
                    <a:pt x="1835" y="152"/>
                    <a:pt x="1834" y="853"/>
                    <a:pt x="1834" y="859"/>
                  </a:cubicBezTo>
                  <a:close/>
                  <a:moveTo>
                    <a:pt x="1671" y="53"/>
                  </a:moveTo>
                  <a:cubicBezTo>
                    <a:pt x="1669" y="53"/>
                    <a:pt x="1558" y="55"/>
                    <a:pt x="1556" y="55"/>
                  </a:cubicBezTo>
                  <a:cubicBezTo>
                    <a:pt x="1553" y="55"/>
                    <a:pt x="1549" y="56"/>
                    <a:pt x="1545" y="59"/>
                  </a:cubicBezTo>
                  <a:cubicBezTo>
                    <a:pt x="1542" y="62"/>
                    <a:pt x="1470" y="132"/>
                    <a:pt x="1426" y="175"/>
                  </a:cubicBezTo>
                  <a:cubicBezTo>
                    <a:pt x="1403" y="197"/>
                    <a:pt x="1380" y="221"/>
                    <a:pt x="1355" y="244"/>
                  </a:cubicBezTo>
                  <a:cubicBezTo>
                    <a:pt x="1331" y="268"/>
                    <a:pt x="1307" y="292"/>
                    <a:pt x="1282" y="317"/>
                  </a:cubicBezTo>
                  <a:cubicBezTo>
                    <a:pt x="1266" y="332"/>
                    <a:pt x="1246" y="348"/>
                    <a:pt x="1225" y="364"/>
                  </a:cubicBezTo>
                  <a:cubicBezTo>
                    <a:pt x="1203" y="379"/>
                    <a:pt x="1179" y="393"/>
                    <a:pt x="1153" y="406"/>
                  </a:cubicBezTo>
                  <a:cubicBezTo>
                    <a:pt x="1127" y="418"/>
                    <a:pt x="1100" y="428"/>
                    <a:pt x="1072" y="436"/>
                  </a:cubicBezTo>
                  <a:cubicBezTo>
                    <a:pt x="1044" y="444"/>
                    <a:pt x="1016" y="450"/>
                    <a:pt x="990" y="453"/>
                  </a:cubicBezTo>
                  <a:cubicBezTo>
                    <a:pt x="936" y="460"/>
                    <a:pt x="888" y="459"/>
                    <a:pt x="853" y="455"/>
                  </a:cubicBezTo>
                  <a:cubicBezTo>
                    <a:pt x="835" y="453"/>
                    <a:pt x="821" y="450"/>
                    <a:pt x="812" y="449"/>
                  </a:cubicBezTo>
                  <a:cubicBezTo>
                    <a:pt x="807" y="448"/>
                    <a:pt x="803" y="447"/>
                    <a:pt x="800" y="446"/>
                  </a:cubicBezTo>
                  <a:cubicBezTo>
                    <a:pt x="798" y="446"/>
                    <a:pt x="796" y="445"/>
                    <a:pt x="796" y="445"/>
                  </a:cubicBezTo>
                  <a:cubicBezTo>
                    <a:pt x="747" y="435"/>
                    <a:pt x="688" y="415"/>
                    <a:pt x="632" y="380"/>
                  </a:cubicBezTo>
                  <a:cubicBezTo>
                    <a:pt x="604" y="363"/>
                    <a:pt x="576" y="342"/>
                    <a:pt x="550" y="318"/>
                  </a:cubicBezTo>
                  <a:cubicBezTo>
                    <a:pt x="547" y="315"/>
                    <a:pt x="544" y="312"/>
                    <a:pt x="540" y="309"/>
                  </a:cubicBezTo>
                  <a:cubicBezTo>
                    <a:pt x="539" y="308"/>
                    <a:pt x="539" y="308"/>
                    <a:pt x="539" y="308"/>
                  </a:cubicBezTo>
                  <a:cubicBezTo>
                    <a:pt x="539" y="307"/>
                    <a:pt x="539" y="307"/>
                    <a:pt x="539" y="307"/>
                  </a:cubicBezTo>
                  <a:cubicBezTo>
                    <a:pt x="537" y="305"/>
                    <a:pt x="537" y="305"/>
                    <a:pt x="537" y="305"/>
                  </a:cubicBezTo>
                  <a:cubicBezTo>
                    <a:pt x="532" y="301"/>
                    <a:pt x="532" y="301"/>
                    <a:pt x="532" y="301"/>
                  </a:cubicBezTo>
                  <a:cubicBezTo>
                    <a:pt x="526" y="295"/>
                    <a:pt x="520" y="290"/>
                    <a:pt x="514" y="284"/>
                  </a:cubicBezTo>
                  <a:cubicBezTo>
                    <a:pt x="502" y="273"/>
                    <a:pt x="490" y="261"/>
                    <a:pt x="477" y="250"/>
                  </a:cubicBezTo>
                  <a:cubicBezTo>
                    <a:pt x="453" y="227"/>
                    <a:pt x="428" y="204"/>
                    <a:pt x="404" y="181"/>
                  </a:cubicBezTo>
                  <a:cubicBezTo>
                    <a:pt x="392" y="170"/>
                    <a:pt x="380" y="159"/>
                    <a:pt x="368" y="148"/>
                  </a:cubicBezTo>
                  <a:cubicBezTo>
                    <a:pt x="362" y="142"/>
                    <a:pt x="356" y="136"/>
                    <a:pt x="350" y="131"/>
                  </a:cubicBezTo>
                  <a:cubicBezTo>
                    <a:pt x="347" y="128"/>
                    <a:pt x="344" y="125"/>
                    <a:pt x="341" y="123"/>
                  </a:cubicBezTo>
                  <a:cubicBezTo>
                    <a:pt x="339" y="121"/>
                    <a:pt x="336" y="118"/>
                    <a:pt x="334" y="116"/>
                  </a:cubicBezTo>
                  <a:cubicBezTo>
                    <a:pt x="313" y="99"/>
                    <a:pt x="290" y="88"/>
                    <a:pt x="266" y="81"/>
                  </a:cubicBezTo>
                  <a:cubicBezTo>
                    <a:pt x="254" y="78"/>
                    <a:pt x="242" y="76"/>
                    <a:pt x="231" y="75"/>
                  </a:cubicBezTo>
                  <a:cubicBezTo>
                    <a:pt x="225" y="74"/>
                    <a:pt x="220" y="74"/>
                    <a:pt x="212" y="74"/>
                  </a:cubicBezTo>
                  <a:cubicBezTo>
                    <a:pt x="206" y="74"/>
                    <a:pt x="199" y="74"/>
                    <a:pt x="192" y="74"/>
                  </a:cubicBezTo>
                  <a:cubicBezTo>
                    <a:pt x="155" y="74"/>
                    <a:pt x="80" y="74"/>
                    <a:pt x="79" y="74"/>
                  </a:cubicBezTo>
                  <a:cubicBezTo>
                    <a:pt x="78" y="74"/>
                    <a:pt x="77" y="74"/>
                    <a:pt x="77" y="76"/>
                  </a:cubicBezTo>
                  <a:cubicBezTo>
                    <a:pt x="77" y="78"/>
                    <a:pt x="77" y="402"/>
                    <a:pt x="77" y="568"/>
                  </a:cubicBezTo>
                  <a:cubicBezTo>
                    <a:pt x="76" y="611"/>
                    <a:pt x="76" y="654"/>
                    <a:pt x="76" y="698"/>
                  </a:cubicBezTo>
                  <a:cubicBezTo>
                    <a:pt x="76" y="719"/>
                    <a:pt x="76" y="740"/>
                    <a:pt x="76" y="761"/>
                  </a:cubicBezTo>
                  <a:cubicBezTo>
                    <a:pt x="77" y="773"/>
                    <a:pt x="82" y="786"/>
                    <a:pt x="92" y="798"/>
                  </a:cubicBezTo>
                  <a:cubicBezTo>
                    <a:pt x="111" y="823"/>
                    <a:pt x="145" y="841"/>
                    <a:pt x="177" y="844"/>
                  </a:cubicBezTo>
                  <a:cubicBezTo>
                    <a:pt x="179" y="845"/>
                    <a:pt x="181" y="845"/>
                    <a:pt x="183" y="845"/>
                  </a:cubicBezTo>
                  <a:cubicBezTo>
                    <a:pt x="184" y="845"/>
                    <a:pt x="185" y="845"/>
                    <a:pt x="186" y="845"/>
                  </a:cubicBezTo>
                  <a:cubicBezTo>
                    <a:pt x="190" y="845"/>
                    <a:pt x="190" y="845"/>
                    <a:pt x="190" y="845"/>
                  </a:cubicBezTo>
                  <a:cubicBezTo>
                    <a:pt x="206" y="845"/>
                    <a:pt x="206" y="845"/>
                    <a:pt x="206" y="845"/>
                  </a:cubicBezTo>
                  <a:cubicBezTo>
                    <a:pt x="211" y="845"/>
                    <a:pt x="216" y="845"/>
                    <a:pt x="221" y="845"/>
                  </a:cubicBezTo>
                  <a:cubicBezTo>
                    <a:pt x="228" y="844"/>
                    <a:pt x="228" y="844"/>
                    <a:pt x="228" y="844"/>
                  </a:cubicBezTo>
                  <a:cubicBezTo>
                    <a:pt x="230" y="844"/>
                    <a:pt x="229" y="844"/>
                    <a:pt x="230" y="844"/>
                  </a:cubicBezTo>
                  <a:cubicBezTo>
                    <a:pt x="230" y="844"/>
                    <a:pt x="230" y="844"/>
                    <a:pt x="230" y="844"/>
                  </a:cubicBezTo>
                  <a:cubicBezTo>
                    <a:pt x="230" y="844"/>
                    <a:pt x="231" y="844"/>
                    <a:pt x="231" y="844"/>
                  </a:cubicBezTo>
                  <a:cubicBezTo>
                    <a:pt x="231" y="844"/>
                    <a:pt x="231" y="843"/>
                    <a:pt x="231" y="843"/>
                  </a:cubicBezTo>
                  <a:cubicBezTo>
                    <a:pt x="231" y="843"/>
                    <a:pt x="231" y="843"/>
                    <a:pt x="231" y="843"/>
                  </a:cubicBezTo>
                  <a:cubicBezTo>
                    <a:pt x="231" y="843"/>
                    <a:pt x="231" y="843"/>
                    <a:pt x="231" y="843"/>
                  </a:cubicBezTo>
                  <a:cubicBezTo>
                    <a:pt x="231" y="842"/>
                    <a:pt x="231" y="842"/>
                    <a:pt x="231" y="842"/>
                  </a:cubicBezTo>
                  <a:cubicBezTo>
                    <a:pt x="231" y="838"/>
                    <a:pt x="231" y="838"/>
                    <a:pt x="231" y="838"/>
                  </a:cubicBezTo>
                  <a:cubicBezTo>
                    <a:pt x="231" y="794"/>
                    <a:pt x="232" y="751"/>
                    <a:pt x="232" y="708"/>
                  </a:cubicBezTo>
                  <a:cubicBezTo>
                    <a:pt x="232" y="686"/>
                    <a:pt x="232" y="664"/>
                    <a:pt x="232" y="643"/>
                  </a:cubicBezTo>
                  <a:cubicBezTo>
                    <a:pt x="232" y="610"/>
                    <a:pt x="232" y="610"/>
                    <a:pt x="232" y="610"/>
                  </a:cubicBezTo>
                  <a:cubicBezTo>
                    <a:pt x="232" y="605"/>
                    <a:pt x="232" y="605"/>
                    <a:pt x="232" y="605"/>
                  </a:cubicBezTo>
                  <a:cubicBezTo>
                    <a:pt x="232" y="604"/>
                    <a:pt x="232" y="602"/>
                    <a:pt x="232" y="600"/>
                  </a:cubicBezTo>
                  <a:cubicBezTo>
                    <a:pt x="232" y="596"/>
                    <a:pt x="233" y="593"/>
                    <a:pt x="233" y="589"/>
                  </a:cubicBezTo>
                  <a:cubicBezTo>
                    <a:pt x="234" y="582"/>
                    <a:pt x="236" y="575"/>
                    <a:pt x="238" y="569"/>
                  </a:cubicBezTo>
                  <a:cubicBezTo>
                    <a:pt x="245" y="541"/>
                    <a:pt x="260" y="516"/>
                    <a:pt x="280" y="497"/>
                  </a:cubicBezTo>
                  <a:cubicBezTo>
                    <a:pt x="301" y="478"/>
                    <a:pt x="327" y="464"/>
                    <a:pt x="354" y="458"/>
                  </a:cubicBezTo>
                  <a:cubicBezTo>
                    <a:pt x="361" y="456"/>
                    <a:pt x="368" y="456"/>
                    <a:pt x="375" y="455"/>
                  </a:cubicBezTo>
                  <a:cubicBezTo>
                    <a:pt x="379" y="455"/>
                    <a:pt x="383" y="455"/>
                    <a:pt x="386" y="455"/>
                  </a:cubicBezTo>
                  <a:cubicBezTo>
                    <a:pt x="389" y="455"/>
                    <a:pt x="392" y="455"/>
                    <a:pt x="395" y="455"/>
                  </a:cubicBezTo>
                  <a:cubicBezTo>
                    <a:pt x="408" y="456"/>
                    <a:pt x="421" y="457"/>
                    <a:pt x="433" y="460"/>
                  </a:cubicBezTo>
                  <a:cubicBezTo>
                    <a:pt x="457" y="464"/>
                    <a:pt x="481" y="473"/>
                    <a:pt x="502" y="484"/>
                  </a:cubicBezTo>
                  <a:cubicBezTo>
                    <a:pt x="524" y="495"/>
                    <a:pt x="544" y="507"/>
                    <a:pt x="562" y="521"/>
                  </a:cubicBezTo>
                  <a:cubicBezTo>
                    <a:pt x="580" y="535"/>
                    <a:pt x="597" y="549"/>
                    <a:pt x="614" y="564"/>
                  </a:cubicBezTo>
                  <a:cubicBezTo>
                    <a:pt x="630" y="579"/>
                    <a:pt x="645" y="594"/>
                    <a:pt x="661" y="608"/>
                  </a:cubicBezTo>
                  <a:cubicBezTo>
                    <a:pt x="668" y="615"/>
                    <a:pt x="676" y="622"/>
                    <a:pt x="683" y="629"/>
                  </a:cubicBezTo>
                  <a:cubicBezTo>
                    <a:pt x="691" y="636"/>
                    <a:pt x="699" y="643"/>
                    <a:pt x="707" y="650"/>
                  </a:cubicBezTo>
                  <a:cubicBezTo>
                    <a:pt x="739" y="679"/>
                    <a:pt x="769" y="708"/>
                    <a:pt x="800" y="733"/>
                  </a:cubicBezTo>
                  <a:cubicBezTo>
                    <a:pt x="830" y="758"/>
                    <a:pt x="862" y="779"/>
                    <a:pt x="894" y="787"/>
                  </a:cubicBezTo>
                  <a:cubicBezTo>
                    <a:pt x="916" y="793"/>
                    <a:pt x="939" y="793"/>
                    <a:pt x="964" y="785"/>
                  </a:cubicBezTo>
                  <a:cubicBezTo>
                    <a:pt x="988" y="776"/>
                    <a:pt x="1014" y="761"/>
                    <a:pt x="1039" y="741"/>
                  </a:cubicBezTo>
                  <a:cubicBezTo>
                    <a:pt x="1064" y="722"/>
                    <a:pt x="1089" y="699"/>
                    <a:pt x="1115" y="676"/>
                  </a:cubicBezTo>
                  <a:cubicBezTo>
                    <a:pt x="1128" y="664"/>
                    <a:pt x="1142" y="652"/>
                    <a:pt x="1155" y="641"/>
                  </a:cubicBezTo>
                  <a:cubicBezTo>
                    <a:pt x="1165" y="632"/>
                    <a:pt x="1165" y="632"/>
                    <a:pt x="1165" y="632"/>
                  </a:cubicBezTo>
                  <a:cubicBezTo>
                    <a:pt x="1174" y="623"/>
                    <a:pt x="1174" y="623"/>
                    <a:pt x="1174" y="623"/>
                  </a:cubicBezTo>
                  <a:cubicBezTo>
                    <a:pt x="1181" y="617"/>
                    <a:pt x="1187" y="612"/>
                    <a:pt x="1194" y="606"/>
                  </a:cubicBezTo>
                  <a:cubicBezTo>
                    <a:pt x="1219" y="582"/>
                    <a:pt x="1246" y="557"/>
                    <a:pt x="1274" y="535"/>
                  </a:cubicBezTo>
                  <a:cubicBezTo>
                    <a:pt x="1302" y="513"/>
                    <a:pt x="1333" y="493"/>
                    <a:pt x="1367" y="480"/>
                  </a:cubicBezTo>
                  <a:cubicBezTo>
                    <a:pt x="1383" y="473"/>
                    <a:pt x="1401" y="468"/>
                    <a:pt x="1418" y="465"/>
                  </a:cubicBezTo>
                  <a:cubicBezTo>
                    <a:pt x="1426" y="464"/>
                    <a:pt x="1435" y="463"/>
                    <a:pt x="1444" y="462"/>
                  </a:cubicBezTo>
                  <a:cubicBezTo>
                    <a:pt x="1452" y="462"/>
                    <a:pt x="1460" y="461"/>
                    <a:pt x="1470" y="462"/>
                  </a:cubicBezTo>
                  <a:cubicBezTo>
                    <a:pt x="1488" y="463"/>
                    <a:pt x="1505" y="468"/>
                    <a:pt x="1521" y="475"/>
                  </a:cubicBezTo>
                  <a:cubicBezTo>
                    <a:pt x="1536" y="482"/>
                    <a:pt x="1549" y="492"/>
                    <a:pt x="1560" y="503"/>
                  </a:cubicBezTo>
                  <a:cubicBezTo>
                    <a:pt x="1584" y="525"/>
                    <a:pt x="1600" y="556"/>
                    <a:pt x="1604" y="589"/>
                  </a:cubicBezTo>
                  <a:cubicBezTo>
                    <a:pt x="1605" y="593"/>
                    <a:pt x="1605" y="597"/>
                    <a:pt x="1605" y="601"/>
                  </a:cubicBezTo>
                  <a:cubicBezTo>
                    <a:pt x="1605" y="603"/>
                    <a:pt x="1606" y="605"/>
                    <a:pt x="1606" y="607"/>
                  </a:cubicBezTo>
                  <a:cubicBezTo>
                    <a:pt x="1606" y="612"/>
                    <a:pt x="1606" y="612"/>
                    <a:pt x="1606" y="612"/>
                  </a:cubicBezTo>
                  <a:cubicBezTo>
                    <a:pt x="1605" y="619"/>
                    <a:pt x="1605" y="625"/>
                    <a:pt x="1605" y="632"/>
                  </a:cubicBezTo>
                  <a:cubicBezTo>
                    <a:pt x="1605" y="645"/>
                    <a:pt x="1605" y="658"/>
                    <a:pt x="1605" y="670"/>
                  </a:cubicBezTo>
                  <a:cubicBezTo>
                    <a:pt x="1605" y="696"/>
                    <a:pt x="1605" y="722"/>
                    <a:pt x="1605" y="747"/>
                  </a:cubicBezTo>
                  <a:cubicBezTo>
                    <a:pt x="1605" y="756"/>
                    <a:pt x="1605" y="756"/>
                    <a:pt x="1605" y="756"/>
                  </a:cubicBezTo>
                  <a:cubicBezTo>
                    <a:pt x="1605" y="760"/>
                    <a:pt x="1605" y="760"/>
                    <a:pt x="1605" y="760"/>
                  </a:cubicBezTo>
                  <a:cubicBezTo>
                    <a:pt x="1605" y="761"/>
                    <a:pt x="1605" y="762"/>
                    <a:pt x="1605" y="763"/>
                  </a:cubicBezTo>
                  <a:cubicBezTo>
                    <a:pt x="1605" y="768"/>
                    <a:pt x="1606" y="772"/>
                    <a:pt x="1607" y="776"/>
                  </a:cubicBezTo>
                  <a:cubicBezTo>
                    <a:pt x="1610" y="785"/>
                    <a:pt x="1614" y="793"/>
                    <a:pt x="1620" y="801"/>
                  </a:cubicBezTo>
                  <a:cubicBezTo>
                    <a:pt x="1631" y="817"/>
                    <a:pt x="1648" y="830"/>
                    <a:pt x="1666" y="840"/>
                  </a:cubicBezTo>
                  <a:cubicBezTo>
                    <a:pt x="1685" y="850"/>
                    <a:pt x="1705" y="856"/>
                    <a:pt x="1724" y="857"/>
                  </a:cubicBezTo>
                  <a:cubicBezTo>
                    <a:pt x="1725" y="857"/>
                    <a:pt x="1726" y="857"/>
                    <a:pt x="1727" y="857"/>
                  </a:cubicBezTo>
                  <a:cubicBezTo>
                    <a:pt x="1731" y="857"/>
                    <a:pt x="1731" y="857"/>
                    <a:pt x="1731" y="857"/>
                  </a:cubicBezTo>
                  <a:cubicBezTo>
                    <a:pt x="1740" y="857"/>
                    <a:pt x="1740" y="857"/>
                    <a:pt x="1740" y="857"/>
                  </a:cubicBezTo>
                  <a:cubicBezTo>
                    <a:pt x="1745" y="857"/>
                    <a:pt x="1751" y="857"/>
                    <a:pt x="1757" y="857"/>
                  </a:cubicBezTo>
                  <a:cubicBezTo>
                    <a:pt x="1765" y="857"/>
                    <a:pt x="1765" y="857"/>
                    <a:pt x="1765" y="857"/>
                  </a:cubicBezTo>
                  <a:cubicBezTo>
                    <a:pt x="1771" y="856"/>
                    <a:pt x="1771" y="856"/>
                    <a:pt x="1771" y="856"/>
                  </a:cubicBezTo>
                  <a:cubicBezTo>
                    <a:pt x="1773" y="856"/>
                    <a:pt x="1775" y="856"/>
                    <a:pt x="1777" y="856"/>
                  </a:cubicBezTo>
                  <a:cubicBezTo>
                    <a:pt x="1778" y="856"/>
                    <a:pt x="1779" y="856"/>
                    <a:pt x="1780" y="855"/>
                  </a:cubicBezTo>
                  <a:cubicBezTo>
                    <a:pt x="1781" y="855"/>
                    <a:pt x="1782" y="854"/>
                    <a:pt x="1783" y="853"/>
                  </a:cubicBezTo>
                  <a:cubicBezTo>
                    <a:pt x="1784" y="851"/>
                    <a:pt x="1784" y="849"/>
                    <a:pt x="1784" y="847"/>
                  </a:cubicBezTo>
                  <a:cubicBezTo>
                    <a:pt x="1784" y="844"/>
                    <a:pt x="1784" y="844"/>
                    <a:pt x="1784" y="844"/>
                  </a:cubicBezTo>
                  <a:cubicBezTo>
                    <a:pt x="1784" y="838"/>
                    <a:pt x="1784" y="838"/>
                    <a:pt x="1784" y="838"/>
                  </a:cubicBezTo>
                  <a:cubicBezTo>
                    <a:pt x="1784" y="832"/>
                    <a:pt x="1784" y="827"/>
                    <a:pt x="1784" y="821"/>
                  </a:cubicBezTo>
                  <a:cubicBezTo>
                    <a:pt x="1785" y="643"/>
                    <a:pt x="1782" y="182"/>
                    <a:pt x="1783" y="173"/>
                  </a:cubicBezTo>
                  <a:cubicBezTo>
                    <a:pt x="1783" y="164"/>
                    <a:pt x="1784" y="155"/>
                    <a:pt x="1782" y="148"/>
                  </a:cubicBezTo>
                  <a:cubicBezTo>
                    <a:pt x="1781" y="140"/>
                    <a:pt x="1778" y="129"/>
                    <a:pt x="1772" y="115"/>
                  </a:cubicBezTo>
                  <a:cubicBezTo>
                    <a:pt x="1766" y="102"/>
                    <a:pt x="1755" y="87"/>
                    <a:pt x="1738" y="74"/>
                  </a:cubicBezTo>
                  <a:cubicBezTo>
                    <a:pt x="1721" y="62"/>
                    <a:pt x="1698" y="53"/>
                    <a:pt x="1671" y="53"/>
                  </a:cubicBezTo>
                  <a:close/>
                  <a:moveTo>
                    <a:pt x="1823" y="846"/>
                  </a:moveTo>
                  <a:cubicBezTo>
                    <a:pt x="1822" y="821"/>
                    <a:pt x="1821" y="797"/>
                    <a:pt x="1820" y="770"/>
                  </a:cubicBezTo>
                  <a:cubicBezTo>
                    <a:pt x="1817" y="681"/>
                    <a:pt x="1814" y="523"/>
                    <a:pt x="1811" y="454"/>
                  </a:cubicBezTo>
                  <a:cubicBezTo>
                    <a:pt x="1809" y="416"/>
                    <a:pt x="1808" y="395"/>
                    <a:pt x="1806" y="431"/>
                  </a:cubicBezTo>
                  <a:cubicBezTo>
                    <a:pt x="1806" y="444"/>
                    <a:pt x="1805" y="453"/>
                    <a:pt x="1805" y="467"/>
                  </a:cubicBezTo>
                  <a:cubicBezTo>
                    <a:pt x="1802" y="506"/>
                    <a:pt x="1801" y="607"/>
                    <a:pt x="1799" y="659"/>
                  </a:cubicBezTo>
                  <a:cubicBezTo>
                    <a:pt x="1799" y="662"/>
                    <a:pt x="1799" y="664"/>
                    <a:pt x="1799" y="667"/>
                  </a:cubicBezTo>
                  <a:cubicBezTo>
                    <a:pt x="1798" y="691"/>
                    <a:pt x="1797" y="715"/>
                    <a:pt x="1796" y="742"/>
                  </a:cubicBezTo>
                  <a:cubicBezTo>
                    <a:pt x="1796" y="747"/>
                    <a:pt x="1796" y="752"/>
                    <a:pt x="1796" y="757"/>
                  </a:cubicBezTo>
                  <a:cubicBezTo>
                    <a:pt x="1796" y="774"/>
                    <a:pt x="1795" y="792"/>
                    <a:pt x="1795" y="810"/>
                  </a:cubicBezTo>
                  <a:cubicBezTo>
                    <a:pt x="1795" y="819"/>
                    <a:pt x="1794" y="829"/>
                    <a:pt x="1794" y="838"/>
                  </a:cubicBezTo>
                  <a:cubicBezTo>
                    <a:pt x="1794" y="840"/>
                    <a:pt x="1794" y="842"/>
                    <a:pt x="1794" y="844"/>
                  </a:cubicBezTo>
                  <a:cubicBezTo>
                    <a:pt x="1794" y="846"/>
                    <a:pt x="1794" y="847"/>
                    <a:pt x="1794" y="849"/>
                  </a:cubicBezTo>
                  <a:cubicBezTo>
                    <a:pt x="1794" y="852"/>
                    <a:pt x="1794" y="855"/>
                    <a:pt x="1793" y="858"/>
                  </a:cubicBezTo>
                  <a:cubicBezTo>
                    <a:pt x="1792" y="860"/>
                    <a:pt x="1791" y="862"/>
                    <a:pt x="1789" y="864"/>
                  </a:cubicBezTo>
                  <a:cubicBezTo>
                    <a:pt x="1787" y="865"/>
                    <a:pt x="1784" y="865"/>
                    <a:pt x="1782" y="865"/>
                  </a:cubicBezTo>
                  <a:cubicBezTo>
                    <a:pt x="1780" y="865"/>
                    <a:pt x="1777" y="866"/>
                    <a:pt x="1775" y="866"/>
                  </a:cubicBezTo>
                  <a:cubicBezTo>
                    <a:pt x="1772" y="866"/>
                    <a:pt x="1769" y="866"/>
                    <a:pt x="1766" y="866"/>
                  </a:cubicBezTo>
                  <a:cubicBezTo>
                    <a:pt x="1758" y="866"/>
                    <a:pt x="1750" y="866"/>
                    <a:pt x="1741" y="866"/>
                  </a:cubicBezTo>
                  <a:cubicBezTo>
                    <a:pt x="1737" y="866"/>
                    <a:pt x="1733" y="866"/>
                    <a:pt x="1729" y="866"/>
                  </a:cubicBezTo>
                  <a:cubicBezTo>
                    <a:pt x="1725" y="866"/>
                    <a:pt x="1721" y="865"/>
                    <a:pt x="1717" y="865"/>
                  </a:cubicBezTo>
                  <a:cubicBezTo>
                    <a:pt x="1702" y="863"/>
                    <a:pt x="1686" y="858"/>
                    <a:pt x="1670" y="851"/>
                  </a:cubicBezTo>
                  <a:cubicBezTo>
                    <a:pt x="1655" y="843"/>
                    <a:pt x="1640" y="833"/>
                    <a:pt x="1627" y="820"/>
                  </a:cubicBezTo>
                  <a:cubicBezTo>
                    <a:pt x="1614" y="807"/>
                    <a:pt x="1604" y="791"/>
                    <a:pt x="1600" y="774"/>
                  </a:cubicBezTo>
                  <a:cubicBezTo>
                    <a:pt x="1599" y="770"/>
                    <a:pt x="1599" y="765"/>
                    <a:pt x="1599" y="761"/>
                  </a:cubicBezTo>
                  <a:cubicBezTo>
                    <a:pt x="1599" y="760"/>
                    <a:pt x="1599" y="759"/>
                    <a:pt x="1599" y="758"/>
                  </a:cubicBezTo>
                  <a:cubicBezTo>
                    <a:pt x="1599" y="753"/>
                    <a:pt x="1599" y="753"/>
                    <a:pt x="1599" y="753"/>
                  </a:cubicBezTo>
                  <a:cubicBezTo>
                    <a:pt x="1599" y="750"/>
                    <a:pt x="1599" y="747"/>
                    <a:pt x="1599" y="744"/>
                  </a:cubicBezTo>
                  <a:cubicBezTo>
                    <a:pt x="1599" y="733"/>
                    <a:pt x="1599" y="721"/>
                    <a:pt x="1600" y="708"/>
                  </a:cubicBezTo>
                  <a:cubicBezTo>
                    <a:pt x="1600" y="684"/>
                    <a:pt x="1600" y="659"/>
                    <a:pt x="1601" y="633"/>
                  </a:cubicBezTo>
                  <a:cubicBezTo>
                    <a:pt x="1601" y="627"/>
                    <a:pt x="1601" y="620"/>
                    <a:pt x="1601" y="614"/>
                  </a:cubicBezTo>
                  <a:cubicBezTo>
                    <a:pt x="1601" y="609"/>
                    <a:pt x="1601" y="609"/>
                    <a:pt x="1601" y="609"/>
                  </a:cubicBezTo>
                  <a:cubicBezTo>
                    <a:pt x="1601" y="607"/>
                    <a:pt x="1601" y="605"/>
                    <a:pt x="1601" y="603"/>
                  </a:cubicBezTo>
                  <a:cubicBezTo>
                    <a:pt x="1601" y="599"/>
                    <a:pt x="1601" y="595"/>
                    <a:pt x="1600" y="591"/>
                  </a:cubicBezTo>
                  <a:cubicBezTo>
                    <a:pt x="1598" y="575"/>
                    <a:pt x="1594" y="560"/>
                    <a:pt x="1587" y="545"/>
                  </a:cubicBezTo>
                  <a:cubicBezTo>
                    <a:pt x="1576" y="523"/>
                    <a:pt x="1558" y="503"/>
                    <a:pt x="1536" y="488"/>
                  </a:cubicBezTo>
                  <a:cubicBezTo>
                    <a:pt x="1525" y="481"/>
                    <a:pt x="1513" y="475"/>
                    <a:pt x="1500" y="471"/>
                  </a:cubicBezTo>
                  <a:cubicBezTo>
                    <a:pt x="1487" y="467"/>
                    <a:pt x="1473" y="465"/>
                    <a:pt x="1460" y="465"/>
                  </a:cubicBezTo>
                  <a:cubicBezTo>
                    <a:pt x="1434" y="465"/>
                    <a:pt x="1408" y="469"/>
                    <a:pt x="1383" y="477"/>
                  </a:cubicBezTo>
                  <a:cubicBezTo>
                    <a:pt x="1357" y="485"/>
                    <a:pt x="1334" y="498"/>
                    <a:pt x="1311" y="512"/>
                  </a:cubicBezTo>
                  <a:cubicBezTo>
                    <a:pt x="1266" y="541"/>
                    <a:pt x="1227" y="578"/>
                    <a:pt x="1188" y="614"/>
                  </a:cubicBezTo>
                  <a:cubicBezTo>
                    <a:pt x="1178" y="623"/>
                    <a:pt x="1168" y="632"/>
                    <a:pt x="1158" y="641"/>
                  </a:cubicBezTo>
                  <a:cubicBezTo>
                    <a:pt x="1148" y="650"/>
                    <a:pt x="1137" y="659"/>
                    <a:pt x="1127" y="669"/>
                  </a:cubicBezTo>
                  <a:cubicBezTo>
                    <a:pt x="1106" y="688"/>
                    <a:pt x="1085" y="707"/>
                    <a:pt x="1063" y="725"/>
                  </a:cubicBezTo>
                  <a:cubicBezTo>
                    <a:pt x="1046" y="739"/>
                    <a:pt x="1029" y="753"/>
                    <a:pt x="1011" y="764"/>
                  </a:cubicBezTo>
                  <a:cubicBezTo>
                    <a:pt x="993" y="776"/>
                    <a:pt x="974" y="785"/>
                    <a:pt x="956" y="790"/>
                  </a:cubicBezTo>
                  <a:cubicBezTo>
                    <a:pt x="937" y="795"/>
                    <a:pt x="918" y="796"/>
                    <a:pt x="900" y="792"/>
                  </a:cubicBezTo>
                  <a:cubicBezTo>
                    <a:pt x="881" y="788"/>
                    <a:pt x="863" y="780"/>
                    <a:pt x="845" y="769"/>
                  </a:cubicBezTo>
                  <a:cubicBezTo>
                    <a:pt x="826" y="758"/>
                    <a:pt x="809" y="745"/>
                    <a:pt x="791" y="731"/>
                  </a:cubicBezTo>
                  <a:cubicBezTo>
                    <a:pt x="774" y="716"/>
                    <a:pt x="757" y="701"/>
                    <a:pt x="739" y="685"/>
                  </a:cubicBezTo>
                  <a:cubicBezTo>
                    <a:pt x="722" y="669"/>
                    <a:pt x="705" y="653"/>
                    <a:pt x="687" y="637"/>
                  </a:cubicBezTo>
                  <a:cubicBezTo>
                    <a:pt x="670" y="622"/>
                    <a:pt x="653" y="606"/>
                    <a:pt x="636" y="589"/>
                  </a:cubicBezTo>
                  <a:cubicBezTo>
                    <a:pt x="601" y="557"/>
                    <a:pt x="564" y="523"/>
                    <a:pt x="519" y="497"/>
                  </a:cubicBezTo>
                  <a:cubicBezTo>
                    <a:pt x="497" y="485"/>
                    <a:pt x="473" y="474"/>
                    <a:pt x="447" y="467"/>
                  </a:cubicBezTo>
                  <a:cubicBezTo>
                    <a:pt x="434" y="463"/>
                    <a:pt x="420" y="461"/>
                    <a:pt x="407" y="460"/>
                  </a:cubicBezTo>
                  <a:cubicBezTo>
                    <a:pt x="400" y="459"/>
                    <a:pt x="393" y="459"/>
                    <a:pt x="386" y="459"/>
                  </a:cubicBezTo>
                  <a:cubicBezTo>
                    <a:pt x="379" y="459"/>
                    <a:pt x="372" y="459"/>
                    <a:pt x="364" y="460"/>
                  </a:cubicBezTo>
                  <a:cubicBezTo>
                    <a:pt x="334" y="465"/>
                    <a:pt x="306" y="478"/>
                    <a:pt x="285" y="499"/>
                  </a:cubicBezTo>
                  <a:cubicBezTo>
                    <a:pt x="263" y="519"/>
                    <a:pt x="247" y="546"/>
                    <a:pt x="240" y="575"/>
                  </a:cubicBezTo>
                  <a:cubicBezTo>
                    <a:pt x="239" y="582"/>
                    <a:pt x="237" y="589"/>
                    <a:pt x="237" y="597"/>
                  </a:cubicBezTo>
                  <a:cubicBezTo>
                    <a:pt x="236" y="600"/>
                    <a:pt x="236" y="604"/>
                    <a:pt x="236" y="608"/>
                  </a:cubicBezTo>
                  <a:cubicBezTo>
                    <a:pt x="236" y="617"/>
                    <a:pt x="236" y="617"/>
                    <a:pt x="236" y="617"/>
                  </a:cubicBezTo>
                  <a:cubicBezTo>
                    <a:pt x="236" y="628"/>
                    <a:pt x="236" y="640"/>
                    <a:pt x="236" y="652"/>
                  </a:cubicBezTo>
                  <a:cubicBezTo>
                    <a:pt x="236" y="675"/>
                    <a:pt x="236" y="698"/>
                    <a:pt x="236" y="721"/>
                  </a:cubicBezTo>
                  <a:cubicBezTo>
                    <a:pt x="236" y="793"/>
                    <a:pt x="236" y="793"/>
                    <a:pt x="236" y="793"/>
                  </a:cubicBezTo>
                  <a:cubicBezTo>
                    <a:pt x="236" y="829"/>
                    <a:pt x="236" y="829"/>
                    <a:pt x="236" y="829"/>
                  </a:cubicBezTo>
                  <a:cubicBezTo>
                    <a:pt x="236" y="843"/>
                    <a:pt x="236" y="843"/>
                    <a:pt x="236" y="843"/>
                  </a:cubicBezTo>
                  <a:cubicBezTo>
                    <a:pt x="236" y="844"/>
                    <a:pt x="236" y="845"/>
                    <a:pt x="236" y="846"/>
                  </a:cubicBezTo>
                  <a:cubicBezTo>
                    <a:pt x="236" y="847"/>
                    <a:pt x="235" y="848"/>
                    <a:pt x="234" y="848"/>
                  </a:cubicBezTo>
                  <a:cubicBezTo>
                    <a:pt x="233" y="849"/>
                    <a:pt x="232" y="849"/>
                    <a:pt x="231" y="849"/>
                  </a:cubicBezTo>
                  <a:cubicBezTo>
                    <a:pt x="229" y="849"/>
                    <a:pt x="229" y="849"/>
                    <a:pt x="229" y="849"/>
                  </a:cubicBezTo>
                  <a:cubicBezTo>
                    <a:pt x="221" y="849"/>
                    <a:pt x="221" y="849"/>
                    <a:pt x="221" y="849"/>
                  </a:cubicBezTo>
                  <a:cubicBezTo>
                    <a:pt x="215" y="849"/>
                    <a:pt x="210" y="849"/>
                    <a:pt x="204" y="849"/>
                  </a:cubicBezTo>
                  <a:cubicBezTo>
                    <a:pt x="186" y="849"/>
                    <a:pt x="186" y="849"/>
                    <a:pt x="186" y="849"/>
                  </a:cubicBezTo>
                  <a:cubicBezTo>
                    <a:pt x="182" y="849"/>
                    <a:pt x="177" y="849"/>
                    <a:pt x="173" y="848"/>
                  </a:cubicBezTo>
                  <a:cubicBezTo>
                    <a:pt x="163" y="847"/>
                    <a:pt x="154" y="845"/>
                    <a:pt x="145" y="841"/>
                  </a:cubicBezTo>
                  <a:cubicBezTo>
                    <a:pt x="127" y="835"/>
                    <a:pt x="110" y="824"/>
                    <a:pt x="97" y="811"/>
                  </a:cubicBezTo>
                  <a:cubicBezTo>
                    <a:pt x="83" y="797"/>
                    <a:pt x="74" y="782"/>
                    <a:pt x="72" y="767"/>
                  </a:cubicBezTo>
                  <a:cubicBezTo>
                    <a:pt x="72" y="765"/>
                    <a:pt x="72" y="763"/>
                    <a:pt x="72" y="761"/>
                  </a:cubicBezTo>
                  <a:cubicBezTo>
                    <a:pt x="72" y="760"/>
                    <a:pt x="72" y="759"/>
                    <a:pt x="72" y="759"/>
                  </a:cubicBezTo>
                  <a:cubicBezTo>
                    <a:pt x="71" y="754"/>
                    <a:pt x="71" y="754"/>
                    <a:pt x="71" y="754"/>
                  </a:cubicBezTo>
                  <a:cubicBezTo>
                    <a:pt x="72" y="736"/>
                    <a:pt x="72" y="736"/>
                    <a:pt x="72" y="736"/>
                  </a:cubicBezTo>
                  <a:cubicBezTo>
                    <a:pt x="72" y="701"/>
                    <a:pt x="72" y="701"/>
                    <a:pt x="72" y="701"/>
                  </a:cubicBezTo>
                  <a:cubicBezTo>
                    <a:pt x="72" y="677"/>
                    <a:pt x="72" y="653"/>
                    <a:pt x="72" y="629"/>
                  </a:cubicBezTo>
                  <a:cubicBezTo>
                    <a:pt x="72" y="443"/>
                    <a:pt x="72" y="78"/>
                    <a:pt x="72" y="74"/>
                  </a:cubicBezTo>
                  <a:cubicBezTo>
                    <a:pt x="72" y="73"/>
                    <a:pt x="73" y="71"/>
                    <a:pt x="74" y="70"/>
                  </a:cubicBezTo>
                  <a:cubicBezTo>
                    <a:pt x="74" y="70"/>
                    <a:pt x="75" y="69"/>
                    <a:pt x="77" y="69"/>
                  </a:cubicBezTo>
                  <a:cubicBezTo>
                    <a:pt x="78" y="69"/>
                    <a:pt x="82" y="69"/>
                    <a:pt x="87" y="69"/>
                  </a:cubicBezTo>
                  <a:cubicBezTo>
                    <a:pt x="102" y="69"/>
                    <a:pt x="132" y="69"/>
                    <a:pt x="151" y="69"/>
                  </a:cubicBezTo>
                  <a:cubicBezTo>
                    <a:pt x="165" y="69"/>
                    <a:pt x="180" y="69"/>
                    <a:pt x="195" y="69"/>
                  </a:cubicBezTo>
                  <a:cubicBezTo>
                    <a:pt x="217" y="69"/>
                    <a:pt x="217" y="69"/>
                    <a:pt x="217" y="69"/>
                  </a:cubicBezTo>
                  <a:cubicBezTo>
                    <a:pt x="221" y="69"/>
                    <a:pt x="223" y="69"/>
                    <a:pt x="226" y="69"/>
                  </a:cubicBezTo>
                  <a:cubicBezTo>
                    <a:pt x="229" y="70"/>
                    <a:pt x="232" y="70"/>
                    <a:pt x="235" y="70"/>
                  </a:cubicBezTo>
                  <a:cubicBezTo>
                    <a:pt x="260" y="73"/>
                    <a:pt x="284" y="80"/>
                    <a:pt x="306" y="92"/>
                  </a:cubicBezTo>
                  <a:cubicBezTo>
                    <a:pt x="317" y="97"/>
                    <a:pt x="327" y="104"/>
                    <a:pt x="336" y="112"/>
                  </a:cubicBezTo>
                  <a:cubicBezTo>
                    <a:pt x="339" y="114"/>
                    <a:pt x="341" y="116"/>
                    <a:pt x="343" y="118"/>
                  </a:cubicBezTo>
                  <a:cubicBezTo>
                    <a:pt x="351" y="125"/>
                    <a:pt x="351" y="125"/>
                    <a:pt x="351" y="125"/>
                  </a:cubicBezTo>
                  <a:cubicBezTo>
                    <a:pt x="367" y="140"/>
                    <a:pt x="367" y="140"/>
                    <a:pt x="367" y="140"/>
                  </a:cubicBezTo>
                  <a:cubicBezTo>
                    <a:pt x="425" y="195"/>
                    <a:pt x="484" y="250"/>
                    <a:pt x="542" y="303"/>
                  </a:cubicBezTo>
                  <a:cubicBezTo>
                    <a:pt x="543" y="303"/>
                    <a:pt x="543" y="303"/>
                    <a:pt x="543" y="303"/>
                  </a:cubicBezTo>
                  <a:cubicBezTo>
                    <a:pt x="544" y="305"/>
                    <a:pt x="544" y="305"/>
                    <a:pt x="544" y="305"/>
                  </a:cubicBezTo>
                  <a:cubicBezTo>
                    <a:pt x="547" y="308"/>
                    <a:pt x="547" y="308"/>
                    <a:pt x="547" y="308"/>
                  </a:cubicBezTo>
                  <a:cubicBezTo>
                    <a:pt x="552" y="313"/>
                    <a:pt x="552" y="313"/>
                    <a:pt x="552" y="313"/>
                  </a:cubicBezTo>
                  <a:cubicBezTo>
                    <a:pt x="556" y="317"/>
                    <a:pt x="560" y="320"/>
                    <a:pt x="564" y="323"/>
                  </a:cubicBezTo>
                  <a:cubicBezTo>
                    <a:pt x="572" y="330"/>
                    <a:pt x="580" y="337"/>
                    <a:pt x="588" y="343"/>
                  </a:cubicBezTo>
                  <a:cubicBezTo>
                    <a:pt x="604" y="356"/>
                    <a:pt x="621" y="367"/>
                    <a:pt x="639" y="378"/>
                  </a:cubicBezTo>
                  <a:cubicBezTo>
                    <a:pt x="673" y="398"/>
                    <a:pt x="710" y="414"/>
                    <a:pt x="746" y="426"/>
                  </a:cubicBezTo>
                  <a:cubicBezTo>
                    <a:pt x="782" y="438"/>
                    <a:pt x="819" y="445"/>
                    <a:pt x="854" y="449"/>
                  </a:cubicBezTo>
                  <a:cubicBezTo>
                    <a:pt x="889" y="452"/>
                    <a:pt x="922" y="453"/>
                    <a:pt x="954" y="451"/>
                  </a:cubicBezTo>
                  <a:cubicBezTo>
                    <a:pt x="1018" y="446"/>
                    <a:pt x="1073" y="432"/>
                    <a:pt x="1117" y="414"/>
                  </a:cubicBezTo>
                  <a:cubicBezTo>
                    <a:pt x="1157" y="398"/>
                    <a:pt x="1194" y="378"/>
                    <a:pt x="1225" y="355"/>
                  </a:cubicBezTo>
                  <a:cubicBezTo>
                    <a:pt x="1241" y="344"/>
                    <a:pt x="1256" y="332"/>
                    <a:pt x="1270" y="319"/>
                  </a:cubicBezTo>
                  <a:cubicBezTo>
                    <a:pt x="1277" y="313"/>
                    <a:pt x="1284" y="307"/>
                    <a:pt x="1290" y="300"/>
                  </a:cubicBezTo>
                  <a:cubicBezTo>
                    <a:pt x="1297" y="294"/>
                    <a:pt x="1303" y="288"/>
                    <a:pt x="1309" y="282"/>
                  </a:cubicBezTo>
                  <a:cubicBezTo>
                    <a:pt x="1393" y="199"/>
                    <a:pt x="1459" y="134"/>
                    <a:pt x="1489" y="102"/>
                  </a:cubicBezTo>
                  <a:cubicBezTo>
                    <a:pt x="1504" y="87"/>
                    <a:pt x="1516" y="74"/>
                    <a:pt x="1527" y="63"/>
                  </a:cubicBezTo>
                  <a:cubicBezTo>
                    <a:pt x="1528" y="61"/>
                    <a:pt x="1529" y="60"/>
                    <a:pt x="1530" y="59"/>
                  </a:cubicBezTo>
                  <a:cubicBezTo>
                    <a:pt x="1531" y="58"/>
                    <a:pt x="1532" y="57"/>
                    <a:pt x="1533" y="55"/>
                  </a:cubicBezTo>
                  <a:cubicBezTo>
                    <a:pt x="1534" y="55"/>
                    <a:pt x="1534" y="54"/>
                    <a:pt x="1535" y="54"/>
                  </a:cubicBezTo>
                  <a:cubicBezTo>
                    <a:pt x="1535" y="53"/>
                    <a:pt x="1536" y="53"/>
                    <a:pt x="1536" y="53"/>
                  </a:cubicBezTo>
                  <a:cubicBezTo>
                    <a:pt x="1537" y="51"/>
                    <a:pt x="1538" y="50"/>
                    <a:pt x="1539" y="49"/>
                  </a:cubicBezTo>
                  <a:cubicBezTo>
                    <a:pt x="1542" y="48"/>
                    <a:pt x="1544" y="47"/>
                    <a:pt x="1546" y="46"/>
                  </a:cubicBezTo>
                  <a:cubicBezTo>
                    <a:pt x="1548" y="45"/>
                    <a:pt x="1550" y="44"/>
                    <a:pt x="1552" y="43"/>
                  </a:cubicBezTo>
                  <a:cubicBezTo>
                    <a:pt x="1552" y="42"/>
                    <a:pt x="1563" y="37"/>
                    <a:pt x="1565" y="36"/>
                  </a:cubicBezTo>
                  <a:cubicBezTo>
                    <a:pt x="1570" y="33"/>
                    <a:pt x="1570" y="31"/>
                    <a:pt x="1552" y="28"/>
                  </a:cubicBezTo>
                  <a:cubicBezTo>
                    <a:pt x="1551" y="28"/>
                    <a:pt x="1551" y="28"/>
                    <a:pt x="1551" y="28"/>
                  </a:cubicBezTo>
                  <a:cubicBezTo>
                    <a:pt x="1549" y="28"/>
                    <a:pt x="1549" y="28"/>
                    <a:pt x="1549" y="28"/>
                  </a:cubicBezTo>
                  <a:cubicBezTo>
                    <a:pt x="1547" y="29"/>
                    <a:pt x="1544" y="29"/>
                    <a:pt x="1541" y="30"/>
                  </a:cubicBezTo>
                  <a:cubicBezTo>
                    <a:pt x="1540" y="31"/>
                    <a:pt x="1538" y="31"/>
                    <a:pt x="1536" y="32"/>
                  </a:cubicBezTo>
                  <a:cubicBezTo>
                    <a:pt x="1534" y="32"/>
                    <a:pt x="1532" y="33"/>
                    <a:pt x="1529" y="34"/>
                  </a:cubicBezTo>
                  <a:cubicBezTo>
                    <a:pt x="1523" y="39"/>
                    <a:pt x="1516" y="45"/>
                    <a:pt x="1507" y="51"/>
                  </a:cubicBezTo>
                  <a:cubicBezTo>
                    <a:pt x="1499" y="58"/>
                    <a:pt x="1489" y="66"/>
                    <a:pt x="1478" y="75"/>
                  </a:cubicBezTo>
                  <a:cubicBezTo>
                    <a:pt x="1449" y="99"/>
                    <a:pt x="1366" y="175"/>
                    <a:pt x="1260" y="273"/>
                  </a:cubicBezTo>
                  <a:cubicBezTo>
                    <a:pt x="1256" y="276"/>
                    <a:pt x="1253" y="279"/>
                    <a:pt x="1250" y="282"/>
                  </a:cubicBezTo>
                  <a:cubicBezTo>
                    <a:pt x="1247" y="285"/>
                    <a:pt x="1243" y="288"/>
                    <a:pt x="1240" y="290"/>
                  </a:cubicBezTo>
                  <a:cubicBezTo>
                    <a:pt x="1233" y="296"/>
                    <a:pt x="1226" y="302"/>
                    <a:pt x="1219" y="307"/>
                  </a:cubicBezTo>
                  <a:cubicBezTo>
                    <a:pt x="1205" y="318"/>
                    <a:pt x="1189" y="328"/>
                    <a:pt x="1173" y="337"/>
                  </a:cubicBezTo>
                  <a:cubicBezTo>
                    <a:pt x="1140" y="356"/>
                    <a:pt x="1104" y="371"/>
                    <a:pt x="1066" y="382"/>
                  </a:cubicBezTo>
                  <a:cubicBezTo>
                    <a:pt x="991" y="403"/>
                    <a:pt x="908" y="407"/>
                    <a:pt x="831" y="392"/>
                  </a:cubicBezTo>
                  <a:cubicBezTo>
                    <a:pt x="762" y="379"/>
                    <a:pt x="696" y="352"/>
                    <a:pt x="640" y="311"/>
                  </a:cubicBezTo>
                  <a:cubicBezTo>
                    <a:pt x="626" y="301"/>
                    <a:pt x="612" y="290"/>
                    <a:pt x="600" y="278"/>
                  </a:cubicBezTo>
                  <a:cubicBezTo>
                    <a:pt x="597" y="275"/>
                    <a:pt x="593" y="272"/>
                    <a:pt x="590" y="269"/>
                  </a:cubicBezTo>
                  <a:cubicBezTo>
                    <a:pt x="586" y="264"/>
                    <a:pt x="586" y="264"/>
                    <a:pt x="586" y="264"/>
                  </a:cubicBezTo>
                  <a:cubicBezTo>
                    <a:pt x="583" y="262"/>
                    <a:pt x="583" y="262"/>
                    <a:pt x="583" y="262"/>
                  </a:cubicBezTo>
                  <a:cubicBezTo>
                    <a:pt x="580" y="259"/>
                    <a:pt x="580" y="259"/>
                    <a:pt x="580" y="259"/>
                  </a:cubicBezTo>
                  <a:cubicBezTo>
                    <a:pt x="560" y="240"/>
                    <a:pt x="560" y="240"/>
                    <a:pt x="560" y="240"/>
                  </a:cubicBezTo>
                  <a:cubicBezTo>
                    <a:pt x="534" y="215"/>
                    <a:pt x="508" y="190"/>
                    <a:pt x="481" y="164"/>
                  </a:cubicBezTo>
                  <a:cubicBezTo>
                    <a:pt x="454" y="139"/>
                    <a:pt x="428" y="113"/>
                    <a:pt x="401" y="88"/>
                  </a:cubicBezTo>
                  <a:cubicBezTo>
                    <a:pt x="391" y="78"/>
                    <a:pt x="391" y="78"/>
                    <a:pt x="391" y="78"/>
                  </a:cubicBezTo>
                  <a:cubicBezTo>
                    <a:pt x="386" y="73"/>
                    <a:pt x="386" y="73"/>
                    <a:pt x="386" y="73"/>
                  </a:cubicBezTo>
                  <a:cubicBezTo>
                    <a:pt x="384" y="71"/>
                    <a:pt x="382" y="69"/>
                    <a:pt x="380" y="68"/>
                  </a:cubicBezTo>
                  <a:cubicBezTo>
                    <a:pt x="372" y="61"/>
                    <a:pt x="364" y="55"/>
                    <a:pt x="355" y="49"/>
                  </a:cubicBezTo>
                  <a:cubicBezTo>
                    <a:pt x="338" y="37"/>
                    <a:pt x="319" y="27"/>
                    <a:pt x="299" y="20"/>
                  </a:cubicBezTo>
                  <a:cubicBezTo>
                    <a:pt x="279" y="13"/>
                    <a:pt x="258" y="9"/>
                    <a:pt x="237" y="7"/>
                  </a:cubicBezTo>
                  <a:cubicBezTo>
                    <a:pt x="234" y="7"/>
                    <a:pt x="232" y="6"/>
                    <a:pt x="229" y="6"/>
                  </a:cubicBezTo>
                  <a:cubicBezTo>
                    <a:pt x="225" y="6"/>
                    <a:pt x="225" y="6"/>
                    <a:pt x="225" y="6"/>
                  </a:cubicBezTo>
                  <a:cubicBezTo>
                    <a:pt x="221" y="6"/>
                    <a:pt x="221" y="6"/>
                    <a:pt x="221" y="6"/>
                  </a:cubicBezTo>
                  <a:cubicBezTo>
                    <a:pt x="206" y="6"/>
                    <a:pt x="206" y="6"/>
                    <a:pt x="206" y="6"/>
                  </a:cubicBezTo>
                  <a:cubicBezTo>
                    <a:pt x="197" y="6"/>
                    <a:pt x="188" y="6"/>
                    <a:pt x="178" y="6"/>
                  </a:cubicBezTo>
                  <a:cubicBezTo>
                    <a:pt x="136" y="5"/>
                    <a:pt x="91" y="5"/>
                    <a:pt x="50" y="5"/>
                  </a:cubicBezTo>
                  <a:cubicBezTo>
                    <a:pt x="48" y="5"/>
                    <a:pt x="47" y="5"/>
                    <a:pt x="45" y="5"/>
                  </a:cubicBezTo>
                  <a:cubicBezTo>
                    <a:pt x="44" y="5"/>
                    <a:pt x="43" y="5"/>
                    <a:pt x="42" y="5"/>
                  </a:cubicBezTo>
                  <a:cubicBezTo>
                    <a:pt x="9" y="9"/>
                    <a:pt x="7" y="36"/>
                    <a:pt x="7" y="47"/>
                  </a:cubicBezTo>
                  <a:cubicBezTo>
                    <a:pt x="7" y="54"/>
                    <a:pt x="7" y="61"/>
                    <a:pt x="7" y="68"/>
                  </a:cubicBezTo>
                  <a:cubicBezTo>
                    <a:pt x="7" y="95"/>
                    <a:pt x="7" y="138"/>
                    <a:pt x="7" y="167"/>
                  </a:cubicBezTo>
                  <a:cubicBezTo>
                    <a:pt x="6" y="267"/>
                    <a:pt x="6" y="368"/>
                    <a:pt x="5" y="475"/>
                  </a:cubicBezTo>
                  <a:cubicBezTo>
                    <a:pt x="5" y="525"/>
                    <a:pt x="5" y="577"/>
                    <a:pt x="4" y="630"/>
                  </a:cubicBezTo>
                  <a:cubicBezTo>
                    <a:pt x="4" y="657"/>
                    <a:pt x="4" y="683"/>
                    <a:pt x="4" y="710"/>
                  </a:cubicBezTo>
                  <a:cubicBezTo>
                    <a:pt x="4" y="724"/>
                    <a:pt x="4" y="737"/>
                    <a:pt x="4" y="751"/>
                  </a:cubicBezTo>
                  <a:cubicBezTo>
                    <a:pt x="4" y="756"/>
                    <a:pt x="4" y="756"/>
                    <a:pt x="4" y="756"/>
                  </a:cubicBezTo>
                  <a:cubicBezTo>
                    <a:pt x="4" y="759"/>
                    <a:pt x="4" y="759"/>
                    <a:pt x="4" y="759"/>
                  </a:cubicBezTo>
                  <a:cubicBezTo>
                    <a:pt x="4" y="762"/>
                    <a:pt x="4" y="762"/>
                    <a:pt x="4" y="762"/>
                  </a:cubicBezTo>
                  <a:cubicBezTo>
                    <a:pt x="4" y="767"/>
                    <a:pt x="5" y="771"/>
                    <a:pt x="5" y="776"/>
                  </a:cubicBezTo>
                  <a:cubicBezTo>
                    <a:pt x="7" y="785"/>
                    <a:pt x="9" y="794"/>
                    <a:pt x="12" y="803"/>
                  </a:cubicBezTo>
                  <a:cubicBezTo>
                    <a:pt x="19" y="820"/>
                    <a:pt x="28" y="835"/>
                    <a:pt x="39" y="848"/>
                  </a:cubicBezTo>
                  <a:cubicBezTo>
                    <a:pt x="51" y="861"/>
                    <a:pt x="63" y="872"/>
                    <a:pt x="77" y="882"/>
                  </a:cubicBezTo>
                  <a:cubicBezTo>
                    <a:pt x="91" y="891"/>
                    <a:pt x="105" y="898"/>
                    <a:pt x="121" y="904"/>
                  </a:cubicBezTo>
                  <a:cubicBezTo>
                    <a:pt x="136" y="910"/>
                    <a:pt x="153" y="914"/>
                    <a:pt x="170" y="916"/>
                  </a:cubicBezTo>
                  <a:cubicBezTo>
                    <a:pt x="174" y="917"/>
                    <a:pt x="179" y="917"/>
                    <a:pt x="183" y="917"/>
                  </a:cubicBezTo>
                  <a:cubicBezTo>
                    <a:pt x="195" y="917"/>
                    <a:pt x="195" y="917"/>
                    <a:pt x="195" y="917"/>
                  </a:cubicBezTo>
                  <a:cubicBezTo>
                    <a:pt x="202" y="917"/>
                    <a:pt x="209" y="917"/>
                    <a:pt x="216" y="917"/>
                  </a:cubicBezTo>
                  <a:cubicBezTo>
                    <a:pt x="228" y="917"/>
                    <a:pt x="228" y="917"/>
                    <a:pt x="228" y="917"/>
                  </a:cubicBezTo>
                  <a:cubicBezTo>
                    <a:pt x="233" y="916"/>
                    <a:pt x="233" y="916"/>
                    <a:pt x="233" y="916"/>
                  </a:cubicBezTo>
                  <a:cubicBezTo>
                    <a:pt x="238" y="916"/>
                    <a:pt x="238" y="916"/>
                    <a:pt x="238" y="916"/>
                  </a:cubicBezTo>
                  <a:cubicBezTo>
                    <a:pt x="243" y="916"/>
                    <a:pt x="243" y="916"/>
                    <a:pt x="243" y="916"/>
                  </a:cubicBezTo>
                  <a:cubicBezTo>
                    <a:pt x="256" y="914"/>
                    <a:pt x="269" y="913"/>
                    <a:pt x="279" y="906"/>
                  </a:cubicBezTo>
                  <a:cubicBezTo>
                    <a:pt x="284" y="904"/>
                    <a:pt x="289" y="899"/>
                    <a:pt x="293" y="894"/>
                  </a:cubicBezTo>
                  <a:cubicBezTo>
                    <a:pt x="296" y="890"/>
                    <a:pt x="299" y="884"/>
                    <a:pt x="301" y="879"/>
                  </a:cubicBezTo>
                  <a:cubicBezTo>
                    <a:pt x="301" y="876"/>
                    <a:pt x="302" y="873"/>
                    <a:pt x="303" y="870"/>
                  </a:cubicBezTo>
                  <a:cubicBezTo>
                    <a:pt x="303" y="866"/>
                    <a:pt x="303" y="863"/>
                    <a:pt x="303" y="860"/>
                  </a:cubicBezTo>
                  <a:cubicBezTo>
                    <a:pt x="303" y="841"/>
                    <a:pt x="303" y="841"/>
                    <a:pt x="303" y="841"/>
                  </a:cubicBezTo>
                  <a:cubicBezTo>
                    <a:pt x="303" y="827"/>
                    <a:pt x="303" y="813"/>
                    <a:pt x="303" y="799"/>
                  </a:cubicBezTo>
                  <a:cubicBezTo>
                    <a:pt x="303" y="742"/>
                    <a:pt x="303" y="685"/>
                    <a:pt x="303" y="628"/>
                  </a:cubicBezTo>
                  <a:cubicBezTo>
                    <a:pt x="304" y="607"/>
                    <a:pt x="304" y="607"/>
                    <a:pt x="304" y="607"/>
                  </a:cubicBezTo>
                  <a:cubicBezTo>
                    <a:pt x="304" y="602"/>
                    <a:pt x="304" y="597"/>
                    <a:pt x="305" y="592"/>
                  </a:cubicBezTo>
                  <a:cubicBezTo>
                    <a:pt x="307" y="582"/>
                    <a:pt x="311" y="573"/>
                    <a:pt x="317" y="564"/>
                  </a:cubicBezTo>
                  <a:cubicBezTo>
                    <a:pt x="328" y="547"/>
                    <a:pt x="345" y="534"/>
                    <a:pt x="364" y="529"/>
                  </a:cubicBezTo>
                  <a:cubicBezTo>
                    <a:pt x="369" y="527"/>
                    <a:pt x="374" y="526"/>
                    <a:pt x="379" y="526"/>
                  </a:cubicBezTo>
                  <a:cubicBezTo>
                    <a:pt x="381" y="526"/>
                    <a:pt x="383" y="526"/>
                    <a:pt x="386" y="526"/>
                  </a:cubicBezTo>
                  <a:cubicBezTo>
                    <a:pt x="389" y="526"/>
                    <a:pt x="392" y="526"/>
                    <a:pt x="395" y="526"/>
                  </a:cubicBezTo>
                  <a:cubicBezTo>
                    <a:pt x="407" y="526"/>
                    <a:pt x="419" y="528"/>
                    <a:pt x="430" y="531"/>
                  </a:cubicBezTo>
                  <a:cubicBezTo>
                    <a:pt x="454" y="537"/>
                    <a:pt x="476" y="548"/>
                    <a:pt x="498" y="562"/>
                  </a:cubicBezTo>
                  <a:cubicBezTo>
                    <a:pt x="520" y="576"/>
                    <a:pt x="541" y="593"/>
                    <a:pt x="561" y="611"/>
                  </a:cubicBezTo>
                  <a:cubicBezTo>
                    <a:pt x="582" y="628"/>
                    <a:pt x="602" y="648"/>
                    <a:pt x="623" y="667"/>
                  </a:cubicBezTo>
                  <a:cubicBezTo>
                    <a:pt x="633" y="677"/>
                    <a:pt x="644" y="687"/>
                    <a:pt x="654" y="695"/>
                  </a:cubicBezTo>
                  <a:cubicBezTo>
                    <a:pt x="665" y="705"/>
                    <a:pt x="675" y="714"/>
                    <a:pt x="685" y="723"/>
                  </a:cubicBezTo>
                  <a:cubicBezTo>
                    <a:pt x="706" y="742"/>
                    <a:pt x="726" y="761"/>
                    <a:pt x="748" y="779"/>
                  </a:cubicBezTo>
                  <a:cubicBezTo>
                    <a:pt x="770" y="797"/>
                    <a:pt x="794" y="815"/>
                    <a:pt x="820" y="829"/>
                  </a:cubicBezTo>
                  <a:cubicBezTo>
                    <a:pt x="834" y="837"/>
                    <a:pt x="848" y="843"/>
                    <a:pt x="863" y="848"/>
                  </a:cubicBezTo>
                  <a:cubicBezTo>
                    <a:pt x="878" y="853"/>
                    <a:pt x="894" y="856"/>
                    <a:pt x="911" y="857"/>
                  </a:cubicBezTo>
                  <a:cubicBezTo>
                    <a:pt x="927" y="858"/>
                    <a:pt x="943" y="857"/>
                    <a:pt x="959" y="854"/>
                  </a:cubicBezTo>
                  <a:cubicBezTo>
                    <a:pt x="974" y="851"/>
                    <a:pt x="989" y="846"/>
                    <a:pt x="1003" y="840"/>
                  </a:cubicBezTo>
                  <a:cubicBezTo>
                    <a:pt x="1031" y="827"/>
                    <a:pt x="1054" y="811"/>
                    <a:pt x="1076" y="795"/>
                  </a:cubicBezTo>
                  <a:cubicBezTo>
                    <a:pt x="1097" y="778"/>
                    <a:pt x="1117" y="761"/>
                    <a:pt x="1135" y="744"/>
                  </a:cubicBezTo>
                  <a:cubicBezTo>
                    <a:pt x="1154" y="727"/>
                    <a:pt x="1172" y="710"/>
                    <a:pt x="1190" y="694"/>
                  </a:cubicBezTo>
                  <a:cubicBezTo>
                    <a:pt x="1195" y="690"/>
                    <a:pt x="1199" y="686"/>
                    <a:pt x="1203" y="682"/>
                  </a:cubicBezTo>
                  <a:cubicBezTo>
                    <a:pt x="1208" y="678"/>
                    <a:pt x="1213" y="673"/>
                    <a:pt x="1217" y="669"/>
                  </a:cubicBezTo>
                  <a:cubicBezTo>
                    <a:pt x="1226" y="661"/>
                    <a:pt x="1235" y="653"/>
                    <a:pt x="1243" y="644"/>
                  </a:cubicBezTo>
                  <a:cubicBezTo>
                    <a:pt x="1260" y="628"/>
                    <a:pt x="1277" y="613"/>
                    <a:pt x="1294" y="598"/>
                  </a:cubicBezTo>
                  <a:cubicBezTo>
                    <a:pt x="1327" y="569"/>
                    <a:pt x="1361" y="546"/>
                    <a:pt x="1396" y="532"/>
                  </a:cubicBezTo>
                  <a:cubicBezTo>
                    <a:pt x="1414" y="526"/>
                    <a:pt x="1431" y="522"/>
                    <a:pt x="1449" y="520"/>
                  </a:cubicBezTo>
                  <a:cubicBezTo>
                    <a:pt x="1453" y="520"/>
                    <a:pt x="1458" y="520"/>
                    <a:pt x="1462" y="520"/>
                  </a:cubicBezTo>
                  <a:cubicBezTo>
                    <a:pt x="1465" y="520"/>
                    <a:pt x="1469" y="520"/>
                    <a:pt x="1473" y="520"/>
                  </a:cubicBezTo>
                  <a:cubicBezTo>
                    <a:pt x="1480" y="521"/>
                    <a:pt x="1487" y="523"/>
                    <a:pt x="1494" y="526"/>
                  </a:cubicBezTo>
                  <a:cubicBezTo>
                    <a:pt x="1508" y="532"/>
                    <a:pt x="1520" y="541"/>
                    <a:pt x="1529" y="551"/>
                  </a:cubicBezTo>
                  <a:cubicBezTo>
                    <a:pt x="1538" y="562"/>
                    <a:pt x="1544" y="575"/>
                    <a:pt x="1548" y="588"/>
                  </a:cubicBezTo>
                  <a:cubicBezTo>
                    <a:pt x="1550" y="594"/>
                    <a:pt x="1550" y="601"/>
                    <a:pt x="1551" y="607"/>
                  </a:cubicBezTo>
                  <a:cubicBezTo>
                    <a:pt x="1551" y="616"/>
                    <a:pt x="1551" y="624"/>
                    <a:pt x="1551" y="632"/>
                  </a:cubicBezTo>
                  <a:cubicBezTo>
                    <a:pt x="1551" y="649"/>
                    <a:pt x="1552" y="665"/>
                    <a:pt x="1552" y="680"/>
                  </a:cubicBezTo>
                  <a:cubicBezTo>
                    <a:pt x="1552" y="696"/>
                    <a:pt x="1552" y="711"/>
                    <a:pt x="1553" y="726"/>
                  </a:cubicBezTo>
                  <a:cubicBezTo>
                    <a:pt x="1553" y="733"/>
                    <a:pt x="1553" y="741"/>
                    <a:pt x="1553" y="748"/>
                  </a:cubicBezTo>
                  <a:cubicBezTo>
                    <a:pt x="1553" y="751"/>
                    <a:pt x="1553" y="755"/>
                    <a:pt x="1553" y="759"/>
                  </a:cubicBezTo>
                  <a:cubicBezTo>
                    <a:pt x="1553" y="763"/>
                    <a:pt x="1554" y="767"/>
                    <a:pt x="1554" y="772"/>
                  </a:cubicBezTo>
                  <a:cubicBezTo>
                    <a:pt x="1557" y="789"/>
                    <a:pt x="1563" y="804"/>
                    <a:pt x="1570" y="817"/>
                  </a:cubicBezTo>
                  <a:cubicBezTo>
                    <a:pt x="1578" y="830"/>
                    <a:pt x="1587" y="840"/>
                    <a:pt x="1597" y="849"/>
                  </a:cubicBezTo>
                  <a:cubicBezTo>
                    <a:pt x="1615" y="867"/>
                    <a:pt x="1636" y="879"/>
                    <a:pt x="1655" y="887"/>
                  </a:cubicBezTo>
                  <a:cubicBezTo>
                    <a:pt x="1674" y="895"/>
                    <a:pt x="1693" y="899"/>
                    <a:pt x="1711" y="901"/>
                  </a:cubicBezTo>
                  <a:cubicBezTo>
                    <a:pt x="1720" y="902"/>
                    <a:pt x="1730" y="902"/>
                    <a:pt x="1737" y="901"/>
                  </a:cubicBezTo>
                  <a:cubicBezTo>
                    <a:pt x="1745" y="901"/>
                    <a:pt x="1752" y="901"/>
                    <a:pt x="1759" y="900"/>
                  </a:cubicBezTo>
                  <a:cubicBezTo>
                    <a:pt x="1763" y="900"/>
                    <a:pt x="1766" y="899"/>
                    <a:pt x="1770" y="899"/>
                  </a:cubicBezTo>
                  <a:cubicBezTo>
                    <a:pt x="1772" y="899"/>
                    <a:pt x="1774" y="899"/>
                    <a:pt x="1776" y="899"/>
                  </a:cubicBezTo>
                  <a:cubicBezTo>
                    <a:pt x="1778" y="898"/>
                    <a:pt x="1781" y="898"/>
                    <a:pt x="1783" y="898"/>
                  </a:cubicBezTo>
                  <a:cubicBezTo>
                    <a:pt x="1793" y="897"/>
                    <a:pt x="1801" y="895"/>
                    <a:pt x="1809" y="891"/>
                  </a:cubicBezTo>
                  <a:cubicBezTo>
                    <a:pt x="1812" y="889"/>
                    <a:pt x="1815" y="886"/>
                    <a:pt x="1818" y="883"/>
                  </a:cubicBezTo>
                  <a:cubicBezTo>
                    <a:pt x="1820" y="879"/>
                    <a:pt x="1821" y="875"/>
                    <a:pt x="1822" y="871"/>
                  </a:cubicBezTo>
                  <a:cubicBezTo>
                    <a:pt x="1824" y="863"/>
                    <a:pt x="1823" y="855"/>
                    <a:pt x="1823" y="846"/>
                  </a:cubicBezTo>
                  <a:close/>
                </a:path>
              </a:pathLst>
            </a:custGeom>
            <a:solidFill>
              <a:schemeClr val="accent1"/>
            </a:solidFill>
            <a:ln>
              <a:noFill/>
            </a:ln>
          </p:spPr>
          <p:txBody>
            <a:bodyPr vert="horz" wrap="square" lIns="91440" tIns="45720" rIns="91440" bIns="45720" numCol="1" anchor="t" anchorCtr="0" compatLnSpc="1"/>
            <a:lstStyle/>
            <a:p>
              <a:endParaRPr lang="en-GB"/>
            </a:p>
          </p:txBody>
        </p:sp>
        <p:sp>
          <p:nvSpPr>
            <p:cNvPr id="32" name="Freeform 18"/>
            <p:cNvSpPr>
              <a:spLocks noEditPoints="1"/>
            </p:cNvSpPr>
            <p:nvPr>
              <p:custDataLst>
                <p:tags r:id="rId4"/>
              </p:custDataLst>
            </p:nvPr>
          </p:nvSpPr>
          <p:spPr bwMode="gray">
            <a:xfrm>
              <a:off x="2663826" y="1716088"/>
              <a:ext cx="6837363" cy="3429000"/>
            </a:xfrm>
            <a:custGeom>
              <a:avLst/>
              <a:gdLst>
                <a:gd name="T0" fmla="*/ 766 w 1820"/>
                <a:gd name="T1" fmla="*/ 724 h 912"/>
                <a:gd name="T2" fmla="*/ 242 w 1820"/>
                <a:gd name="T3" fmla="*/ 667 h 912"/>
                <a:gd name="T4" fmla="*/ 177 w 1820"/>
                <a:gd name="T5" fmla="*/ 856 h 912"/>
                <a:gd name="T6" fmla="*/ 53 w 1820"/>
                <a:gd name="T7" fmla="*/ 533 h 912"/>
                <a:gd name="T8" fmla="*/ 364 w 1820"/>
                <a:gd name="T9" fmla="*/ 112 h 912"/>
                <a:gd name="T10" fmla="*/ 918 w 1820"/>
                <a:gd name="T11" fmla="*/ 427 h 912"/>
                <a:gd name="T12" fmla="*/ 536 w 1820"/>
                <a:gd name="T13" fmla="*/ 234 h 912"/>
                <a:gd name="T14" fmla="*/ 164 w 1820"/>
                <a:gd name="T15" fmla="*/ 13 h 912"/>
                <a:gd name="T16" fmla="*/ 112 w 1820"/>
                <a:gd name="T17" fmla="*/ 882 h 912"/>
                <a:gd name="T18" fmla="*/ 282 w 1820"/>
                <a:gd name="T19" fmla="*/ 868 h 912"/>
                <a:gd name="T20" fmla="*/ 382 w 1820"/>
                <a:gd name="T21" fmla="*/ 504 h 912"/>
                <a:gd name="T22" fmla="*/ 990 w 1820"/>
                <a:gd name="T23" fmla="*/ 815 h 912"/>
                <a:gd name="T24" fmla="*/ 582 w 1820"/>
                <a:gd name="T25" fmla="*/ 589 h 912"/>
                <a:gd name="T26" fmla="*/ 278 w 1820"/>
                <a:gd name="T27" fmla="*/ 834 h 912"/>
                <a:gd name="T28" fmla="*/ 183 w 1820"/>
                <a:gd name="T29" fmla="*/ 891 h 912"/>
                <a:gd name="T30" fmla="*/ 20 w 1820"/>
                <a:gd name="T31" fmla="*/ 636 h 912"/>
                <a:gd name="T32" fmla="*/ 332 w 1820"/>
                <a:gd name="T33" fmla="*/ 52 h 912"/>
                <a:gd name="T34" fmla="*/ 749 w 1820"/>
                <a:gd name="T35" fmla="*/ 392 h 912"/>
                <a:gd name="T36" fmla="*/ 494 w 1820"/>
                <a:gd name="T37" fmla="*/ 228 h 912"/>
                <a:gd name="T38" fmla="*/ 50 w 1820"/>
                <a:gd name="T39" fmla="*/ 710 h 912"/>
                <a:gd name="T40" fmla="*/ 230 w 1820"/>
                <a:gd name="T41" fmla="*/ 860 h 912"/>
                <a:gd name="T42" fmla="*/ 253 w 1820"/>
                <a:gd name="T43" fmla="*/ 576 h 912"/>
                <a:gd name="T44" fmla="*/ 742 w 1820"/>
                <a:gd name="T45" fmla="*/ 718 h 912"/>
                <a:gd name="T46" fmla="*/ 1791 w 1820"/>
                <a:gd name="T47" fmla="*/ 805 h 912"/>
                <a:gd name="T48" fmla="*/ 1713 w 1820"/>
                <a:gd name="T49" fmla="*/ 860 h 912"/>
                <a:gd name="T50" fmla="*/ 1597 w 1820"/>
                <a:gd name="T51" fmla="*/ 604 h 912"/>
                <a:gd name="T52" fmla="*/ 1123 w 1820"/>
                <a:gd name="T53" fmla="*/ 664 h 912"/>
                <a:gd name="T54" fmla="*/ 443 w 1820"/>
                <a:gd name="T55" fmla="*/ 462 h 912"/>
                <a:gd name="T56" fmla="*/ 232 w 1820"/>
                <a:gd name="T57" fmla="*/ 788 h 912"/>
                <a:gd name="T58" fmla="*/ 141 w 1820"/>
                <a:gd name="T59" fmla="*/ 836 h 912"/>
                <a:gd name="T60" fmla="*/ 147 w 1820"/>
                <a:gd name="T61" fmla="*/ 64 h 912"/>
                <a:gd name="T62" fmla="*/ 539 w 1820"/>
                <a:gd name="T63" fmla="*/ 298 h 912"/>
                <a:gd name="T64" fmla="*/ 1221 w 1820"/>
                <a:gd name="T65" fmla="*/ 350 h 912"/>
                <a:gd name="T66" fmla="*/ 1564 w 1820"/>
                <a:gd name="T67" fmla="*/ 30 h 912"/>
                <a:gd name="T68" fmla="*/ 827 w 1820"/>
                <a:gd name="T69" fmla="*/ 387 h 912"/>
                <a:gd name="T70" fmla="*/ 382 w 1820"/>
                <a:gd name="T71" fmla="*/ 68 h 912"/>
                <a:gd name="T72" fmla="*/ 3 w 1820"/>
                <a:gd name="T73" fmla="*/ 42 h 912"/>
                <a:gd name="T74" fmla="*/ 35 w 1820"/>
                <a:gd name="T75" fmla="*/ 843 h 912"/>
                <a:gd name="T76" fmla="*/ 275 w 1820"/>
                <a:gd name="T77" fmla="*/ 901 h 912"/>
                <a:gd name="T78" fmla="*/ 360 w 1820"/>
                <a:gd name="T79" fmla="*/ 524 h 912"/>
                <a:gd name="T80" fmla="*/ 816 w 1820"/>
                <a:gd name="T81" fmla="*/ 824 h 912"/>
                <a:gd name="T82" fmla="*/ 1290 w 1820"/>
                <a:gd name="T83" fmla="*/ 593 h 912"/>
                <a:gd name="T84" fmla="*/ 1549 w 1820"/>
                <a:gd name="T85" fmla="*/ 721 h 912"/>
                <a:gd name="T86" fmla="*/ 1772 w 1820"/>
                <a:gd name="T87" fmla="*/ 894 h 912"/>
                <a:gd name="T88" fmla="*/ 1760 w 1820"/>
                <a:gd name="T89" fmla="*/ 884 h 912"/>
                <a:gd name="T90" fmla="*/ 1556 w 1820"/>
                <a:gd name="T91" fmla="*/ 628 h 912"/>
                <a:gd name="T92" fmla="*/ 1200 w 1820"/>
                <a:gd name="T93" fmla="*/ 668 h 912"/>
                <a:gd name="T94" fmla="*/ 633 w 1820"/>
                <a:gd name="T95" fmla="*/ 669 h 912"/>
                <a:gd name="T96" fmla="*/ 295 w 1820"/>
                <a:gd name="T97" fmla="*/ 600 h 912"/>
                <a:gd name="T98" fmla="*/ 279 w 1820"/>
                <a:gd name="T99" fmla="*/ 893 h 912"/>
                <a:gd name="T100" fmla="*/ 22 w 1820"/>
                <a:gd name="T101" fmla="*/ 818 h 912"/>
                <a:gd name="T102" fmla="*/ 278 w 1820"/>
                <a:gd name="T103" fmla="*/ 15 h 912"/>
                <a:gd name="T104" fmla="*/ 1281 w 1820"/>
                <a:gd name="T105" fmla="*/ 260 h 912"/>
                <a:gd name="T106" fmla="*/ 1161 w 1820"/>
                <a:gd name="T107" fmla="*/ 381 h 912"/>
                <a:gd name="T108" fmla="*/ 368 w 1820"/>
                <a:gd name="T109" fmla="*/ 130 h 912"/>
                <a:gd name="T110" fmla="*/ 63 w 1820"/>
                <a:gd name="T111" fmla="*/ 68 h 912"/>
                <a:gd name="T112" fmla="*/ 186 w 1820"/>
                <a:gd name="T113" fmla="*/ 848 h 912"/>
                <a:gd name="T114" fmla="*/ 235 w 1820"/>
                <a:gd name="T115" fmla="*/ 593 h 912"/>
                <a:gd name="T116" fmla="*/ 665 w 1820"/>
                <a:gd name="T117" fmla="*/ 619 h 912"/>
                <a:gd name="T118" fmla="*/ 1141 w 1820"/>
                <a:gd name="T119" fmla="*/ 651 h 912"/>
                <a:gd name="T120" fmla="*/ 1593 w 1820"/>
                <a:gd name="T121" fmla="*/ 597 h 912"/>
                <a:gd name="T122" fmla="*/ 1745 w 1820"/>
                <a:gd name="T123" fmla="*/ 865 h 912"/>
                <a:gd name="T124" fmla="*/ 1796 w 1820"/>
                <a:gd name="T125" fmla="*/ 811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0" h="912">
                  <a:moveTo>
                    <a:pt x="1297" y="537"/>
                  </a:moveTo>
                  <a:cubicBezTo>
                    <a:pt x="1277" y="550"/>
                    <a:pt x="1259" y="564"/>
                    <a:pt x="1235" y="585"/>
                  </a:cubicBezTo>
                  <a:cubicBezTo>
                    <a:pt x="1220" y="598"/>
                    <a:pt x="1201" y="615"/>
                    <a:pt x="1181" y="633"/>
                  </a:cubicBezTo>
                  <a:cubicBezTo>
                    <a:pt x="1176" y="637"/>
                    <a:pt x="1171" y="642"/>
                    <a:pt x="1166" y="646"/>
                  </a:cubicBezTo>
                  <a:cubicBezTo>
                    <a:pt x="1161" y="651"/>
                    <a:pt x="1155" y="656"/>
                    <a:pt x="1150" y="660"/>
                  </a:cubicBezTo>
                  <a:cubicBezTo>
                    <a:pt x="1139" y="670"/>
                    <a:pt x="1127" y="680"/>
                    <a:pt x="1116" y="690"/>
                  </a:cubicBezTo>
                  <a:cubicBezTo>
                    <a:pt x="1090" y="713"/>
                    <a:pt x="1064" y="737"/>
                    <a:pt x="1036" y="757"/>
                  </a:cubicBezTo>
                  <a:cubicBezTo>
                    <a:pt x="1008" y="777"/>
                    <a:pt x="978" y="794"/>
                    <a:pt x="946" y="800"/>
                  </a:cubicBezTo>
                  <a:cubicBezTo>
                    <a:pt x="930" y="804"/>
                    <a:pt x="914" y="804"/>
                    <a:pt x="898" y="801"/>
                  </a:cubicBezTo>
                  <a:cubicBezTo>
                    <a:pt x="882" y="798"/>
                    <a:pt x="866" y="792"/>
                    <a:pt x="850" y="785"/>
                  </a:cubicBezTo>
                  <a:cubicBezTo>
                    <a:pt x="820" y="769"/>
                    <a:pt x="792" y="747"/>
                    <a:pt x="766" y="724"/>
                  </a:cubicBezTo>
                  <a:cubicBezTo>
                    <a:pt x="741" y="702"/>
                    <a:pt x="715" y="677"/>
                    <a:pt x="688" y="652"/>
                  </a:cubicBezTo>
                  <a:cubicBezTo>
                    <a:pt x="681" y="646"/>
                    <a:pt x="674" y="640"/>
                    <a:pt x="667" y="634"/>
                  </a:cubicBezTo>
                  <a:cubicBezTo>
                    <a:pt x="661" y="627"/>
                    <a:pt x="654" y="621"/>
                    <a:pt x="647" y="615"/>
                  </a:cubicBezTo>
                  <a:cubicBezTo>
                    <a:pt x="633" y="602"/>
                    <a:pt x="620" y="588"/>
                    <a:pt x="605" y="575"/>
                  </a:cubicBezTo>
                  <a:cubicBezTo>
                    <a:pt x="576" y="549"/>
                    <a:pt x="545" y="522"/>
                    <a:pt x="508" y="501"/>
                  </a:cubicBezTo>
                  <a:cubicBezTo>
                    <a:pt x="490" y="490"/>
                    <a:pt x="470" y="481"/>
                    <a:pt x="449" y="474"/>
                  </a:cubicBezTo>
                  <a:cubicBezTo>
                    <a:pt x="428" y="468"/>
                    <a:pt x="405" y="464"/>
                    <a:pt x="383" y="464"/>
                  </a:cubicBezTo>
                  <a:cubicBezTo>
                    <a:pt x="358" y="464"/>
                    <a:pt x="334" y="470"/>
                    <a:pt x="312" y="483"/>
                  </a:cubicBezTo>
                  <a:cubicBezTo>
                    <a:pt x="291" y="495"/>
                    <a:pt x="274" y="513"/>
                    <a:pt x="261" y="534"/>
                  </a:cubicBezTo>
                  <a:cubicBezTo>
                    <a:pt x="249" y="555"/>
                    <a:pt x="242" y="580"/>
                    <a:pt x="242" y="605"/>
                  </a:cubicBezTo>
                  <a:cubicBezTo>
                    <a:pt x="242" y="625"/>
                    <a:pt x="242" y="646"/>
                    <a:pt x="242" y="667"/>
                  </a:cubicBezTo>
                  <a:cubicBezTo>
                    <a:pt x="242" y="708"/>
                    <a:pt x="243" y="750"/>
                    <a:pt x="243" y="791"/>
                  </a:cubicBezTo>
                  <a:cubicBezTo>
                    <a:pt x="243" y="809"/>
                    <a:pt x="243" y="826"/>
                    <a:pt x="243" y="844"/>
                  </a:cubicBezTo>
                  <a:cubicBezTo>
                    <a:pt x="243" y="846"/>
                    <a:pt x="243" y="849"/>
                    <a:pt x="242" y="851"/>
                  </a:cubicBezTo>
                  <a:cubicBezTo>
                    <a:pt x="241" y="852"/>
                    <a:pt x="240" y="853"/>
                    <a:pt x="239" y="853"/>
                  </a:cubicBezTo>
                  <a:cubicBezTo>
                    <a:pt x="238" y="854"/>
                    <a:pt x="237" y="854"/>
                    <a:pt x="236" y="854"/>
                  </a:cubicBezTo>
                  <a:cubicBezTo>
                    <a:pt x="234" y="855"/>
                    <a:pt x="232" y="855"/>
                    <a:pt x="229" y="855"/>
                  </a:cubicBezTo>
                  <a:cubicBezTo>
                    <a:pt x="226" y="855"/>
                    <a:pt x="226" y="855"/>
                    <a:pt x="226" y="855"/>
                  </a:cubicBezTo>
                  <a:cubicBezTo>
                    <a:pt x="219" y="856"/>
                    <a:pt x="219" y="856"/>
                    <a:pt x="219" y="856"/>
                  </a:cubicBezTo>
                  <a:cubicBezTo>
                    <a:pt x="209" y="856"/>
                    <a:pt x="200" y="856"/>
                    <a:pt x="191" y="856"/>
                  </a:cubicBezTo>
                  <a:cubicBezTo>
                    <a:pt x="184" y="856"/>
                    <a:pt x="184" y="856"/>
                    <a:pt x="184" y="856"/>
                  </a:cubicBezTo>
                  <a:cubicBezTo>
                    <a:pt x="181" y="856"/>
                    <a:pt x="180" y="856"/>
                    <a:pt x="177" y="856"/>
                  </a:cubicBezTo>
                  <a:cubicBezTo>
                    <a:pt x="173" y="856"/>
                    <a:pt x="169" y="856"/>
                    <a:pt x="165" y="855"/>
                  </a:cubicBezTo>
                  <a:cubicBezTo>
                    <a:pt x="149" y="853"/>
                    <a:pt x="133" y="847"/>
                    <a:pt x="117" y="839"/>
                  </a:cubicBezTo>
                  <a:cubicBezTo>
                    <a:pt x="102" y="831"/>
                    <a:pt x="89" y="821"/>
                    <a:pt x="77" y="808"/>
                  </a:cubicBezTo>
                  <a:cubicBezTo>
                    <a:pt x="66" y="796"/>
                    <a:pt x="58" y="782"/>
                    <a:pt x="55" y="766"/>
                  </a:cubicBezTo>
                  <a:cubicBezTo>
                    <a:pt x="55" y="763"/>
                    <a:pt x="54" y="759"/>
                    <a:pt x="54" y="755"/>
                  </a:cubicBezTo>
                  <a:cubicBezTo>
                    <a:pt x="54" y="752"/>
                    <a:pt x="54" y="752"/>
                    <a:pt x="54" y="752"/>
                  </a:cubicBezTo>
                  <a:cubicBezTo>
                    <a:pt x="54" y="748"/>
                    <a:pt x="54" y="748"/>
                    <a:pt x="54" y="748"/>
                  </a:cubicBezTo>
                  <a:cubicBezTo>
                    <a:pt x="54" y="741"/>
                    <a:pt x="54" y="741"/>
                    <a:pt x="54" y="741"/>
                  </a:cubicBezTo>
                  <a:cubicBezTo>
                    <a:pt x="54" y="731"/>
                    <a:pt x="54" y="721"/>
                    <a:pt x="54" y="712"/>
                  </a:cubicBezTo>
                  <a:cubicBezTo>
                    <a:pt x="54" y="692"/>
                    <a:pt x="54" y="672"/>
                    <a:pt x="53" y="652"/>
                  </a:cubicBezTo>
                  <a:cubicBezTo>
                    <a:pt x="53" y="613"/>
                    <a:pt x="53" y="573"/>
                    <a:pt x="53" y="533"/>
                  </a:cubicBezTo>
                  <a:cubicBezTo>
                    <a:pt x="53" y="376"/>
                    <a:pt x="52" y="68"/>
                    <a:pt x="52" y="62"/>
                  </a:cubicBezTo>
                  <a:cubicBezTo>
                    <a:pt x="52" y="51"/>
                    <a:pt x="55" y="48"/>
                    <a:pt x="66" y="48"/>
                  </a:cubicBezTo>
                  <a:cubicBezTo>
                    <a:pt x="82" y="48"/>
                    <a:pt x="118" y="47"/>
                    <a:pt x="144" y="47"/>
                  </a:cubicBezTo>
                  <a:cubicBezTo>
                    <a:pt x="158" y="47"/>
                    <a:pt x="172" y="47"/>
                    <a:pt x="186" y="47"/>
                  </a:cubicBezTo>
                  <a:cubicBezTo>
                    <a:pt x="193" y="47"/>
                    <a:pt x="200" y="47"/>
                    <a:pt x="207" y="47"/>
                  </a:cubicBezTo>
                  <a:cubicBezTo>
                    <a:pt x="218" y="47"/>
                    <a:pt x="218" y="47"/>
                    <a:pt x="218" y="47"/>
                  </a:cubicBezTo>
                  <a:cubicBezTo>
                    <a:pt x="221" y="47"/>
                    <a:pt x="224" y="47"/>
                    <a:pt x="227" y="48"/>
                  </a:cubicBezTo>
                  <a:cubicBezTo>
                    <a:pt x="253" y="49"/>
                    <a:pt x="278" y="56"/>
                    <a:pt x="302" y="67"/>
                  </a:cubicBezTo>
                  <a:cubicBezTo>
                    <a:pt x="313" y="73"/>
                    <a:pt x="324" y="79"/>
                    <a:pt x="335" y="87"/>
                  </a:cubicBezTo>
                  <a:cubicBezTo>
                    <a:pt x="340" y="90"/>
                    <a:pt x="345" y="94"/>
                    <a:pt x="349" y="99"/>
                  </a:cubicBezTo>
                  <a:cubicBezTo>
                    <a:pt x="354" y="103"/>
                    <a:pt x="359" y="108"/>
                    <a:pt x="364" y="112"/>
                  </a:cubicBezTo>
                  <a:cubicBezTo>
                    <a:pt x="404" y="150"/>
                    <a:pt x="444" y="186"/>
                    <a:pt x="483" y="223"/>
                  </a:cubicBezTo>
                  <a:cubicBezTo>
                    <a:pt x="502" y="241"/>
                    <a:pt x="521" y="259"/>
                    <a:pt x="540" y="276"/>
                  </a:cubicBezTo>
                  <a:cubicBezTo>
                    <a:pt x="548" y="283"/>
                    <a:pt x="548" y="283"/>
                    <a:pt x="548" y="283"/>
                  </a:cubicBezTo>
                  <a:cubicBezTo>
                    <a:pt x="551" y="286"/>
                    <a:pt x="551" y="286"/>
                    <a:pt x="551" y="286"/>
                  </a:cubicBezTo>
                  <a:cubicBezTo>
                    <a:pt x="554" y="290"/>
                    <a:pt x="554" y="290"/>
                    <a:pt x="554" y="290"/>
                  </a:cubicBezTo>
                  <a:cubicBezTo>
                    <a:pt x="559" y="294"/>
                    <a:pt x="564" y="299"/>
                    <a:pt x="569" y="303"/>
                  </a:cubicBezTo>
                  <a:cubicBezTo>
                    <a:pt x="579" y="312"/>
                    <a:pt x="589" y="321"/>
                    <a:pt x="600" y="329"/>
                  </a:cubicBezTo>
                  <a:cubicBezTo>
                    <a:pt x="637" y="357"/>
                    <a:pt x="676" y="377"/>
                    <a:pt x="712" y="392"/>
                  </a:cubicBezTo>
                  <a:cubicBezTo>
                    <a:pt x="748" y="406"/>
                    <a:pt x="782" y="415"/>
                    <a:pt x="811" y="420"/>
                  </a:cubicBezTo>
                  <a:cubicBezTo>
                    <a:pt x="839" y="425"/>
                    <a:pt x="864" y="427"/>
                    <a:pt x="882" y="427"/>
                  </a:cubicBezTo>
                  <a:cubicBezTo>
                    <a:pt x="900" y="428"/>
                    <a:pt x="912" y="427"/>
                    <a:pt x="918" y="427"/>
                  </a:cubicBezTo>
                  <a:cubicBezTo>
                    <a:pt x="940" y="426"/>
                    <a:pt x="956" y="423"/>
                    <a:pt x="967" y="421"/>
                  </a:cubicBezTo>
                  <a:cubicBezTo>
                    <a:pt x="978" y="419"/>
                    <a:pt x="984" y="418"/>
                    <a:pt x="985" y="417"/>
                  </a:cubicBezTo>
                  <a:cubicBezTo>
                    <a:pt x="985" y="415"/>
                    <a:pt x="981" y="415"/>
                    <a:pt x="971" y="415"/>
                  </a:cubicBezTo>
                  <a:cubicBezTo>
                    <a:pt x="961" y="415"/>
                    <a:pt x="948" y="415"/>
                    <a:pt x="924" y="414"/>
                  </a:cubicBezTo>
                  <a:cubicBezTo>
                    <a:pt x="895" y="413"/>
                    <a:pt x="852" y="410"/>
                    <a:pt x="800" y="397"/>
                  </a:cubicBezTo>
                  <a:cubicBezTo>
                    <a:pt x="774" y="390"/>
                    <a:pt x="745" y="381"/>
                    <a:pt x="716" y="368"/>
                  </a:cubicBezTo>
                  <a:cubicBezTo>
                    <a:pt x="686" y="354"/>
                    <a:pt x="655" y="337"/>
                    <a:pt x="626" y="315"/>
                  </a:cubicBezTo>
                  <a:cubicBezTo>
                    <a:pt x="611" y="303"/>
                    <a:pt x="596" y="291"/>
                    <a:pt x="581" y="277"/>
                  </a:cubicBezTo>
                  <a:cubicBezTo>
                    <a:pt x="578" y="274"/>
                    <a:pt x="574" y="270"/>
                    <a:pt x="571" y="267"/>
                  </a:cubicBezTo>
                  <a:cubicBezTo>
                    <a:pt x="567" y="263"/>
                    <a:pt x="563" y="260"/>
                    <a:pt x="559" y="256"/>
                  </a:cubicBezTo>
                  <a:cubicBezTo>
                    <a:pt x="552" y="249"/>
                    <a:pt x="544" y="241"/>
                    <a:pt x="536" y="234"/>
                  </a:cubicBezTo>
                  <a:cubicBezTo>
                    <a:pt x="506" y="204"/>
                    <a:pt x="473" y="173"/>
                    <a:pt x="439" y="140"/>
                  </a:cubicBezTo>
                  <a:cubicBezTo>
                    <a:pt x="422" y="124"/>
                    <a:pt x="405" y="107"/>
                    <a:pt x="387" y="90"/>
                  </a:cubicBezTo>
                  <a:cubicBezTo>
                    <a:pt x="382" y="86"/>
                    <a:pt x="378" y="82"/>
                    <a:pt x="373" y="78"/>
                  </a:cubicBezTo>
                  <a:cubicBezTo>
                    <a:pt x="368" y="73"/>
                    <a:pt x="363" y="69"/>
                    <a:pt x="358" y="65"/>
                  </a:cubicBezTo>
                  <a:cubicBezTo>
                    <a:pt x="348" y="56"/>
                    <a:pt x="336" y="49"/>
                    <a:pt x="324" y="42"/>
                  </a:cubicBezTo>
                  <a:cubicBezTo>
                    <a:pt x="300" y="30"/>
                    <a:pt x="274" y="20"/>
                    <a:pt x="246" y="16"/>
                  </a:cubicBezTo>
                  <a:cubicBezTo>
                    <a:pt x="239" y="15"/>
                    <a:pt x="232" y="15"/>
                    <a:pt x="225" y="14"/>
                  </a:cubicBezTo>
                  <a:cubicBezTo>
                    <a:pt x="220" y="14"/>
                    <a:pt x="220" y="14"/>
                    <a:pt x="220" y="14"/>
                  </a:cubicBezTo>
                  <a:cubicBezTo>
                    <a:pt x="218" y="14"/>
                    <a:pt x="216" y="14"/>
                    <a:pt x="214" y="14"/>
                  </a:cubicBezTo>
                  <a:cubicBezTo>
                    <a:pt x="211" y="14"/>
                    <a:pt x="208" y="14"/>
                    <a:pt x="204" y="14"/>
                  </a:cubicBezTo>
                  <a:cubicBezTo>
                    <a:pt x="191" y="14"/>
                    <a:pt x="177" y="14"/>
                    <a:pt x="164" y="13"/>
                  </a:cubicBezTo>
                  <a:cubicBezTo>
                    <a:pt x="127" y="13"/>
                    <a:pt x="78" y="13"/>
                    <a:pt x="52" y="13"/>
                  </a:cubicBezTo>
                  <a:cubicBezTo>
                    <a:pt x="25" y="13"/>
                    <a:pt x="17" y="29"/>
                    <a:pt x="17" y="48"/>
                  </a:cubicBezTo>
                  <a:cubicBezTo>
                    <a:pt x="17" y="65"/>
                    <a:pt x="16" y="137"/>
                    <a:pt x="16" y="181"/>
                  </a:cubicBezTo>
                  <a:cubicBezTo>
                    <a:pt x="15" y="299"/>
                    <a:pt x="15" y="419"/>
                    <a:pt x="14" y="540"/>
                  </a:cubicBezTo>
                  <a:cubicBezTo>
                    <a:pt x="14" y="600"/>
                    <a:pt x="14" y="660"/>
                    <a:pt x="14" y="721"/>
                  </a:cubicBezTo>
                  <a:cubicBezTo>
                    <a:pt x="14" y="743"/>
                    <a:pt x="14" y="743"/>
                    <a:pt x="14" y="743"/>
                  </a:cubicBezTo>
                  <a:cubicBezTo>
                    <a:pt x="14" y="755"/>
                    <a:pt x="14" y="755"/>
                    <a:pt x="14" y="755"/>
                  </a:cubicBezTo>
                  <a:cubicBezTo>
                    <a:pt x="14" y="759"/>
                    <a:pt x="15" y="764"/>
                    <a:pt x="15" y="769"/>
                  </a:cubicBezTo>
                  <a:cubicBezTo>
                    <a:pt x="18" y="787"/>
                    <a:pt x="25" y="804"/>
                    <a:pt x="35" y="818"/>
                  </a:cubicBezTo>
                  <a:cubicBezTo>
                    <a:pt x="44" y="833"/>
                    <a:pt x="56" y="845"/>
                    <a:pt x="69" y="856"/>
                  </a:cubicBezTo>
                  <a:cubicBezTo>
                    <a:pt x="82" y="866"/>
                    <a:pt x="97" y="875"/>
                    <a:pt x="112" y="882"/>
                  </a:cubicBezTo>
                  <a:cubicBezTo>
                    <a:pt x="127" y="888"/>
                    <a:pt x="143" y="893"/>
                    <a:pt x="160" y="896"/>
                  </a:cubicBezTo>
                  <a:cubicBezTo>
                    <a:pt x="164" y="896"/>
                    <a:pt x="168" y="897"/>
                    <a:pt x="173" y="897"/>
                  </a:cubicBezTo>
                  <a:cubicBezTo>
                    <a:pt x="175" y="897"/>
                    <a:pt x="177" y="897"/>
                    <a:pt x="179" y="897"/>
                  </a:cubicBezTo>
                  <a:cubicBezTo>
                    <a:pt x="185" y="897"/>
                    <a:pt x="185" y="897"/>
                    <a:pt x="185" y="897"/>
                  </a:cubicBezTo>
                  <a:cubicBezTo>
                    <a:pt x="193" y="897"/>
                    <a:pt x="200" y="897"/>
                    <a:pt x="208" y="897"/>
                  </a:cubicBezTo>
                  <a:cubicBezTo>
                    <a:pt x="219" y="897"/>
                    <a:pt x="219" y="897"/>
                    <a:pt x="219" y="897"/>
                  </a:cubicBezTo>
                  <a:cubicBezTo>
                    <a:pt x="225" y="897"/>
                    <a:pt x="225" y="897"/>
                    <a:pt x="225" y="897"/>
                  </a:cubicBezTo>
                  <a:cubicBezTo>
                    <a:pt x="232" y="896"/>
                    <a:pt x="232" y="896"/>
                    <a:pt x="232" y="896"/>
                  </a:cubicBezTo>
                  <a:cubicBezTo>
                    <a:pt x="243" y="896"/>
                    <a:pt x="254" y="894"/>
                    <a:pt x="264" y="891"/>
                  </a:cubicBezTo>
                  <a:cubicBezTo>
                    <a:pt x="268" y="889"/>
                    <a:pt x="273" y="886"/>
                    <a:pt x="276" y="881"/>
                  </a:cubicBezTo>
                  <a:cubicBezTo>
                    <a:pt x="279" y="877"/>
                    <a:pt x="281" y="873"/>
                    <a:pt x="282" y="868"/>
                  </a:cubicBezTo>
                  <a:cubicBezTo>
                    <a:pt x="283" y="865"/>
                    <a:pt x="283" y="863"/>
                    <a:pt x="284" y="860"/>
                  </a:cubicBezTo>
                  <a:cubicBezTo>
                    <a:pt x="284" y="857"/>
                    <a:pt x="284" y="855"/>
                    <a:pt x="284" y="852"/>
                  </a:cubicBezTo>
                  <a:cubicBezTo>
                    <a:pt x="284" y="836"/>
                    <a:pt x="284" y="836"/>
                    <a:pt x="284" y="836"/>
                  </a:cubicBezTo>
                  <a:cubicBezTo>
                    <a:pt x="284" y="777"/>
                    <a:pt x="284" y="719"/>
                    <a:pt x="284" y="661"/>
                  </a:cubicBezTo>
                  <a:cubicBezTo>
                    <a:pt x="284" y="647"/>
                    <a:pt x="284" y="633"/>
                    <a:pt x="284" y="618"/>
                  </a:cubicBezTo>
                  <a:cubicBezTo>
                    <a:pt x="284" y="611"/>
                    <a:pt x="283" y="604"/>
                    <a:pt x="284" y="598"/>
                  </a:cubicBezTo>
                  <a:cubicBezTo>
                    <a:pt x="284" y="592"/>
                    <a:pt x="285" y="586"/>
                    <a:pt x="286" y="581"/>
                  </a:cubicBezTo>
                  <a:cubicBezTo>
                    <a:pt x="292" y="557"/>
                    <a:pt x="306" y="536"/>
                    <a:pt x="325" y="523"/>
                  </a:cubicBezTo>
                  <a:cubicBezTo>
                    <a:pt x="335" y="516"/>
                    <a:pt x="345" y="510"/>
                    <a:pt x="356" y="507"/>
                  </a:cubicBezTo>
                  <a:cubicBezTo>
                    <a:pt x="362" y="506"/>
                    <a:pt x="368" y="505"/>
                    <a:pt x="373" y="504"/>
                  </a:cubicBezTo>
                  <a:cubicBezTo>
                    <a:pt x="376" y="504"/>
                    <a:pt x="379" y="504"/>
                    <a:pt x="382" y="504"/>
                  </a:cubicBezTo>
                  <a:cubicBezTo>
                    <a:pt x="385" y="504"/>
                    <a:pt x="388" y="504"/>
                    <a:pt x="391" y="504"/>
                  </a:cubicBezTo>
                  <a:cubicBezTo>
                    <a:pt x="416" y="505"/>
                    <a:pt x="441" y="511"/>
                    <a:pt x="464" y="521"/>
                  </a:cubicBezTo>
                  <a:cubicBezTo>
                    <a:pt x="487" y="531"/>
                    <a:pt x="508" y="544"/>
                    <a:pt x="528" y="559"/>
                  </a:cubicBezTo>
                  <a:cubicBezTo>
                    <a:pt x="549" y="574"/>
                    <a:pt x="568" y="591"/>
                    <a:pt x="586" y="607"/>
                  </a:cubicBezTo>
                  <a:cubicBezTo>
                    <a:pt x="605" y="624"/>
                    <a:pt x="623" y="641"/>
                    <a:pt x="642" y="658"/>
                  </a:cubicBezTo>
                  <a:cubicBezTo>
                    <a:pt x="651" y="666"/>
                    <a:pt x="660" y="674"/>
                    <a:pt x="669" y="682"/>
                  </a:cubicBezTo>
                  <a:cubicBezTo>
                    <a:pt x="678" y="690"/>
                    <a:pt x="687" y="698"/>
                    <a:pt x="696" y="706"/>
                  </a:cubicBezTo>
                  <a:cubicBezTo>
                    <a:pt x="732" y="737"/>
                    <a:pt x="766" y="769"/>
                    <a:pt x="804" y="793"/>
                  </a:cubicBezTo>
                  <a:cubicBezTo>
                    <a:pt x="824" y="806"/>
                    <a:pt x="844" y="816"/>
                    <a:pt x="865" y="823"/>
                  </a:cubicBezTo>
                  <a:cubicBezTo>
                    <a:pt x="886" y="830"/>
                    <a:pt x="909" y="833"/>
                    <a:pt x="930" y="831"/>
                  </a:cubicBezTo>
                  <a:cubicBezTo>
                    <a:pt x="952" y="829"/>
                    <a:pt x="972" y="823"/>
                    <a:pt x="990" y="815"/>
                  </a:cubicBezTo>
                  <a:cubicBezTo>
                    <a:pt x="1008" y="806"/>
                    <a:pt x="1024" y="796"/>
                    <a:pt x="1039" y="786"/>
                  </a:cubicBezTo>
                  <a:cubicBezTo>
                    <a:pt x="1068" y="765"/>
                    <a:pt x="1092" y="742"/>
                    <a:pt x="1115" y="722"/>
                  </a:cubicBezTo>
                  <a:cubicBezTo>
                    <a:pt x="1136" y="701"/>
                    <a:pt x="1156" y="682"/>
                    <a:pt x="1175" y="665"/>
                  </a:cubicBezTo>
                  <a:cubicBezTo>
                    <a:pt x="1193" y="648"/>
                    <a:pt x="1208" y="632"/>
                    <a:pt x="1222" y="618"/>
                  </a:cubicBezTo>
                  <a:cubicBezTo>
                    <a:pt x="1243" y="597"/>
                    <a:pt x="1255" y="584"/>
                    <a:pt x="1268" y="572"/>
                  </a:cubicBezTo>
                  <a:cubicBezTo>
                    <a:pt x="1287" y="554"/>
                    <a:pt x="1300" y="542"/>
                    <a:pt x="1305" y="536"/>
                  </a:cubicBezTo>
                  <a:cubicBezTo>
                    <a:pt x="1310" y="531"/>
                    <a:pt x="1308" y="530"/>
                    <a:pt x="1297" y="537"/>
                  </a:cubicBezTo>
                  <a:close/>
                  <a:moveTo>
                    <a:pt x="711" y="700"/>
                  </a:moveTo>
                  <a:cubicBezTo>
                    <a:pt x="700" y="691"/>
                    <a:pt x="689" y="682"/>
                    <a:pt x="671" y="667"/>
                  </a:cubicBezTo>
                  <a:cubicBezTo>
                    <a:pt x="659" y="657"/>
                    <a:pt x="645" y="646"/>
                    <a:pt x="631" y="632"/>
                  </a:cubicBezTo>
                  <a:cubicBezTo>
                    <a:pt x="616" y="619"/>
                    <a:pt x="600" y="605"/>
                    <a:pt x="582" y="589"/>
                  </a:cubicBezTo>
                  <a:cubicBezTo>
                    <a:pt x="564" y="574"/>
                    <a:pt x="545" y="558"/>
                    <a:pt x="523" y="543"/>
                  </a:cubicBezTo>
                  <a:cubicBezTo>
                    <a:pt x="501" y="529"/>
                    <a:pt x="476" y="515"/>
                    <a:pt x="448" y="506"/>
                  </a:cubicBezTo>
                  <a:cubicBezTo>
                    <a:pt x="434" y="501"/>
                    <a:pt x="420" y="498"/>
                    <a:pt x="405" y="496"/>
                  </a:cubicBezTo>
                  <a:cubicBezTo>
                    <a:pt x="397" y="496"/>
                    <a:pt x="389" y="495"/>
                    <a:pt x="382" y="495"/>
                  </a:cubicBezTo>
                  <a:cubicBezTo>
                    <a:pt x="374" y="496"/>
                    <a:pt x="367" y="496"/>
                    <a:pt x="359" y="498"/>
                  </a:cubicBezTo>
                  <a:cubicBezTo>
                    <a:pt x="345" y="501"/>
                    <a:pt x="331" y="508"/>
                    <a:pt x="318" y="518"/>
                  </a:cubicBezTo>
                  <a:cubicBezTo>
                    <a:pt x="306" y="527"/>
                    <a:pt x="295" y="540"/>
                    <a:pt x="288" y="554"/>
                  </a:cubicBezTo>
                  <a:cubicBezTo>
                    <a:pt x="281" y="569"/>
                    <a:pt x="276" y="585"/>
                    <a:pt x="276" y="602"/>
                  </a:cubicBezTo>
                  <a:cubicBezTo>
                    <a:pt x="276" y="620"/>
                    <a:pt x="276" y="639"/>
                    <a:pt x="277" y="657"/>
                  </a:cubicBezTo>
                  <a:cubicBezTo>
                    <a:pt x="277" y="695"/>
                    <a:pt x="277" y="734"/>
                    <a:pt x="277" y="774"/>
                  </a:cubicBezTo>
                  <a:cubicBezTo>
                    <a:pt x="277" y="793"/>
                    <a:pt x="278" y="814"/>
                    <a:pt x="278" y="834"/>
                  </a:cubicBezTo>
                  <a:cubicBezTo>
                    <a:pt x="278" y="838"/>
                    <a:pt x="278" y="838"/>
                    <a:pt x="278" y="838"/>
                  </a:cubicBezTo>
                  <a:cubicBezTo>
                    <a:pt x="278" y="843"/>
                    <a:pt x="278" y="843"/>
                    <a:pt x="278" y="843"/>
                  </a:cubicBezTo>
                  <a:cubicBezTo>
                    <a:pt x="278" y="853"/>
                    <a:pt x="278" y="853"/>
                    <a:pt x="278" y="853"/>
                  </a:cubicBezTo>
                  <a:cubicBezTo>
                    <a:pt x="278" y="860"/>
                    <a:pt x="277" y="866"/>
                    <a:pt x="274" y="872"/>
                  </a:cubicBezTo>
                  <a:cubicBezTo>
                    <a:pt x="272" y="878"/>
                    <a:pt x="267" y="883"/>
                    <a:pt x="261" y="885"/>
                  </a:cubicBezTo>
                  <a:cubicBezTo>
                    <a:pt x="255" y="887"/>
                    <a:pt x="248" y="888"/>
                    <a:pt x="241" y="889"/>
                  </a:cubicBezTo>
                  <a:cubicBezTo>
                    <a:pt x="238" y="889"/>
                    <a:pt x="234" y="890"/>
                    <a:pt x="231" y="890"/>
                  </a:cubicBezTo>
                  <a:cubicBezTo>
                    <a:pt x="222" y="890"/>
                    <a:pt x="222" y="890"/>
                    <a:pt x="222" y="890"/>
                  </a:cubicBezTo>
                  <a:cubicBezTo>
                    <a:pt x="217" y="891"/>
                    <a:pt x="212" y="891"/>
                    <a:pt x="206" y="891"/>
                  </a:cubicBezTo>
                  <a:cubicBezTo>
                    <a:pt x="201" y="891"/>
                    <a:pt x="196" y="891"/>
                    <a:pt x="191" y="891"/>
                  </a:cubicBezTo>
                  <a:cubicBezTo>
                    <a:pt x="183" y="891"/>
                    <a:pt x="183" y="891"/>
                    <a:pt x="183" y="891"/>
                  </a:cubicBezTo>
                  <a:cubicBezTo>
                    <a:pt x="180" y="891"/>
                    <a:pt x="177" y="891"/>
                    <a:pt x="174" y="891"/>
                  </a:cubicBezTo>
                  <a:cubicBezTo>
                    <a:pt x="151" y="890"/>
                    <a:pt x="129" y="883"/>
                    <a:pt x="108" y="873"/>
                  </a:cubicBezTo>
                  <a:cubicBezTo>
                    <a:pt x="88" y="863"/>
                    <a:pt x="69" y="850"/>
                    <a:pt x="53" y="832"/>
                  </a:cubicBezTo>
                  <a:cubicBezTo>
                    <a:pt x="45" y="824"/>
                    <a:pt x="38" y="814"/>
                    <a:pt x="32" y="803"/>
                  </a:cubicBezTo>
                  <a:cubicBezTo>
                    <a:pt x="27" y="792"/>
                    <a:pt x="23" y="780"/>
                    <a:pt x="21" y="768"/>
                  </a:cubicBezTo>
                  <a:cubicBezTo>
                    <a:pt x="21" y="765"/>
                    <a:pt x="20" y="762"/>
                    <a:pt x="20" y="759"/>
                  </a:cubicBezTo>
                  <a:cubicBezTo>
                    <a:pt x="20" y="757"/>
                    <a:pt x="20" y="756"/>
                    <a:pt x="20" y="754"/>
                  </a:cubicBezTo>
                  <a:cubicBezTo>
                    <a:pt x="20" y="750"/>
                    <a:pt x="20" y="750"/>
                    <a:pt x="20" y="750"/>
                  </a:cubicBezTo>
                  <a:cubicBezTo>
                    <a:pt x="20" y="734"/>
                    <a:pt x="20" y="734"/>
                    <a:pt x="20" y="734"/>
                  </a:cubicBezTo>
                  <a:cubicBezTo>
                    <a:pt x="20" y="723"/>
                    <a:pt x="20" y="712"/>
                    <a:pt x="20" y="701"/>
                  </a:cubicBezTo>
                  <a:cubicBezTo>
                    <a:pt x="20" y="679"/>
                    <a:pt x="20" y="657"/>
                    <a:pt x="20" y="636"/>
                  </a:cubicBezTo>
                  <a:cubicBezTo>
                    <a:pt x="20" y="460"/>
                    <a:pt x="20" y="282"/>
                    <a:pt x="21" y="112"/>
                  </a:cubicBezTo>
                  <a:cubicBezTo>
                    <a:pt x="21" y="91"/>
                    <a:pt x="21" y="65"/>
                    <a:pt x="21" y="50"/>
                  </a:cubicBezTo>
                  <a:cubicBezTo>
                    <a:pt x="21" y="34"/>
                    <a:pt x="31" y="17"/>
                    <a:pt x="54" y="17"/>
                  </a:cubicBezTo>
                  <a:cubicBezTo>
                    <a:pt x="77" y="17"/>
                    <a:pt x="126" y="18"/>
                    <a:pt x="161" y="18"/>
                  </a:cubicBezTo>
                  <a:cubicBezTo>
                    <a:pt x="171" y="18"/>
                    <a:pt x="181" y="18"/>
                    <a:pt x="191" y="18"/>
                  </a:cubicBezTo>
                  <a:cubicBezTo>
                    <a:pt x="196" y="18"/>
                    <a:pt x="201" y="18"/>
                    <a:pt x="206" y="18"/>
                  </a:cubicBezTo>
                  <a:cubicBezTo>
                    <a:pt x="213" y="18"/>
                    <a:pt x="213" y="18"/>
                    <a:pt x="213" y="18"/>
                  </a:cubicBezTo>
                  <a:cubicBezTo>
                    <a:pt x="216" y="18"/>
                    <a:pt x="216" y="18"/>
                    <a:pt x="216" y="18"/>
                  </a:cubicBezTo>
                  <a:cubicBezTo>
                    <a:pt x="220" y="19"/>
                    <a:pt x="220" y="19"/>
                    <a:pt x="220" y="19"/>
                  </a:cubicBezTo>
                  <a:cubicBezTo>
                    <a:pt x="241" y="19"/>
                    <a:pt x="261" y="23"/>
                    <a:pt x="279" y="29"/>
                  </a:cubicBezTo>
                  <a:cubicBezTo>
                    <a:pt x="298" y="34"/>
                    <a:pt x="316" y="42"/>
                    <a:pt x="332" y="52"/>
                  </a:cubicBezTo>
                  <a:cubicBezTo>
                    <a:pt x="340" y="57"/>
                    <a:pt x="348" y="63"/>
                    <a:pt x="356" y="68"/>
                  </a:cubicBezTo>
                  <a:cubicBezTo>
                    <a:pt x="363" y="74"/>
                    <a:pt x="370" y="81"/>
                    <a:pt x="376" y="87"/>
                  </a:cubicBezTo>
                  <a:cubicBezTo>
                    <a:pt x="427" y="135"/>
                    <a:pt x="473" y="180"/>
                    <a:pt x="515" y="220"/>
                  </a:cubicBezTo>
                  <a:cubicBezTo>
                    <a:pt x="525" y="230"/>
                    <a:pt x="535" y="239"/>
                    <a:pt x="545" y="249"/>
                  </a:cubicBezTo>
                  <a:cubicBezTo>
                    <a:pt x="550" y="253"/>
                    <a:pt x="554" y="258"/>
                    <a:pt x="559" y="262"/>
                  </a:cubicBezTo>
                  <a:cubicBezTo>
                    <a:pt x="561" y="265"/>
                    <a:pt x="564" y="267"/>
                    <a:pt x="566" y="269"/>
                  </a:cubicBezTo>
                  <a:cubicBezTo>
                    <a:pt x="568" y="271"/>
                    <a:pt x="571" y="274"/>
                    <a:pt x="573" y="276"/>
                  </a:cubicBezTo>
                  <a:cubicBezTo>
                    <a:pt x="590" y="293"/>
                    <a:pt x="608" y="308"/>
                    <a:pt x="624" y="320"/>
                  </a:cubicBezTo>
                  <a:cubicBezTo>
                    <a:pt x="657" y="345"/>
                    <a:pt x="687" y="361"/>
                    <a:pt x="707" y="371"/>
                  </a:cubicBezTo>
                  <a:cubicBezTo>
                    <a:pt x="723" y="379"/>
                    <a:pt x="732" y="383"/>
                    <a:pt x="739" y="387"/>
                  </a:cubicBezTo>
                  <a:cubicBezTo>
                    <a:pt x="746" y="390"/>
                    <a:pt x="749" y="392"/>
                    <a:pt x="749" y="392"/>
                  </a:cubicBezTo>
                  <a:cubicBezTo>
                    <a:pt x="748" y="393"/>
                    <a:pt x="743" y="392"/>
                    <a:pt x="735" y="390"/>
                  </a:cubicBezTo>
                  <a:cubicBezTo>
                    <a:pt x="726" y="388"/>
                    <a:pt x="714" y="384"/>
                    <a:pt x="698" y="378"/>
                  </a:cubicBezTo>
                  <a:cubicBezTo>
                    <a:pt x="694" y="376"/>
                    <a:pt x="685" y="373"/>
                    <a:pt x="673" y="367"/>
                  </a:cubicBezTo>
                  <a:cubicBezTo>
                    <a:pt x="660" y="361"/>
                    <a:pt x="644" y="352"/>
                    <a:pt x="625" y="340"/>
                  </a:cubicBezTo>
                  <a:cubicBezTo>
                    <a:pt x="607" y="328"/>
                    <a:pt x="585" y="312"/>
                    <a:pt x="564" y="292"/>
                  </a:cubicBezTo>
                  <a:cubicBezTo>
                    <a:pt x="561" y="290"/>
                    <a:pt x="558" y="287"/>
                    <a:pt x="556" y="284"/>
                  </a:cubicBezTo>
                  <a:cubicBezTo>
                    <a:pt x="554" y="283"/>
                    <a:pt x="554" y="283"/>
                    <a:pt x="554" y="283"/>
                  </a:cubicBezTo>
                  <a:cubicBezTo>
                    <a:pt x="552" y="281"/>
                    <a:pt x="552" y="281"/>
                    <a:pt x="552" y="281"/>
                  </a:cubicBezTo>
                  <a:cubicBezTo>
                    <a:pt x="551" y="280"/>
                    <a:pt x="549" y="278"/>
                    <a:pt x="548" y="277"/>
                  </a:cubicBezTo>
                  <a:cubicBezTo>
                    <a:pt x="542" y="272"/>
                    <a:pt x="536" y="267"/>
                    <a:pt x="531" y="261"/>
                  </a:cubicBezTo>
                  <a:cubicBezTo>
                    <a:pt x="519" y="251"/>
                    <a:pt x="507" y="239"/>
                    <a:pt x="494" y="228"/>
                  </a:cubicBezTo>
                  <a:cubicBezTo>
                    <a:pt x="465" y="200"/>
                    <a:pt x="435" y="172"/>
                    <a:pt x="404" y="144"/>
                  </a:cubicBezTo>
                  <a:cubicBezTo>
                    <a:pt x="389" y="130"/>
                    <a:pt x="374" y="115"/>
                    <a:pt x="358" y="101"/>
                  </a:cubicBezTo>
                  <a:cubicBezTo>
                    <a:pt x="344" y="87"/>
                    <a:pt x="327" y="75"/>
                    <a:pt x="309" y="66"/>
                  </a:cubicBezTo>
                  <a:cubicBezTo>
                    <a:pt x="291" y="57"/>
                    <a:pt x="272" y="50"/>
                    <a:pt x="252" y="46"/>
                  </a:cubicBezTo>
                  <a:cubicBezTo>
                    <a:pt x="242" y="45"/>
                    <a:pt x="232" y="43"/>
                    <a:pt x="222" y="43"/>
                  </a:cubicBezTo>
                  <a:cubicBezTo>
                    <a:pt x="217" y="43"/>
                    <a:pt x="211" y="43"/>
                    <a:pt x="206" y="43"/>
                  </a:cubicBezTo>
                  <a:cubicBezTo>
                    <a:pt x="190" y="43"/>
                    <a:pt x="190" y="43"/>
                    <a:pt x="190" y="43"/>
                  </a:cubicBezTo>
                  <a:cubicBezTo>
                    <a:pt x="148" y="43"/>
                    <a:pt x="73" y="43"/>
                    <a:pt x="64" y="43"/>
                  </a:cubicBezTo>
                  <a:cubicBezTo>
                    <a:pt x="56" y="43"/>
                    <a:pt x="47" y="43"/>
                    <a:pt x="47" y="60"/>
                  </a:cubicBezTo>
                  <a:cubicBezTo>
                    <a:pt x="47" y="78"/>
                    <a:pt x="48" y="278"/>
                    <a:pt x="48" y="386"/>
                  </a:cubicBezTo>
                  <a:cubicBezTo>
                    <a:pt x="49" y="496"/>
                    <a:pt x="49" y="605"/>
                    <a:pt x="50" y="710"/>
                  </a:cubicBezTo>
                  <a:cubicBezTo>
                    <a:pt x="50" y="725"/>
                    <a:pt x="50" y="740"/>
                    <a:pt x="50" y="754"/>
                  </a:cubicBezTo>
                  <a:cubicBezTo>
                    <a:pt x="50" y="767"/>
                    <a:pt x="54" y="779"/>
                    <a:pt x="60" y="790"/>
                  </a:cubicBezTo>
                  <a:cubicBezTo>
                    <a:pt x="72" y="813"/>
                    <a:pt x="94" y="832"/>
                    <a:pt x="118" y="844"/>
                  </a:cubicBezTo>
                  <a:cubicBezTo>
                    <a:pt x="130" y="851"/>
                    <a:pt x="144" y="855"/>
                    <a:pt x="157" y="858"/>
                  </a:cubicBezTo>
                  <a:cubicBezTo>
                    <a:pt x="164" y="860"/>
                    <a:pt x="170" y="860"/>
                    <a:pt x="177" y="861"/>
                  </a:cubicBezTo>
                  <a:cubicBezTo>
                    <a:pt x="179" y="861"/>
                    <a:pt x="180" y="861"/>
                    <a:pt x="182" y="861"/>
                  </a:cubicBezTo>
                  <a:cubicBezTo>
                    <a:pt x="188" y="861"/>
                    <a:pt x="188" y="861"/>
                    <a:pt x="188" y="861"/>
                  </a:cubicBezTo>
                  <a:cubicBezTo>
                    <a:pt x="199" y="861"/>
                    <a:pt x="199" y="861"/>
                    <a:pt x="199" y="861"/>
                  </a:cubicBezTo>
                  <a:cubicBezTo>
                    <a:pt x="207" y="861"/>
                    <a:pt x="214" y="861"/>
                    <a:pt x="221" y="860"/>
                  </a:cubicBezTo>
                  <a:cubicBezTo>
                    <a:pt x="227" y="860"/>
                    <a:pt x="227" y="860"/>
                    <a:pt x="227" y="860"/>
                  </a:cubicBezTo>
                  <a:cubicBezTo>
                    <a:pt x="230" y="860"/>
                    <a:pt x="230" y="860"/>
                    <a:pt x="230" y="860"/>
                  </a:cubicBezTo>
                  <a:cubicBezTo>
                    <a:pt x="232" y="860"/>
                    <a:pt x="235" y="860"/>
                    <a:pt x="237" y="859"/>
                  </a:cubicBezTo>
                  <a:cubicBezTo>
                    <a:pt x="239" y="859"/>
                    <a:pt x="241" y="859"/>
                    <a:pt x="243" y="858"/>
                  </a:cubicBezTo>
                  <a:cubicBezTo>
                    <a:pt x="245" y="857"/>
                    <a:pt x="247" y="855"/>
                    <a:pt x="247" y="853"/>
                  </a:cubicBezTo>
                  <a:cubicBezTo>
                    <a:pt x="248" y="851"/>
                    <a:pt x="248" y="849"/>
                    <a:pt x="248" y="847"/>
                  </a:cubicBezTo>
                  <a:cubicBezTo>
                    <a:pt x="248" y="840"/>
                    <a:pt x="248" y="840"/>
                    <a:pt x="248" y="840"/>
                  </a:cubicBezTo>
                  <a:cubicBezTo>
                    <a:pt x="249" y="780"/>
                    <a:pt x="249" y="721"/>
                    <a:pt x="249" y="664"/>
                  </a:cubicBezTo>
                  <a:cubicBezTo>
                    <a:pt x="250" y="649"/>
                    <a:pt x="250" y="635"/>
                    <a:pt x="250" y="621"/>
                  </a:cubicBezTo>
                  <a:cubicBezTo>
                    <a:pt x="250" y="617"/>
                    <a:pt x="250" y="614"/>
                    <a:pt x="250" y="610"/>
                  </a:cubicBezTo>
                  <a:cubicBezTo>
                    <a:pt x="250" y="605"/>
                    <a:pt x="250" y="605"/>
                    <a:pt x="250" y="605"/>
                  </a:cubicBezTo>
                  <a:cubicBezTo>
                    <a:pt x="250" y="603"/>
                    <a:pt x="250" y="601"/>
                    <a:pt x="250" y="599"/>
                  </a:cubicBezTo>
                  <a:cubicBezTo>
                    <a:pt x="250" y="592"/>
                    <a:pt x="251" y="584"/>
                    <a:pt x="253" y="576"/>
                  </a:cubicBezTo>
                  <a:cubicBezTo>
                    <a:pt x="260" y="546"/>
                    <a:pt x="277" y="519"/>
                    <a:pt x="300" y="501"/>
                  </a:cubicBezTo>
                  <a:cubicBezTo>
                    <a:pt x="311" y="492"/>
                    <a:pt x="325" y="484"/>
                    <a:pt x="339" y="480"/>
                  </a:cubicBezTo>
                  <a:cubicBezTo>
                    <a:pt x="347" y="477"/>
                    <a:pt x="354" y="475"/>
                    <a:pt x="362" y="474"/>
                  </a:cubicBezTo>
                  <a:cubicBezTo>
                    <a:pt x="370" y="473"/>
                    <a:pt x="378" y="473"/>
                    <a:pt x="385" y="473"/>
                  </a:cubicBezTo>
                  <a:cubicBezTo>
                    <a:pt x="415" y="473"/>
                    <a:pt x="445" y="481"/>
                    <a:pt x="471" y="492"/>
                  </a:cubicBezTo>
                  <a:cubicBezTo>
                    <a:pt x="498" y="503"/>
                    <a:pt x="522" y="519"/>
                    <a:pt x="544" y="535"/>
                  </a:cubicBezTo>
                  <a:cubicBezTo>
                    <a:pt x="567" y="552"/>
                    <a:pt x="588" y="571"/>
                    <a:pt x="608" y="590"/>
                  </a:cubicBezTo>
                  <a:cubicBezTo>
                    <a:pt x="625" y="606"/>
                    <a:pt x="641" y="622"/>
                    <a:pt x="657" y="637"/>
                  </a:cubicBezTo>
                  <a:cubicBezTo>
                    <a:pt x="664" y="644"/>
                    <a:pt x="672" y="650"/>
                    <a:pt x="679" y="657"/>
                  </a:cubicBezTo>
                  <a:cubicBezTo>
                    <a:pt x="686" y="663"/>
                    <a:pt x="692" y="669"/>
                    <a:pt x="698" y="675"/>
                  </a:cubicBezTo>
                  <a:cubicBezTo>
                    <a:pt x="716" y="692"/>
                    <a:pt x="729" y="705"/>
                    <a:pt x="742" y="718"/>
                  </a:cubicBezTo>
                  <a:cubicBezTo>
                    <a:pt x="755" y="732"/>
                    <a:pt x="744" y="726"/>
                    <a:pt x="711" y="700"/>
                  </a:cubicBezTo>
                  <a:close/>
                  <a:moveTo>
                    <a:pt x="1819" y="841"/>
                  </a:moveTo>
                  <a:cubicBezTo>
                    <a:pt x="1818" y="816"/>
                    <a:pt x="1817" y="792"/>
                    <a:pt x="1816" y="765"/>
                  </a:cubicBezTo>
                  <a:cubicBezTo>
                    <a:pt x="1813" y="676"/>
                    <a:pt x="1810" y="518"/>
                    <a:pt x="1807" y="449"/>
                  </a:cubicBezTo>
                  <a:cubicBezTo>
                    <a:pt x="1805" y="411"/>
                    <a:pt x="1804" y="390"/>
                    <a:pt x="1802" y="426"/>
                  </a:cubicBezTo>
                  <a:cubicBezTo>
                    <a:pt x="1802" y="439"/>
                    <a:pt x="1801" y="448"/>
                    <a:pt x="1801" y="462"/>
                  </a:cubicBezTo>
                  <a:cubicBezTo>
                    <a:pt x="1798" y="501"/>
                    <a:pt x="1797" y="602"/>
                    <a:pt x="1795" y="654"/>
                  </a:cubicBezTo>
                  <a:cubicBezTo>
                    <a:pt x="1795" y="657"/>
                    <a:pt x="1795" y="659"/>
                    <a:pt x="1795" y="662"/>
                  </a:cubicBezTo>
                  <a:cubicBezTo>
                    <a:pt x="1794" y="686"/>
                    <a:pt x="1793" y="710"/>
                    <a:pt x="1792" y="737"/>
                  </a:cubicBezTo>
                  <a:cubicBezTo>
                    <a:pt x="1792" y="742"/>
                    <a:pt x="1792" y="747"/>
                    <a:pt x="1792" y="752"/>
                  </a:cubicBezTo>
                  <a:cubicBezTo>
                    <a:pt x="1792" y="769"/>
                    <a:pt x="1791" y="787"/>
                    <a:pt x="1791" y="805"/>
                  </a:cubicBezTo>
                  <a:cubicBezTo>
                    <a:pt x="1791" y="814"/>
                    <a:pt x="1790" y="824"/>
                    <a:pt x="1790" y="833"/>
                  </a:cubicBezTo>
                  <a:cubicBezTo>
                    <a:pt x="1790" y="835"/>
                    <a:pt x="1790" y="837"/>
                    <a:pt x="1790" y="839"/>
                  </a:cubicBezTo>
                  <a:cubicBezTo>
                    <a:pt x="1790" y="841"/>
                    <a:pt x="1790" y="842"/>
                    <a:pt x="1790" y="844"/>
                  </a:cubicBezTo>
                  <a:cubicBezTo>
                    <a:pt x="1790" y="847"/>
                    <a:pt x="1790" y="850"/>
                    <a:pt x="1789" y="853"/>
                  </a:cubicBezTo>
                  <a:cubicBezTo>
                    <a:pt x="1788" y="855"/>
                    <a:pt x="1787" y="857"/>
                    <a:pt x="1785" y="859"/>
                  </a:cubicBezTo>
                  <a:cubicBezTo>
                    <a:pt x="1783" y="860"/>
                    <a:pt x="1780" y="860"/>
                    <a:pt x="1778" y="860"/>
                  </a:cubicBezTo>
                  <a:cubicBezTo>
                    <a:pt x="1776" y="860"/>
                    <a:pt x="1773" y="861"/>
                    <a:pt x="1771" y="861"/>
                  </a:cubicBezTo>
                  <a:cubicBezTo>
                    <a:pt x="1768" y="861"/>
                    <a:pt x="1765" y="861"/>
                    <a:pt x="1762" y="861"/>
                  </a:cubicBezTo>
                  <a:cubicBezTo>
                    <a:pt x="1754" y="861"/>
                    <a:pt x="1746" y="861"/>
                    <a:pt x="1737" y="861"/>
                  </a:cubicBezTo>
                  <a:cubicBezTo>
                    <a:pt x="1733" y="861"/>
                    <a:pt x="1729" y="861"/>
                    <a:pt x="1725" y="861"/>
                  </a:cubicBezTo>
                  <a:cubicBezTo>
                    <a:pt x="1721" y="861"/>
                    <a:pt x="1717" y="860"/>
                    <a:pt x="1713" y="860"/>
                  </a:cubicBezTo>
                  <a:cubicBezTo>
                    <a:pt x="1698" y="858"/>
                    <a:pt x="1682" y="853"/>
                    <a:pt x="1666" y="846"/>
                  </a:cubicBezTo>
                  <a:cubicBezTo>
                    <a:pt x="1651" y="838"/>
                    <a:pt x="1636" y="828"/>
                    <a:pt x="1623" y="815"/>
                  </a:cubicBezTo>
                  <a:cubicBezTo>
                    <a:pt x="1610" y="802"/>
                    <a:pt x="1600" y="786"/>
                    <a:pt x="1596" y="769"/>
                  </a:cubicBezTo>
                  <a:cubicBezTo>
                    <a:pt x="1595" y="765"/>
                    <a:pt x="1595" y="760"/>
                    <a:pt x="1595" y="756"/>
                  </a:cubicBezTo>
                  <a:cubicBezTo>
                    <a:pt x="1595" y="755"/>
                    <a:pt x="1595" y="754"/>
                    <a:pt x="1595" y="753"/>
                  </a:cubicBezTo>
                  <a:cubicBezTo>
                    <a:pt x="1595" y="748"/>
                    <a:pt x="1595" y="748"/>
                    <a:pt x="1595" y="748"/>
                  </a:cubicBezTo>
                  <a:cubicBezTo>
                    <a:pt x="1595" y="745"/>
                    <a:pt x="1595" y="742"/>
                    <a:pt x="1595" y="739"/>
                  </a:cubicBezTo>
                  <a:cubicBezTo>
                    <a:pt x="1595" y="728"/>
                    <a:pt x="1595" y="716"/>
                    <a:pt x="1596" y="703"/>
                  </a:cubicBezTo>
                  <a:cubicBezTo>
                    <a:pt x="1596" y="679"/>
                    <a:pt x="1596" y="654"/>
                    <a:pt x="1597" y="628"/>
                  </a:cubicBezTo>
                  <a:cubicBezTo>
                    <a:pt x="1597" y="622"/>
                    <a:pt x="1597" y="615"/>
                    <a:pt x="1597" y="609"/>
                  </a:cubicBezTo>
                  <a:cubicBezTo>
                    <a:pt x="1597" y="604"/>
                    <a:pt x="1597" y="604"/>
                    <a:pt x="1597" y="604"/>
                  </a:cubicBezTo>
                  <a:cubicBezTo>
                    <a:pt x="1597" y="602"/>
                    <a:pt x="1597" y="600"/>
                    <a:pt x="1597" y="598"/>
                  </a:cubicBezTo>
                  <a:cubicBezTo>
                    <a:pt x="1597" y="594"/>
                    <a:pt x="1597" y="590"/>
                    <a:pt x="1596" y="586"/>
                  </a:cubicBezTo>
                  <a:cubicBezTo>
                    <a:pt x="1594" y="570"/>
                    <a:pt x="1590" y="555"/>
                    <a:pt x="1583" y="540"/>
                  </a:cubicBezTo>
                  <a:cubicBezTo>
                    <a:pt x="1572" y="518"/>
                    <a:pt x="1554" y="498"/>
                    <a:pt x="1532" y="483"/>
                  </a:cubicBezTo>
                  <a:cubicBezTo>
                    <a:pt x="1521" y="476"/>
                    <a:pt x="1509" y="470"/>
                    <a:pt x="1496" y="466"/>
                  </a:cubicBezTo>
                  <a:cubicBezTo>
                    <a:pt x="1483" y="462"/>
                    <a:pt x="1469" y="460"/>
                    <a:pt x="1456" y="460"/>
                  </a:cubicBezTo>
                  <a:cubicBezTo>
                    <a:pt x="1430" y="460"/>
                    <a:pt x="1404" y="464"/>
                    <a:pt x="1379" y="472"/>
                  </a:cubicBezTo>
                  <a:cubicBezTo>
                    <a:pt x="1353" y="480"/>
                    <a:pt x="1330" y="493"/>
                    <a:pt x="1307" y="507"/>
                  </a:cubicBezTo>
                  <a:cubicBezTo>
                    <a:pt x="1262" y="536"/>
                    <a:pt x="1223" y="573"/>
                    <a:pt x="1184" y="609"/>
                  </a:cubicBezTo>
                  <a:cubicBezTo>
                    <a:pt x="1174" y="618"/>
                    <a:pt x="1164" y="627"/>
                    <a:pt x="1154" y="636"/>
                  </a:cubicBezTo>
                  <a:cubicBezTo>
                    <a:pt x="1144" y="645"/>
                    <a:pt x="1133" y="654"/>
                    <a:pt x="1123" y="664"/>
                  </a:cubicBezTo>
                  <a:cubicBezTo>
                    <a:pt x="1102" y="683"/>
                    <a:pt x="1081" y="702"/>
                    <a:pt x="1059" y="720"/>
                  </a:cubicBezTo>
                  <a:cubicBezTo>
                    <a:pt x="1042" y="734"/>
                    <a:pt x="1025" y="748"/>
                    <a:pt x="1007" y="759"/>
                  </a:cubicBezTo>
                  <a:cubicBezTo>
                    <a:pt x="989" y="771"/>
                    <a:pt x="970" y="780"/>
                    <a:pt x="952" y="785"/>
                  </a:cubicBezTo>
                  <a:cubicBezTo>
                    <a:pt x="933" y="790"/>
                    <a:pt x="914" y="791"/>
                    <a:pt x="896" y="787"/>
                  </a:cubicBezTo>
                  <a:cubicBezTo>
                    <a:pt x="877" y="783"/>
                    <a:pt x="859" y="775"/>
                    <a:pt x="841" y="764"/>
                  </a:cubicBezTo>
                  <a:cubicBezTo>
                    <a:pt x="822" y="753"/>
                    <a:pt x="805" y="740"/>
                    <a:pt x="787" y="726"/>
                  </a:cubicBezTo>
                  <a:cubicBezTo>
                    <a:pt x="770" y="711"/>
                    <a:pt x="753" y="696"/>
                    <a:pt x="735" y="680"/>
                  </a:cubicBezTo>
                  <a:cubicBezTo>
                    <a:pt x="718" y="664"/>
                    <a:pt x="701" y="648"/>
                    <a:pt x="683" y="632"/>
                  </a:cubicBezTo>
                  <a:cubicBezTo>
                    <a:pt x="666" y="617"/>
                    <a:pt x="649" y="601"/>
                    <a:pt x="632" y="584"/>
                  </a:cubicBezTo>
                  <a:cubicBezTo>
                    <a:pt x="597" y="552"/>
                    <a:pt x="560" y="518"/>
                    <a:pt x="515" y="492"/>
                  </a:cubicBezTo>
                  <a:cubicBezTo>
                    <a:pt x="493" y="480"/>
                    <a:pt x="469" y="469"/>
                    <a:pt x="443" y="462"/>
                  </a:cubicBezTo>
                  <a:cubicBezTo>
                    <a:pt x="430" y="458"/>
                    <a:pt x="416" y="456"/>
                    <a:pt x="403" y="455"/>
                  </a:cubicBezTo>
                  <a:cubicBezTo>
                    <a:pt x="396" y="454"/>
                    <a:pt x="389" y="454"/>
                    <a:pt x="382" y="454"/>
                  </a:cubicBezTo>
                  <a:cubicBezTo>
                    <a:pt x="375" y="454"/>
                    <a:pt x="368" y="454"/>
                    <a:pt x="360" y="455"/>
                  </a:cubicBezTo>
                  <a:cubicBezTo>
                    <a:pt x="330" y="460"/>
                    <a:pt x="302" y="473"/>
                    <a:pt x="281" y="494"/>
                  </a:cubicBezTo>
                  <a:cubicBezTo>
                    <a:pt x="259" y="514"/>
                    <a:pt x="243" y="541"/>
                    <a:pt x="236" y="570"/>
                  </a:cubicBezTo>
                  <a:cubicBezTo>
                    <a:pt x="235" y="577"/>
                    <a:pt x="233" y="584"/>
                    <a:pt x="233" y="592"/>
                  </a:cubicBezTo>
                  <a:cubicBezTo>
                    <a:pt x="232" y="595"/>
                    <a:pt x="232" y="599"/>
                    <a:pt x="232" y="603"/>
                  </a:cubicBezTo>
                  <a:cubicBezTo>
                    <a:pt x="232" y="612"/>
                    <a:pt x="232" y="612"/>
                    <a:pt x="232" y="612"/>
                  </a:cubicBezTo>
                  <a:cubicBezTo>
                    <a:pt x="232" y="623"/>
                    <a:pt x="232" y="635"/>
                    <a:pt x="232" y="647"/>
                  </a:cubicBezTo>
                  <a:cubicBezTo>
                    <a:pt x="232" y="670"/>
                    <a:pt x="232" y="693"/>
                    <a:pt x="232" y="716"/>
                  </a:cubicBezTo>
                  <a:cubicBezTo>
                    <a:pt x="232" y="788"/>
                    <a:pt x="232" y="788"/>
                    <a:pt x="232" y="788"/>
                  </a:cubicBezTo>
                  <a:cubicBezTo>
                    <a:pt x="232" y="824"/>
                    <a:pt x="232" y="824"/>
                    <a:pt x="232" y="824"/>
                  </a:cubicBezTo>
                  <a:cubicBezTo>
                    <a:pt x="232" y="838"/>
                    <a:pt x="232" y="838"/>
                    <a:pt x="232" y="838"/>
                  </a:cubicBezTo>
                  <a:cubicBezTo>
                    <a:pt x="232" y="839"/>
                    <a:pt x="232" y="840"/>
                    <a:pt x="232" y="841"/>
                  </a:cubicBezTo>
                  <a:cubicBezTo>
                    <a:pt x="232" y="842"/>
                    <a:pt x="231" y="843"/>
                    <a:pt x="230" y="843"/>
                  </a:cubicBezTo>
                  <a:cubicBezTo>
                    <a:pt x="229" y="844"/>
                    <a:pt x="228" y="844"/>
                    <a:pt x="227" y="844"/>
                  </a:cubicBezTo>
                  <a:cubicBezTo>
                    <a:pt x="225" y="844"/>
                    <a:pt x="225" y="844"/>
                    <a:pt x="225" y="844"/>
                  </a:cubicBezTo>
                  <a:cubicBezTo>
                    <a:pt x="217" y="844"/>
                    <a:pt x="217" y="844"/>
                    <a:pt x="217" y="844"/>
                  </a:cubicBezTo>
                  <a:cubicBezTo>
                    <a:pt x="211" y="844"/>
                    <a:pt x="206" y="844"/>
                    <a:pt x="200" y="844"/>
                  </a:cubicBezTo>
                  <a:cubicBezTo>
                    <a:pt x="182" y="844"/>
                    <a:pt x="182" y="844"/>
                    <a:pt x="182" y="844"/>
                  </a:cubicBezTo>
                  <a:cubicBezTo>
                    <a:pt x="178" y="844"/>
                    <a:pt x="173" y="844"/>
                    <a:pt x="169" y="843"/>
                  </a:cubicBezTo>
                  <a:cubicBezTo>
                    <a:pt x="159" y="842"/>
                    <a:pt x="150" y="840"/>
                    <a:pt x="141" y="836"/>
                  </a:cubicBezTo>
                  <a:cubicBezTo>
                    <a:pt x="123" y="830"/>
                    <a:pt x="106" y="819"/>
                    <a:pt x="93" y="806"/>
                  </a:cubicBezTo>
                  <a:cubicBezTo>
                    <a:pt x="79" y="792"/>
                    <a:pt x="70" y="777"/>
                    <a:pt x="68" y="762"/>
                  </a:cubicBezTo>
                  <a:cubicBezTo>
                    <a:pt x="68" y="760"/>
                    <a:pt x="68" y="758"/>
                    <a:pt x="68" y="756"/>
                  </a:cubicBezTo>
                  <a:cubicBezTo>
                    <a:pt x="68" y="755"/>
                    <a:pt x="68" y="754"/>
                    <a:pt x="68" y="754"/>
                  </a:cubicBezTo>
                  <a:cubicBezTo>
                    <a:pt x="67" y="749"/>
                    <a:pt x="67" y="749"/>
                    <a:pt x="67" y="749"/>
                  </a:cubicBezTo>
                  <a:cubicBezTo>
                    <a:pt x="68" y="731"/>
                    <a:pt x="68" y="731"/>
                    <a:pt x="68" y="731"/>
                  </a:cubicBezTo>
                  <a:cubicBezTo>
                    <a:pt x="68" y="696"/>
                    <a:pt x="68" y="696"/>
                    <a:pt x="68" y="696"/>
                  </a:cubicBezTo>
                  <a:cubicBezTo>
                    <a:pt x="68" y="672"/>
                    <a:pt x="68" y="648"/>
                    <a:pt x="68" y="624"/>
                  </a:cubicBezTo>
                  <a:cubicBezTo>
                    <a:pt x="68" y="438"/>
                    <a:pt x="68" y="73"/>
                    <a:pt x="68" y="69"/>
                  </a:cubicBezTo>
                  <a:cubicBezTo>
                    <a:pt x="68" y="65"/>
                    <a:pt x="70" y="64"/>
                    <a:pt x="74" y="64"/>
                  </a:cubicBezTo>
                  <a:cubicBezTo>
                    <a:pt x="77" y="64"/>
                    <a:pt x="122" y="64"/>
                    <a:pt x="147" y="64"/>
                  </a:cubicBezTo>
                  <a:cubicBezTo>
                    <a:pt x="161" y="64"/>
                    <a:pt x="176" y="64"/>
                    <a:pt x="191" y="64"/>
                  </a:cubicBezTo>
                  <a:cubicBezTo>
                    <a:pt x="213" y="64"/>
                    <a:pt x="213" y="64"/>
                    <a:pt x="213" y="64"/>
                  </a:cubicBezTo>
                  <a:cubicBezTo>
                    <a:pt x="217" y="64"/>
                    <a:pt x="219" y="64"/>
                    <a:pt x="222" y="64"/>
                  </a:cubicBezTo>
                  <a:cubicBezTo>
                    <a:pt x="225" y="65"/>
                    <a:pt x="228" y="65"/>
                    <a:pt x="231" y="65"/>
                  </a:cubicBezTo>
                  <a:cubicBezTo>
                    <a:pt x="256" y="68"/>
                    <a:pt x="280" y="75"/>
                    <a:pt x="302" y="87"/>
                  </a:cubicBezTo>
                  <a:cubicBezTo>
                    <a:pt x="313" y="92"/>
                    <a:pt x="323" y="99"/>
                    <a:pt x="332" y="107"/>
                  </a:cubicBezTo>
                  <a:cubicBezTo>
                    <a:pt x="335" y="109"/>
                    <a:pt x="337" y="111"/>
                    <a:pt x="339" y="113"/>
                  </a:cubicBezTo>
                  <a:cubicBezTo>
                    <a:pt x="347" y="120"/>
                    <a:pt x="347" y="120"/>
                    <a:pt x="347" y="120"/>
                  </a:cubicBezTo>
                  <a:cubicBezTo>
                    <a:pt x="363" y="135"/>
                    <a:pt x="363" y="135"/>
                    <a:pt x="363" y="135"/>
                  </a:cubicBezTo>
                  <a:cubicBezTo>
                    <a:pt x="421" y="190"/>
                    <a:pt x="480" y="245"/>
                    <a:pt x="538" y="298"/>
                  </a:cubicBezTo>
                  <a:cubicBezTo>
                    <a:pt x="539" y="298"/>
                    <a:pt x="539" y="298"/>
                    <a:pt x="539" y="298"/>
                  </a:cubicBezTo>
                  <a:cubicBezTo>
                    <a:pt x="540" y="300"/>
                    <a:pt x="540" y="300"/>
                    <a:pt x="540" y="300"/>
                  </a:cubicBezTo>
                  <a:cubicBezTo>
                    <a:pt x="543" y="303"/>
                    <a:pt x="543" y="303"/>
                    <a:pt x="543" y="303"/>
                  </a:cubicBezTo>
                  <a:cubicBezTo>
                    <a:pt x="548" y="308"/>
                    <a:pt x="548" y="308"/>
                    <a:pt x="548" y="308"/>
                  </a:cubicBezTo>
                  <a:cubicBezTo>
                    <a:pt x="552" y="312"/>
                    <a:pt x="556" y="315"/>
                    <a:pt x="560" y="318"/>
                  </a:cubicBezTo>
                  <a:cubicBezTo>
                    <a:pt x="568" y="325"/>
                    <a:pt x="576" y="332"/>
                    <a:pt x="584" y="338"/>
                  </a:cubicBezTo>
                  <a:cubicBezTo>
                    <a:pt x="600" y="351"/>
                    <a:pt x="617" y="362"/>
                    <a:pt x="635" y="373"/>
                  </a:cubicBezTo>
                  <a:cubicBezTo>
                    <a:pt x="669" y="393"/>
                    <a:pt x="706" y="409"/>
                    <a:pt x="742" y="421"/>
                  </a:cubicBezTo>
                  <a:cubicBezTo>
                    <a:pt x="778" y="433"/>
                    <a:pt x="815" y="440"/>
                    <a:pt x="850" y="444"/>
                  </a:cubicBezTo>
                  <a:cubicBezTo>
                    <a:pt x="885" y="447"/>
                    <a:pt x="918" y="448"/>
                    <a:pt x="950" y="446"/>
                  </a:cubicBezTo>
                  <a:cubicBezTo>
                    <a:pt x="1014" y="441"/>
                    <a:pt x="1069" y="427"/>
                    <a:pt x="1113" y="409"/>
                  </a:cubicBezTo>
                  <a:cubicBezTo>
                    <a:pt x="1153" y="393"/>
                    <a:pt x="1190" y="373"/>
                    <a:pt x="1221" y="350"/>
                  </a:cubicBezTo>
                  <a:cubicBezTo>
                    <a:pt x="1237" y="339"/>
                    <a:pt x="1252" y="327"/>
                    <a:pt x="1266" y="314"/>
                  </a:cubicBezTo>
                  <a:cubicBezTo>
                    <a:pt x="1273" y="308"/>
                    <a:pt x="1280" y="302"/>
                    <a:pt x="1286" y="295"/>
                  </a:cubicBezTo>
                  <a:cubicBezTo>
                    <a:pt x="1293" y="289"/>
                    <a:pt x="1299" y="283"/>
                    <a:pt x="1305" y="277"/>
                  </a:cubicBezTo>
                  <a:cubicBezTo>
                    <a:pt x="1389" y="194"/>
                    <a:pt x="1455" y="129"/>
                    <a:pt x="1485" y="97"/>
                  </a:cubicBezTo>
                  <a:cubicBezTo>
                    <a:pt x="1500" y="82"/>
                    <a:pt x="1512" y="69"/>
                    <a:pt x="1523" y="58"/>
                  </a:cubicBezTo>
                  <a:cubicBezTo>
                    <a:pt x="1524" y="56"/>
                    <a:pt x="1525" y="55"/>
                    <a:pt x="1526" y="54"/>
                  </a:cubicBezTo>
                  <a:cubicBezTo>
                    <a:pt x="1527" y="53"/>
                    <a:pt x="1528" y="52"/>
                    <a:pt x="1529" y="50"/>
                  </a:cubicBezTo>
                  <a:cubicBezTo>
                    <a:pt x="1530" y="50"/>
                    <a:pt x="1530" y="49"/>
                    <a:pt x="1531" y="49"/>
                  </a:cubicBezTo>
                  <a:cubicBezTo>
                    <a:pt x="1531" y="48"/>
                    <a:pt x="1532" y="48"/>
                    <a:pt x="1532" y="48"/>
                  </a:cubicBezTo>
                  <a:cubicBezTo>
                    <a:pt x="1533" y="46"/>
                    <a:pt x="1546" y="39"/>
                    <a:pt x="1548" y="38"/>
                  </a:cubicBezTo>
                  <a:cubicBezTo>
                    <a:pt x="1548" y="37"/>
                    <a:pt x="1562" y="31"/>
                    <a:pt x="1564" y="30"/>
                  </a:cubicBezTo>
                  <a:cubicBezTo>
                    <a:pt x="1570" y="27"/>
                    <a:pt x="1557" y="23"/>
                    <a:pt x="1548" y="23"/>
                  </a:cubicBezTo>
                  <a:cubicBezTo>
                    <a:pt x="1538" y="23"/>
                    <a:pt x="1527" y="27"/>
                    <a:pt x="1524" y="29"/>
                  </a:cubicBezTo>
                  <a:cubicBezTo>
                    <a:pt x="1517" y="33"/>
                    <a:pt x="1509" y="42"/>
                    <a:pt x="1503" y="46"/>
                  </a:cubicBezTo>
                  <a:cubicBezTo>
                    <a:pt x="1495" y="53"/>
                    <a:pt x="1485" y="61"/>
                    <a:pt x="1474" y="70"/>
                  </a:cubicBezTo>
                  <a:cubicBezTo>
                    <a:pt x="1445" y="94"/>
                    <a:pt x="1362" y="170"/>
                    <a:pt x="1256" y="268"/>
                  </a:cubicBezTo>
                  <a:cubicBezTo>
                    <a:pt x="1252" y="271"/>
                    <a:pt x="1249" y="274"/>
                    <a:pt x="1246" y="277"/>
                  </a:cubicBezTo>
                  <a:cubicBezTo>
                    <a:pt x="1243" y="280"/>
                    <a:pt x="1239" y="283"/>
                    <a:pt x="1236" y="285"/>
                  </a:cubicBezTo>
                  <a:cubicBezTo>
                    <a:pt x="1229" y="291"/>
                    <a:pt x="1222" y="297"/>
                    <a:pt x="1215" y="302"/>
                  </a:cubicBezTo>
                  <a:cubicBezTo>
                    <a:pt x="1201" y="313"/>
                    <a:pt x="1185" y="323"/>
                    <a:pt x="1169" y="332"/>
                  </a:cubicBezTo>
                  <a:cubicBezTo>
                    <a:pt x="1136" y="351"/>
                    <a:pt x="1100" y="366"/>
                    <a:pt x="1062" y="377"/>
                  </a:cubicBezTo>
                  <a:cubicBezTo>
                    <a:pt x="987" y="398"/>
                    <a:pt x="904" y="402"/>
                    <a:pt x="827" y="387"/>
                  </a:cubicBezTo>
                  <a:cubicBezTo>
                    <a:pt x="758" y="374"/>
                    <a:pt x="692" y="347"/>
                    <a:pt x="636" y="306"/>
                  </a:cubicBezTo>
                  <a:cubicBezTo>
                    <a:pt x="622" y="296"/>
                    <a:pt x="608" y="285"/>
                    <a:pt x="596" y="273"/>
                  </a:cubicBezTo>
                  <a:cubicBezTo>
                    <a:pt x="593" y="270"/>
                    <a:pt x="589" y="267"/>
                    <a:pt x="586" y="264"/>
                  </a:cubicBezTo>
                  <a:cubicBezTo>
                    <a:pt x="582" y="259"/>
                    <a:pt x="582" y="259"/>
                    <a:pt x="582" y="259"/>
                  </a:cubicBezTo>
                  <a:cubicBezTo>
                    <a:pt x="579" y="257"/>
                    <a:pt x="579" y="257"/>
                    <a:pt x="579" y="257"/>
                  </a:cubicBezTo>
                  <a:cubicBezTo>
                    <a:pt x="576" y="254"/>
                    <a:pt x="576" y="254"/>
                    <a:pt x="576" y="254"/>
                  </a:cubicBezTo>
                  <a:cubicBezTo>
                    <a:pt x="556" y="235"/>
                    <a:pt x="556" y="235"/>
                    <a:pt x="556" y="235"/>
                  </a:cubicBezTo>
                  <a:cubicBezTo>
                    <a:pt x="530" y="210"/>
                    <a:pt x="504" y="185"/>
                    <a:pt x="477" y="159"/>
                  </a:cubicBezTo>
                  <a:cubicBezTo>
                    <a:pt x="450" y="134"/>
                    <a:pt x="424" y="108"/>
                    <a:pt x="397" y="83"/>
                  </a:cubicBezTo>
                  <a:cubicBezTo>
                    <a:pt x="387" y="73"/>
                    <a:pt x="387" y="73"/>
                    <a:pt x="387" y="73"/>
                  </a:cubicBezTo>
                  <a:cubicBezTo>
                    <a:pt x="382" y="68"/>
                    <a:pt x="382" y="68"/>
                    <a:pt x="382" y="68"/>
                  </a:cubicBezTo>
                  <a:cubicBezTo>
                    <a:pt x="380" y="66"/>
                    <a:pt x="378" y="64"/>
                    <a:pt x="376" y="63"/>
                  </a:cubicBezTo>
                  <a:cubicBezTo>
                    <a:pt x="368" y="56"/>
                    <a:pt x="360" y="50"/>
                    <a:pt x="351" y="44"/>
                  </a:cubicBezTo>
                  <a:cubicBezTo>
                    <a:pt x="334" y="32"/>
                    <a:pt x="315" y="22"/>
                    <a:pt x="295" y="15"/>
                  </a:cubicBezTo>
                  <a:cubicBezTo>
                    <a:pt x="275" y="8"/>
                    <a:pt x="254" y="4"/>
                    <a:pt x="233" y="2"/>
                  </a:cubicBezTo>
                  <a:cubicBezTo>
                    <a:pt x="230" y="2"/>
                    <a:pt x="228" y="1"/>
                    <a:pt x="225" y="1"/>
                  </a:cubicBezTo>
                  <a:cubicBezTo>
                    <a:pt x="221" y="1"/>
                    <a:pt x="221" y="1"/>
                    <a:pt x="221" y="1"/>
                  </a:cubicBezTo>
                  <a:cubicBezTo>
                    <a:pt x="217" y="1"/>
                    <a:pt x="217" y="1"/>
                    <a:pt x="217" y="1"/>
                  </a:cubicBezTo>
                  <a:cubicBezTo>
                    <a:pt x="202" y="1"/>
                    <a:pt x="202" y="1"/>
                    <a:pt x="202" y="1"/>
                  </a:cubicBezTo>
                  <a:cubicBezTo>
                    <a:pt x="193" y="1"/>
                    <a:pt x="184" y="1"/>
                    <a:pt x="174" y="1"/>
                  </a:cubicBezTo>
                  <a:cubicBezTo>
                    <a:pt x="132" y="0"/>
                    <a:pt x="87" y="0"/>
                    <a:pt x="46" y="0"/>
                  </a:cubicBezTo>
                  <a:cubicBezTo>
                    <a:pt x="5" y="0"/>
                    <a:pt x="3" y="30"/>
                    <a:pt x="3" y="42"/>
                  </a:cubicBezTo>
                  <a:cubicBezTo>
                    <a:pt x="3" y="54"/>
                    <a:pt x="3" y="121"/>
                    <a:pt x="3" y="162"/>
                  </a:cubicBezTo>
                  <a:cubicBezTo>
                    <a:pt x="2" y="262"/>
                    <a:pt x="2" y="363"/>
                    <a:pt x="1" y="470"/>
                  </a:cubicBezTo>
                  <a:cubicBezTo>
                    <a:pt x="1" y="520"/>
                    <a:pt x="1" y="572"/>
                    <a:pt x="0" y="625"/>
                  </a:cubicBezTo>
                  <a:cubicBezTo>
                    <a:pt x="0" y="652"/>
                    <a:pt x="0" y="678"/>
                    <a:pt x="0" y="705"/>
                  </a:cubicBezTo>
                  <a:cubicBezTo>
                    <a:pt x="0" y="719"/>
                    <a:pt x="0" y="732"/>
                    <a:pt x="0" y="746"/>
                  </a:cubicBezTo>
                  <a:cubicBezTo>
                    <a:pt x="0" y="751"/>
                    <a:pt x="0" y="751"/>
                    <a:pt x="0" y="751"/>
                  </a:cubicBezTo>
                  <a:cubicBezTo>
                    <a:pt x="0" y="754"/>
                    <a:pt x="0" y="754"/>
                    <a:pt x="0" y="754"/>
                  </a:cubicBezTo>
                  <a:cubicBezTo>
                    <a:pt x="0" y="757"/>
                    <a:pt x="0" y="757"/>
                    <a:pt x="0" y="757"/>
                  </a:cubicBezTo>
                  <a:cubicBezTo>
                    <a:pt x="0" y="762"/>
                    <a:pt x="1" y="766"/>
                    <a:pt x="1" y="771"/>
                  </a:cubicBezTo>
                  <a:cubicBezTo>
                    <a:pt x="3" y="780"/>
                    <a:pt x="5" y="789"/>
                    <a:pt x="8" y="798"/>
                  </a:cubicBezTo>
                  <a:cubicBezTo>
                    <a:pt x="15" y="815"/>
                    <a:pt x="24" y="830"/>
                    <a:pt x="35" y="843"/>
                  </a:cubicBezTo>
                  <a:cubicBezTo>
                    <a:pt x="47" y="856"/>
                    <a:pt x="59" y="867"/>
                    <a:pt x="73" y="877"/>
                  </a:cubicBezTo>
                  <a:cubicBezTo>
                    <a:pt x="87" y="886"/>
                    <a:pt x="101" y="893"/>
                    <a:pt x="117" y="899"/>
                  </a:cubicBezTo>
                  <a:cubicBezTo>
                    <a:pt x="132" y="905"/>
                    <a:pt x="149" y="909"/>
                    <a:pt x="166" y="911"/>
                  </a:cubicBezTo>
                  <a:cubicBezTo>
                    <a:pt x="170" y="912"/>
                    <a:pt x="175" y="912"/>
                    <a:pt x="179" y="912"/>
                  </a:cubicBezTo>
                  <a:cubicBezTo>
                    <a:pt x="191" y="912"/>
                    <a:pt x="191" y="912"/>
                    <a:pt x="191" y="912"/>
                  </a:cubicBezTo>
                  <a:cubicBezTo>
                    <a:pt x="198" y="912"/>
                    <a:pt x="205" y="912"/>
                    <a:pt x="212" y="912"/>
                  </a:cubicBezTo>
                  <a:cubicBezTo>
                    <a:pt x="224" y="912"/>
                    <a:pt x="224" y="912"/>
                    <a:pt x="224" y="912"/>
                  </a:cubicBezTo>
                  <a:cubicBezTo>
                    <a:pt x="229" y="911"/>
                    <a:pt x="229" y="911"/>
                    <a:pt x="229" y="911"/>
                  </a:cubicBezTo>
                  <a:cubicBezTo>
                    <a:pt x="234" y="911"/>
                    <a:pt x="234" y="911"/>
                    <a:pt x="234" y="911"/>
                  </a:cubicBezTo>
                  <a:cubicBezTo>
                    <a:pt x="239" y="911"/>
                    <a:pt x="239" y="911"/>
                    <a:pt x="239" y="911"/>
                  </a:cubicBezTo>
                  <a:cubicBezTo>
                    <a:pt x="252" y="909"/>
                    <a:pt x="265" y="908"/>
                    <a:pt x="275" y="901"/>
                  </a:cubicBezTo>
                  <a:cubicBezTo>
                    <a:pt x="280" y="899"/>
                    <a:pt x="285" y="894"/>
                    <a:pt x="289" y="889"/>
                  </a:cubicBezTo>
                  <a:cubicBezTo>
                    <a:pt x="292" y="885"/>
                    <a:pt x="295" y="879"/>
                    <a:pt x="297" y="874"/>
                  </a:cubicBezTo>
                  <a:cubicBezTo>
                    <a:pt x="297" y="871"/>
                    <a:pt x="298" y="868"/>
                    <a:pt x="299" y="865"/>
                  </a:cubicBezTo>
                  <a:cubicBezTo>
                    <a:pt x="299" y="861"/>
                    <a:pt x="299" y="858"/>
                    <a:pt x="299" y="855"/>
                  </a:cubicBezTo>
                  <a:cubicBezTo>
                    <a:pt x="299" y="836"/>
                    <a:pt x="299" y="836"/>
                    <a:pt x="299" y="836"/>
                  </a:cubicBezTo>
                  <a:cubicBezTo>
                    <a:pt x="299" y="822"/>
                    <a:pt x="299" y="808"/>
                    <a:pt x="299" y="794"/>
                  </a:cubicBezTo>
                  <a:cubicBezTo>
                    <a:pt x="299" y="737"/>
                    <a:pt x="299" y="680"/>
                    <a:pt x="299" y="623"/>
                  </a:cubicBezTo>
                  <a:cubicBezTo>
                    <a:pt x="300" y="602"/>
                    <a:pt x="300" y="602"/>
                    <a:pt x="300" y="602"/>
                  </a:cubicBezTo>
                  <a:cubicBezTo>
                    <a:pt x="300" y="597"/>
                    <a:pt x="300" y="592"/>
                    <a:pt x="301" y="587"/>
                  </a:cubicBezTo>
                  <a:cubicBezTo>
                    <a:pt x="303" y="577"/>
                    <a:pt x="307" y="568"/>
                    <a:pt x="313" y="559"/>
                  </a:cubicBezTo>
                  <a:cubicBezTo>
                    <a:pt x="324" y="542"/>
                    <a:pt x="341" y="529"/>
                    <a:pt x="360" y="524"/>
                  </a:cubicBezTo>
                  <a:cubicBezTo>
                    <a:pt x="365" y="522"/>
                    <a:pt x="370" y="521"/>
                    <a:pt x="375" y="521"/>
                  </a:cubicBezTo>
                  <a:cubicBezTo>
                    <a:pt x="377" y="521"/>
                    <a:pt x="379" y="521"/>
                    <a:pt x="382" y="521"/>
                  </a:cubicBezTo>
                  <a:cubicBezTo>
                    <a:pt x="385" y="521"/>
                    <a:pt x="388" y="521"/>
                    <a:pt x="391" y="521"/>
                  </a:cubicBezTo>
                  <a:cubicBezTo>
                    <a:pt x="403" y="521"/>
                    <a:pt x="415" y="523"/>
                    <a:pt x="426" y="526"/>
                  </a:cubicBezTo>
                  <a:cubicBezTo>
                    <a:pt x="450" y="532"/>
                    <a:pt x="472" y="543"/>
                    <a:pt x="494" y="557"/>
                  </a:cubicBezTo>
                  <a:cubicBezTo>
                    <a:pt x="516" y="571"/>
                    <a:pt x="537" y="588"/>
                    <a:pt x="557" y="606"/>
                  </a:cubicBezTo>
                  <a:cubicBezTo>
                    <a:pt x="578" y="623"/>
                    <a:pt x="598" y="643"/>
                    <a:pt x="619" y="662"/>
                  </a:cubicBezTo>
                  <a:cubicBezTo>
                    <a:pt x="629" y="672"/>
                    <a:pt x="640" y="682"/>
                    <a:pt x="650" y="690"/>
                  </a:cubicBezTo>
                  <a:cubicBezTo>
                    <a:pt x="661" y="700"/>
                    <a:pt x="671" y="709"/>
                    <a:pt x="681" y="718"/>
                  </a:cubicBezTo>
                  <a:cubicBezTo>
                    <a:pt x="702" y="737"/>
                    <a:pt x="722" y="756"/>
                    <a:pt x="744" y="774"/>
                  </a:cubicBezTo>
                  <a:cubicBezTo>
                    <a:pt x="766" y="792"/>
                    <a:pt x="790" y="810"/>
                    <a:pt x="816" y="824"/>
                  </a:cubicBezTo>
                  <a:cubicBezTo>
                    <a:pt x="830" y="832"/>
                    <a:pt x="844" y="838"/>
                    <a:pt x="859" y="843"/>
                  </a:cubicBezTo>
                  <a:cubicBezTo>
                    <a:pt x="874" y="848"/>
                    <a:pt x="890" y="851"/>
                    <a:pt x="907" y="852"/>
                  </a:cubicBezTo>
                  <a:cubicBezTo>
                    <a:pt x="923" y="853"/>
                    <a:pt x="939" y="852"/>
                    <a:pt x="955" y="849"/>
                  </a:cubicBezTo>
                  <a:cubicBezTo>
                    <a:pt x="970" y="846"/>
                    <a:pt x="985" y="841"/>
                    <a:pt x="999" y="835"/>
                  </a:cubicBezTo>
                  <a:cubicBezTo>
                    <a:pt x="1027" y="822"/>
                    <a:pt x="1050" y="806"/>
                    <a:pt x="1072" y="790"/>
                  </a:cubicBezTo>
                  <a:cubicBezTo>
                    <a:pt x="1093" y="773"/>
                    <a:pt x="1113" y="756"/>
                    <a:pt x="1131" y="739"/>
                  </a:cubicBezTo>
                  <a:cubicBezTo>
                    <a:pt x="1150" y="722"/>
                    <a:pt x="1168" y="705"/>
                    <a:pt x="1186" y="689"/>
                  </a:cubicBezTo>
                  <a:cubicBezTo>
                    <a:pt x="1191" y="685"/>
                    <a:pt x="1195" y="681"/>
                    <a:pt x="1199" y="677"/>
                  </a:cubicBezTo>
                  <a:cubicBezTo>
                    <a:pt x="1204" y="673"/>
                    <a:pt x="1209" y="668"/>
                    <a:pt x="1213" y="664"/>
                  </a:cubicBezTo>
                  <a:cubicBezTo>
                    <a:pt x="1222" y="656"/>
                    <a:pt x="1231" y="648"/>
                    <a:pt x="1239" y="639"/>
                  </a:cubicBezTo>
                  <a:cubicBezTo>
                    <a:pt x="1256" y="623"/>
                    <a:pt x="1273" y="608"/>
                    <a:pt x="1290" y="593"/>
                  </a:cubicBezTo>
                  <a:cubicBezTo>
                    <a:pt x="1323" y="564"/>
                    <a:pt x="1357" y="541"/>
                    <a:pt x="1392" y="527"/>
                  </a:cubicBezTo>
                  <a:cubicBezTo>
                    <a:pt x="1410" y="521"/>
                    <a:pt x="1427" y="517"/>
                    <a:pt x="1445" y="515"/>
                  </a:cubicBezTo>
                  <a:cubicBezTo>
                    <a:pt x="1449" y="515"/>
                    <a:pt x="1454" y="515"/>
                    <a:pt x="1458" y="515"/>
                  </a:cubicBezTo>
                  <a:cubicBezTo>
                    <a:pt x="1461" y="515"/>
                    <a:pt x="1465" y="515"/>
                    <a:pt x="1469" y="515"/>
                  </a:cubicBezTo>
                  <a:cubicBezTo>
                    <a:pt x="1476" y="516"/>
                    <a:pt x="1483" y="518"/>
                    <a:pt x="1490" y="521"/>
                  </a:cubicBezTo>
                  <a:cubicBezTo>
                    <a:pt x="1504" y="527"/>
                    <a:pt x="1516" y="536"/>
                    <a:pt x="1525" y="546"/>
                  </a:cubicBezTo>
                  <a:cubicBezTo>
                    <a:pt x="1534" y="557"/>
                    <a:pt x="1540" y="570"/>
                    <a:pt x="1544" y="583"/>
                  </a:cubicBezTo>
                  <a:cubicBezTo>
                    <a:pt x="1546" y="589"/>
                    <a:pt x="1546" y="596"/>
                    <a:pt x="1547" y="602"/>
                  </a:cubicBezTo>
                  <a:cubicBezTo>
                    <a:pt x="1547" y="611"/>
                    <a:pt x="1547" y="619"/>
                    <a:pt x="1547" y="627"/>
                  </a:cubicBezTo>
                  <a:cubicBezTo>
                    <a:pt x="1547" y="644"/>
                    <a:pt x="1548" y="660"/>
                    <a:pt x="1548" y="675"/>
                  </a:cubicBezTo>
                  <a:cubicBezTo>
                    <a:pt x="1548" y="691"/>
                    <a:pt x="1548" y="706"/>
                    <a:pt x="1549" y="721"/>
                  </a:cubicBezTo>
                  <a:cubicBezTo>
                    <a:pt x="1549" y="728"/>
                    <a:pt x="1549" y="736"/>
                    <a:pt x="1549" y="743"/>
                  </a:cubicBezTo>
                  <a:cubicBezTo>
                    <a:pt x="1549" y="746"/>
                    <a:pt x="1549" y="750"/>
                    <a:pt x="1549" y="754"/>
                  </a:cubicBezTo>
                  <a:cubicBezTo>
                    <a:pt x="1549" y="758"/>
                    <a:pt x="1550" y="762"/>
                    <a:pt x="1550" y="767"/>
                  </a:cubicBezTo>
                  <a:cubicBezTo>
                    <a:pt x="1553" y="784"/>
                    <a:pt x="1559" y="799"/>
                    <a:pt x="1566" y="812"/>
                  </a:cubicBezTo>
                  <a:cubicBezTo>
                    <a:pt x="1574" y="825"/>
                    <a:pt x="1583" y="835"/>
                    <a:pt x="1593" y="844"/>
                  </a:cubicBezTo>
                  <a:cubicBezTo>
                    <a:pt x="1611" y="862"/>
                    <a:pt x="1632" y="874"/>
                    <a:pt x="1651" y="882"/>
                  </a:cubicBezTo>
                  <a:cubicBezTo>
                    <a:pt x="1670" y="890"/>
                    <a:pt x="1689" y="894"/>
                    <a:pt x="1707" y="896"/>
                  </a:cubicBezTo>
                  <a:cubicBezTo>
                    <a:pt x="1716" y="897"/>
                    <a:pt x="1726" y="897"/>
                    <a:pt x="1733" y="896"/>
                  </a:cubicBezTo>
                  <a:cubicBezTo>
                    <a:pt x="1741" y="896"/>
                    <a:pt x="1748" y="896"/>
                    <a:pt x="1755" y="895"/>
                  </a:cubicBezTo>
                  <a:cubicBezTo>
                    <a:pt x="1759" y="895"/>
                    <a:pt x="1762" y="894"/>
                    <a:pt x="1766" y="894"/>
                  </a:cubicBezTo>
                  <a:cubicBezTo>
                    <a:pt x="1768" y="894"/>
                    <a:pt x="1770" y="894"/>
                    <a:pt x="1772" y="894"/>
                  </a:cubicBezTo>
                  <a:cubicBezTo>
                    <a:pt x="1774" y="893"/>
                    <a:pt x="1777" y="893"/>
                    <a:pt x="1779" y="893"/>
                  </a:cubicBezTo>
                  <a:cubicBezTo>
                    <a:pt x="1789" y="892"/>
                    <a:pt x="1797" y="890"/>
                    <a:pt x="1805" y="886"/>
                  </a:cubicBezTo>
                  <a:cubicBezTo>
                    <a:pt x="1808" y="884"/>
                    <a:pt x="1811" y="881"/>
                    <a:pt x="1814" y="878"/>
                  </a:cubicBezTo>
                  <a:cubicBezTo>
                    <a:pt x="1816" y="874"/>
                    <a:pt x="1817" y="870"/>
                    <a:pt x="1818" y="866"/>
                  </a:cubicBezTo>
                  <a:cubicBezTo>
                    <a:pt x="1820" y="858"/>
                    <a:pt x="1819" y="850"/>
                    <a:pt x="1819" y="841"/>
                  </a:cubicBezTo>
                  <a:close/>
                  <a:moveTo>
                    <a:pt x="1809" y="865"/>
                  </a:moveTo>
                  <a:cubicBezTo>
                    <a:pt x="1808" y="868"/>
                    <a:pt x="1807" y="872"/>
                    <a:pt x="1804" y="874"/>
                  </a:cubicBezTo>
                  <a:cubicBezTo>
                    <a:pt x="1803" y="876"/>
                    <a:pt x="1801" y="877"/>
                    <a:pt x="1799" y="878"/>
                  </a:cubicBezTo>
                  <a:cubicBezTo>
                    <a:pt x="1798" y="879"/>
                    <a:pt x="1796" y="879"/>
                    <a:pt x="1794" y="880"/>
                  </a:cubicBezTo>
                  <a:cubicBezTo>
                    <a:pt x="1787" y="882"/>
                    <a:pt x="1779" y="883"/>
                    <a:pt x="1771" y="884"/>
                  </a:cubicBezTo>
                  <a:cubicBezTo>
                    <a:pt x="1767" y="884"/>
                    <a:pt x="1763" y="884"/>
                    <a:pt x="1760" y="884"/>
                  </a:cubicBezTo>
                  <a:cubicBezTo>
                    <a:pt x="1756" y="885"/>
                    <a:pt x="1753" y="885"/>
                    <a:pt x="1749" y="885"/>
                  </a:cubicBezTo>
                  <a:cubicBezTo>
                    <a:pt x="1742" y="885"/>
                    <a:pt x="1735" y="886"/>
                    <a:pt x="1727" y="886"/>
                  </a:cubicBezTo>
                  <a:cubicBezTo>
                    <a:pt x="1720" y="886"/>
                    <a:pt x="1712" y="886"/>
                    <a:pt x="1704" y="885"/>
                  </a:cubicBezTo>
                  <a:cubicBezTo>
                    <a:pt x="1689" y="883"/>
                    <a:pt x="1674" y="879"/>
                    <a:pt x="1660" y="873"/>
                  </a:cubicBezTo>
                  <a:cubicBezTo>
                    <a:pt x="1632" y="862"/>
                    <a:pt x="1606" y="845"/>
                    <a:pt x="1588" y="823"/>
                  </a:cubicBezTo>
                  <a:cubicBezTo>
                    <a:pt x="1577" y="810"/>
                    <a:pt x="1568" y="795"/>
                    <a:pt x="1563" y="778"/>
                  </a:cubicBezTo>
                  <a:cubicBezTo>
                    <a:pt x="1562" y="773"/>
                    <a:pt x="1561" y="769"/>
                    <a:pt x="1561" y="765"/>
                  </a:cubicBezTo>
                  <a:cubicBezTo>
                    <a:pt x="1560" y="762"/>
                    <a:pt x="1560" y="760"/>
                    <a:pt x="1560" y="758"/>
                  </a:cubicBezTo>
                  <a:cubicBezTo>
                    <a:pt x="1560" y="756"/>
                    <a:pt x="1560" y="753"/>
                    <a:pt x="1560" y="751"/>
                  </a:cubicBezTo>
                  <a:cubicBezTo>
                    <a:pt x="1560" y="743"/>
                    <a:pt x="1559" y="736"/>
                    <a:pt x="1559" y="728"/>
                  </a:cubicBezTo>
                  <a:cubicBezTo>
                    <a:pt x="1558" y="696"/>
                    <a:pt x="1557" y="663"/>
                    <a:pt x="1556" y="628"/>
                  </a:cubicBezTo>
                  <a:cubicBezTo>
                    <a:pt x="1556" y="620"/>
                    <a:pt x="1556" y="611"/>
                    <a:pt x="1556" y="602"/>
                  </a:cubicBezTo>
                  <a:cubicBezTo>
                    <a:pt x="1555" y="594"/>
                    <a:pt x="1554" y="586"/>
                    <a:pt x="1552" y="578"/>
                  </a:cubicBezTo>
                  <a:cubicBezTo>
                    <a:pt x="1547" y="563"/>
                    <a:pt x="1539" y="548"/>
                    <a:pt x="1526" y="535"/>
                  </a:cubicBezTo>
                  <a:cubicBezTo>
                    <a:pt x="1513" y="523"/>
                    <a:pt x="1497" y="513"/>
                    <a:pt x="1478" y="509"/>
                  </a:cubicBezTo>
                  <a:cubicBezTo>
                    <a:pt x="1473" y="508"/>
                    <a:pt x="1468" y="507"/>
                    <a:pt x="1464" y="507"/>
                  </a:cubicBezTo>
                  <a:cubicBezTo>
                    <a:pt x="1461" y="507"/>
                    <a:pt x="1459" y="507"/>
                    <a:pt x="1456" y="507"/>
                  </a:cubicBezTo>
                  <a:cubicBezTo>
                    <a:pt x="1453" y="507"/>
                    <a:pt x="1450" y="507"/>
                    <a:pt x="1448" y="507"/>
                  </a:cubicBezTo>
                  <a:cubicBezTo>
                    <a:pt x="1437" y="508"/>
                    <a:pt x="1425" y="510"/>
                    <a:pt x="1414" y="513"/>
                  </a:cubicBezTo>
                  <a:cubicBezTo>
                    <a:pt x="1390" y="519"/>
                    <a:pt x="1367" y="529"/>
                    <a:pt x="1344" y="544"/>
                  </a:cubicBezTo>
                  <a:cubicBezTo>
                    <a:pt x="1320" y="558"/>
                    <a:pt x="1298" y="577"/>
                    <a:pt x="1275" y="597"/>
                  </a:cubicBezTo>
                  <a:cubicBezTo>
                    <a:pt x="1251" y="619"/>
                    <a:pt x="1227" y="643"/>
                    <a:pt x="1200" y="668"/>
                  </a:cubicBezTo>
                  <a:cubicBezTo>
                    <a:pt x="1193" y="674"/>
                    <a:pt x="1186" y="680"/>
                    <a:pt x="1180" y="686"/>
                  </a:cubicBezTo>
                  <a:cubicBezTo>
                    <a:pt x="1173" y="692"/>
                    <a:pt x="1166" y="698"/>
                    <a:pt x="1159" y="705"/>
                  </a:cubicBezTo>
                  <a:cubicBezTo>
                    <a:pt x="1146" y="717"/>
                    <a:pt x="1132" y="730"/>
                    <a:pt x="1118" y="743"/>
                  </a:cubicBezTo>
                  <a:cubicBezTo>
                    <a:pt x="1103" y="756"/>
                    <a:pt x="1088" y="769"/>
                    <a:pt x="1072" y="782"/>
                  </a:cubicBezTo>
                  <a:cubicBezTo>
                    <a:pt x="1056" y="794"/>
                    <a:pt x="1039" y="807"/>
                    <a:pt x="1020" y="818"/>
                  </a:cubicBezTo>
                  <a:cubicBezTo>
                    <a:pt x="1001" y="828"/>
                    <a:pt x="980" y="838"/>
                    <a:pt x="956" y="843"/>
                  </a:cubicBezTo>
                  <a:cubicBezTo>
                    <a:pt x="933" y="848"/>
                    <a:pt x="907" y="848"/>
                    <a:pt x="883" y="843"/>
                  </a:cubicBezTo>
                  <a:cubicBezTo>
                    <a:pt x="859" y="839"/>
                    <a:pt x="836" y="829"/>
                    <a:pt x="816" y="818"/>
                  </a:cubicBezTo>
                  <a:cubicBezTo>
                    <a:pt x="796" y="806"/>
                    <a:pt x="777" y="793"/>
                    <a:pt x="759" y="779"/>
                  </a:cubicBezTo>
                  <a:cubicBezTo>
                    <a:pt x="724" y="751"/>
                    <a:pt x="692" y="720"/>
                    <a:pt x="658" y="691"/>
                  </a:cubicBezTo>
                  <a:cubicBezTo>
                    <a:pt x="650" y="683"/>
                    <a:pt x="642" y="676"/>
                    <a:pt x="633" y="669"/>
                  </a:cubicBezTo>
                  <a:cubicBezTo>
                    <a:pt x="625" y="661"/>
                    <a:pt x="616" y="653"/>
                    <a:pt x="608" y="645"/>
                  </a:cubicBezTo>
                  <a:cubicBezTo>
                    <a:pt x="592" y="630"/>
                    <a:pt x="575" y="615"/>
                    <a:pt x="559" y="600"/>
                  </a:cubicBezTo>
                  <a:cubicBezTo>
                    <a:pt x="525" y="571"/>
                    <a:pt x="490" y="545"/>
                    <a:pt x="452" y="530"/>
                  </a:cubicBezTo>
                  <a:cubicBezTo>
                    <a:pt x="433" y="522"/>
                    <a:pt x="414" y="518"/>
                    <a:pt x="394" y="516"/>
                  </a:cubicBezTo>
                  <a:cubicBezTo>
                    <a:pt x="391" y="516"/>
                    <a:pt x="389" y="516"/>
                    <a:pt x="386" y="516"/>
                  </a:cubicBezTo>
                  <a:cubicBezTo>
                    <a:pt x="384" y="516"/>
                    <a:pt x="381" y="516"/>
                    <a:pt x="379" y="516"/>
                  </a:cubicBezTo>
                  <a:cubicBezTo>
                    <a:pt x="375" y="516"/>
                    <a:pt x="370" y="516"/>
                    <a:pt x="366" y="517"/>
                  </a:cubicBezTo>
                  <a:cubicBezTo>
                    <a:pt x="358" y="519"/>
                    <a:pt x="350" y="522"/>
                    <a:pt x="342" y="526"/>
                  </a:cubicBezTo>
                  <a:cubicBezTo>
                    <a:pt x="327" y="534"/>
                    <a:pt x="313" y="547"/>
                    <a:pt x="305" y="563"/>
                  </a:cubicBezTo>
                  <a:cubicBezTo>
                    <a:pt x="301" y="570"/>
                    <a:pt x="298" y="579"/>
                    <a:pt x="296" y="587"/>
                  </a:cubicBezTo>
                  <a:cubicBezTo>
                    <a:pt x="296" y="592"/>
                    <a:pt x="295" y="596"/>
                    <a:pt x="295" y="600"/>
                  </a:cubicBezTo>
                  <a:cubicBezTo>
                    <a:pt x="295" y="602"/>
                    <a:pt x="295" y="603"/>
                    <a:pt x="295" y="604"/>
                  </a:cubicBezTo>
                  <a:cubicBezTo>
                    <a:pt x="295" y="608"/>
                    <a:pt x="295" y="608"/>
                    <a:pt x="295" y="608"/>
                  </a:cubicBezTo>
                  <a:cubicBezTo>
                    <a:pt x="295" y="617"/>
                    <a:pt x="295" y="617"/>
                    <a:pt x="295" y="617"/>
                  </a:cubicBezTo>
                  <a:cubicBezTo>
                    <a:pt x="295" y="664"/>
                    <a:pt x="295" y="711"/>
                    <a:pt x="295" y="759"/>
                  </a:cubicBezTo>
                  <a:cubicBezTo>
                    <a:pt x="295" y="782"/>
                    <a:pt x="295" y="806"/>
                    <a:pt x="295" y="829"/>
                  </a:cubicBezTo>
                  <a:cubicBezTo>
                    <a:pt x="295" y="839"/>
                    <a:pt x="295" y="839"/>
                    <a:pt x="295" y="839"/>
                  </a:cubicBezTo>
                  <a:cubicBezTo>
                    <a:pt x="294" y="854"/>
                    <a:pt x="294" y="854"/>
                    <a:pt x="294" y="854"/>
                  </a:cubicBezTo>
                  <a:cubicBezTo>
                    <a:pt x="294" y="857"/>
                    <a:pt x="294" y="859"/>
                    <a:pt x="294" y="862"/>
                  </a:cubicBezTo>
                  <a:cubicBezTo>
                    <a:pt x="294" y="864"/>
                    <a:pt x="294" y="867"/>
                    <a:pt x="293" y="869"/>
                  </a:cubicBezTo>
                  <a:cubicBezTo>
                    <a:pt x="292" y="874"/>
                    <a:pt x="290" y="878"/>
                    <a:pt x="288" y="882"/>
                  </a:cubicBezTo>
                  <a:cubicBezTo>
                    <a:pt x="286" y="886"/>
                    <a:pt x="283" y="890"/>
                    <a:pt x="279" y="893"/>
                  </a:cubicBezTo>
                  <a:cubicBezTo>
                    <a:pt x="275" y="896"/>
                    <a:pt x="271" y="899"/>
                    <a:pt x="267" y="901"/>
                  </a:cubicBezTo>
                  <a:cubicBezTo>
                    <a:pt x="258" y="904"/>
                    <a:pt x="248" y="905"/>
                    <a:pt x="237" y="906"/>
                  </a:cubicBezTo>
                  <a:cubicBezTo>
                    <a:pt x="235" y="907"/>
                    <a:pt x="232" y="907"/>
                    <a:pt x="230" y="907"/>
                  </a:cubicBezTo>
                  <a:cubicBezTo>
                    <a:pt x="225" y="907"/>
                    <a:pt x="225" y="907"/>
                    <a:pt x="225" y="907"/>
                  </a:cubicBezTo>
                  <a:cubicBezTo>
                    <a:pt x="215" y="907"/>
                    <a:pt x="215" y="907"/>
                    <a:pt x="215" y="907"/>
                  </a:cubicBezTo>
                  <a:cubicBezTo>
                    <a:pt x="209" y="908"/>
                    <a:pt x="203" y="908"/>
                    <a:pt x="197" y="908"/>
                  </a:cubicBezTo>
                  <a:cubicBezTo>
                    <a:pt x="188" y="908"/>
                    <a:pt x="188" y="908"/>
                    <a:pt x="188" y="908"/>
                  </a:cubicBezTo>
                  <a:cubicBezTo>
                    <a:pt x="179" y="908"/>
                    <a:pt x="179" y="908"/>
                    <a:pt x="179" y="908"/>
                  </a:cubicBezTo>
                  <a:cubicBezTo>
                    <a:pt x="171" y="907"/>
                    <a:pt x="164" y="907"/>
                    <a:pt x="157" y="906"/>
                  </a:cubicBezTo>
                  <a:cubicBezTo>
                    <a:pt x="130" y="901"/>
                    <a:pt x="104" y="891"/>
                    <a:pt x="81" y="877"/>
                  </a:cubicBezTo>
                  <a:cubicBezTo>
                    <a:pt x="58" y="862"/>
                    <a:pt x="37" y="843"/>
                    <a:pt x="22" y="818"/>
                  </a:cubicBezTo>
                  <a:cubicBezTo>
                    <a:pt x="15" y="805"/>
                    <a:pt x="9" y="791"/>
                    <a:pt x="7" y="776"/>
                  </a:cubicBezTo>
                  <a:cubicBezTo>
                    <a:pt x="5" y="769"/>
                    <a:pt x="4" y="761"/>
                    <a:pt x="4" y="753"/>
                  </a:cubicBezTo>
                  <a:cubicBezTo>
                    <a:pt x="4" y="747"/>
                    <a:pt x="4" y="742"/>
                    <a:pt x="4" y="736"/>
                  </a:cubicBezTo>
                  <a:cubicBezTo>
                    <a:pt x="5" y="644"/>
                    <a:pt x="5" y="554"/>
                    <a:pt x="5" y="467"/>
                  </a:cubicBezTo>
                  <a:cubicBezTo>
                    <a:pt x="6" y="378"/>
                    <a:pt x="6" y="292"/>
                    <a:pt x="7" y="206"/>
                  </a:cubicBezTo>
                  <a:cubicBezTo>
                    <a:pt x="7" y="151"/>
                    <a:pt x="8" y="66"/>
                    <a:pt x="8" y="44"/>
                  </a:cubicBezTo>
                  <a:cubicBezTo>
                    <a:pt x="8" y="22"/>
                    <a:pt x="17" y="4"/>
                    <a:pt x="48" y="4"/>
                  </a:cubicBezTo>
                  <a:cubicBezTo>
                    <a:pt x="52" y="4"/>
                    <a:pt x="58" y="4"/>
                    <a:pt x="64" y="4"/>
                  </a:cubicBezTo>
                  <a:cubicBezTo>
                    <a:pt x="94" y="4"/>
                    <a:pt x="133" y="5"/>
                    <a:pt x="166" y="5"/>
                  </a:cubicBezTo>
                  <a:cubicBezTo>
                    <a:pt x="184" y="5"/>
                    <a:pt x="202" y="5"/>
                    <a:pt x="220" y="5"/>
                  </a:cubicBezTo>
                  <a:cubicBezTo>
                    <a:pt x="240" y="6"/>
                    <a:pt x="259" y="9"/>
                    <a:pt x="278" y="15"/>
                  </a:cubicBezTo>
                  <a:cubicBezTo>
                    <a:pt x="317" y="25"/>
                    <a:pt x="352" y="46"/>
                    <a:pt x="381" y="73"/>
                  </a:cubicBezTo>
                  <a:cubicBezTo>
                    <a:pt x="407" y="98"/>
                    <a:pt x="434" y="123"/>
                    <a:pt x="460" y="148"/>
                  </a:cubicBezTo>
                  <a:cubicBezTo>
                    <a:pt x="497" y="183"/>
                    <a:pt x="537" y="222"/>
                    <a:pt x="578" y="260"/>
                  </a:cubicBezTo>
                  <a:cubicBezTo>
                    <a:pt x="597" y="279"/>
                    <a:pt x="617" y="296"/>
                    <a:pt x="639" y="311"/>
                  </a:cubicBezTo>
                  <a:cubicBezTo>
                    <a:pt x="660" y="326"/>
                    <a:pt x="682" y="339"/>
                    <a:pt x="704" y="350"/>
                  </a:cubicBezTo>
                  <a:cubicBezTo>
                    <a:pt x="748" y="371"/>
                    <a:pt x="792" y="383"/>
                    <a:pt x="826" y="390"/>
                  </a:cubicBezTo>
                  <a:cubicBezTo>
                    <a:pt x="861" y="397"/>
                    <a:pt x="887" y="398"/>
                    <a:pt x="900" y="400"/>
                  </a:cubicBezTo>
                  <a:cubicBezTo>
                    <a:pt x="980" y="404"/>
                    <a:pt x="1049" y="390"/>
                    <a:pt x="1105" y="370"/>
                  </a:cubicBezTo>
                  <a:cubicBezTo>
                    <a:pt x="1161" y="350"/>
                    <a:pt x="1204" y="323"/>
                    <a:pt x="1237" y="297"/>
                  </a:cubicBezTo>
                  <a:cubicBezTo>
                    <a:pt x="1245" y="291"/>
                    <a:pt x="1253" y="285"/>
                    <a:pt x="1260" y="278"/>
                  </a:cubicBezTo>
                  <a:cubicBezTo>
                    <a:pt x="1267" y="272"/>
                    <a:pt x="1274" y="266"/>
                    <a:pt x="1281" y="260"/>
                  </a:cubicBezTo>
                  <a:cubicBezTo>
                    <a:pt x="1294" y="249"/>
                    <a:pt x="1305" y="239"/>
                    <a:pt x="1316" y="230"/>
                  </a:cubicBezTo>
                  <a:cubicBezTo>
                    <a:pt x="1336" y="213"/>
                    <a:pt x="1352" y="200"/>
                    <a:pt x="1364" y="191"/>
                  </a:cubicBezTo>
                  <a:cubicBezTo>
                    <a:pt x="1373" y="184"/>
                    <a:pt x="1378" y="180"/>
                    <a:pt x="1383" y="178"/>
                  </a:cubicBezTo>
                  <a:cubicBezTo>
                    <a:pt x="1387" y="175"/>
                    <a:pt x="1387" y="177"/>
                    <a:pt x="1384" y="181"/>
                  </a:cubicBezTo>
                  <a:cubicBezTo>
                    <a:pt x="1382" y="184"/>
                    <a:pt x="1377" y="191"/>
                    <a:pt x="1368" y="200"/>
                  </a:cubicBezTo>
                  <a:cubicBezTo>
                    <a:pt x="1367" y="201"/>
                    <a:pt x="1366" y="202"/>
                    <a:pt x="1365" y="204"/>
                  </a:cubicBezTo>
                  <a:cubicBezTo>
                    <a:pt x="1355" y="214"/>
                    <a:pt x="1342" y="228"/>
                    <a:pt x="1326" y="245"/>
                  </a:cubicBezTo>
                  <a:cubicBezTo>
                    <a:pt x="1319" y="252"/>
                    <a:pt x="1309" y="262"/>
                    <a:pt x="1296" y="276"/>
                  </a:cubicBezTo>
                  <a:cubicBezTo>
                    <a:pt x="1289" y="283"/>
                    <a:pt x="1281" y="291"/>
                    <a:pt x="1273" y="299"/>
                  </a:cubicBezTo>
                  <a:cubicBezTo>
                    <a:pt x="1264" y="308"/>
                    <a:pt x="1254" y="317"/>
                    <a:pt x="1243" y="326"/>
                  </a:cubicBezTo>
                  <a:cubicBezTo>
                    <a:pt x="1221" y="344"/>
                    <a:pt x="1194" y="363"/>
                    <a:pt x="1161" y="381"/>
                  </a:cubicBezTo>
                  <a:cubicBezTo>
                    <a:pt x="1128" y="398"/>
                    <a:pt x="1090" y="413"/>
                    <a:pt x="1048" y="423"/>
                  </a:cubicBezTo>
                  <a:cubicBezTo>
                    <a:pt x="1009" y="433"/>
                    <a:pt x="967" y="439"/>
                    <a:pt x="925" y="440"/>
                  </a:cubicBezTo>
                  <a:cubicBezTo>
                    <a:pt x="882" y="441"/>
                    <a:pt x="838" y="437"/>
                    <a:pt x="793" y="427"/>
                  </a:cubicBezTo>
                  <a:cubicBezTo>
                    <a:pt x="741" y="416"/>
                    <a:pt x="685" y="395"/>
                    <a:pt x="631" y="362"/>
                  </a:cubicBezTo>
                  <a:cubicBezTo>
                    <a:pt x="604" y="345"/>
                    <a:pt x="577" y="325"/>
                    <a:pt x="553" y="302"/>
                  </a:cubicBezTo>
                  <a:cubicBezTo>
                    <a:pt x="550" y="299"/>
                    <a:pt x="547" y="296"/>
                    <a:pt x="544" y="293"/>
                  </a:cubicBezTo>
                  <a:cubicBezTo>
                    <a:pt x="541" y="291"/>
                    <a:pt x="538" y="288"/>
                    <a:pt x="535" y="286"/>
                  </a:cubicBezTo>
                  <a:cubicBezTo>
                    <a:pt x="529" y="280"/>
                    <a:pt x="523" y="275"/>
                    <a:pt x="517" y="269"/>
                  </a:cubicBezTo>
                  <a:cubicBezTo>
                    <a:pt x="505" y="258"/>
                    <a:pt x="493" y="247"/>
                    <a:pt x="481" y="235"/>
                  </a:cubicBezTo>
                  <a:cubicBezTo>
                    <a:pt x="456" y="213"/>
                    <a:pt x="431" y="189"/>
                    <a:pt x="406" y="166"/>
                  </a:cubicBezTo>
                  <a:cubicBezTo>
                    <a:pt x="393" y="154"/>
                    <a:pt x="381" y="142"/>
                    <a:pt x="368" y="130"/>
                  </a:cubicBezTo>
                  <a:cubicBezTo>
                    <a:pt x="361" y="125"/>
                    <a:pt x="355" y="119"/>
                    <a:pt x="348" y="113"/>
                  </a:cubicBezTo>
                  <a:cubicBezTo>
                    <a:pt x="345" y="109"/>
                    <a:pt x="343" y="107"/>
                    <a:pt x="340" y="105"/>
                  </a:cubicBezTo>
                  <a:cubicBezTo>
                    <a:pt x="337" y="102"/>
                    <a:pt x="334" y="100"/>
                    <a:pt x="330" y="97"/>
                  </a:cubicBezTo>
                  <a:cubicBezTo>
                    <a:pt x="306" y="79"/>
                    <a:pt x="276" y="66"/>
                    <a:pt x="246" y="61"/>
                  </a:cubicBezTo>
                  <a:cubicBezTo>
                    <a:pt x="238" y="60"/>
                    <a:pt x="230" y="59"/>
                    <a:pt x="222" y="58"/>
                  </a:cubicBezTo>
                  <a:cubicBezTo>
                    <a:pt x="217" y="58"/>
                    <a:pt x="217" y="58"/>
                    <a:pt x="217" y="58"/>
                  </a:cubicBezTo>
                  <a:cubicBezTo>
                    <a:pt x="210" y="58"/>
                    <a:pt x="210" y="58"/>
                    <a:pt x="210" y="58"/>
                  </a:cubicBezTo>
                  <a:cubicBezTo>
                    <a:pt x="197" y="58"/>
                    <a:pt x="197" y="58"/>
                    <a:pt x="197" y="58"/>
                  </a:cubicBezTo>
                  <a:cubicBezTo>
                    <a:pt x="179" y="58"/>
                    <a:pt x="161" y="58"/>
                    <a:pt x="143" y="58"/>
                  </a:cubicBezTo>
                  <a:cubicBezTo>
                    <a:pt x="119" y="58"/>
                    <a:pt x="82" y="58"/>
                    <a:pt x="70" y="58"/>
                  </a:cubicBezTo>
                  <a:cubicBezTo>
                    <a:pt x="64" y="58"/>
                    <a:pt x="63" y="60"/>
                    <a:pt x="63" y="68"/>
                  </a:cubicBezTo>
                  <a:cubicBezTo>
                    <a:pt x="63" y="93"/>
                    <a:pt x="63" y="462"/>
                    <a:pt x="63" y="652"/>
                  </a:cubicBezTo>
                  <a:cubicBezTo>
                    <a:pt x="63" y="677"/>
                    <a:pt x="63" y="702"/>
                    <a:pt x="63" y="727"/>
                  </a:cubicBezTo>
                  <a:cubicBezTo>
                    <a:pt x="63" y="745"/>
                    <a:pt x="63" y="745"/>
                    <a:pt x="63" y="745"/>
                  </a:cubicBezTo>
                  <a:cubicBezTo>
                    <a:pt x="63" y="754"/>
                    <a:pt x="63" y="754"/>
                    <a:pt x="63" y="754"/>
                  </a:cubicBezTo>
                  <a:cubicBezTo>
                    <a:pt x="63" y="756"/>
                    <a:pt x="63" y="758"/>
                    <a:pt x="64" y="760"/>
                  </a:cubicBezTo>
                  <a:cubicBezTo>
                    <a:pt x="65" y="769"/>
                    <a:pt x="68" y="777"/>
                    <a:pt x="72" y="785"/>
                  </a:cubicBezTo>
                  <a:cubicBezTo>
                    <a:pt x="81" y="802"/>
                    <a:pt x="96" y="816"/>
                    <a:pt x="113" y="827"/>
                  </a:cubicBezTo>
                  <a:cubicBezTo>
                    <a:pt x="131" y="838"/>
                    <a:pt x="151" y="845"/>
                    <a:pt x="171" y="848"/>
                  </a:cubicBezTo>
                  <a:cubicBezTo>
                    <a:pt x="173" y="848"/>
                    <a:pt x="176" y="848"/>
                    <a:pt x="178" y="848"/>
                  </a:cubicBezTo>
                  <a:cubicBezTo>
                    <a:pt x="179" y="848"/>
                    <a:pt x="181" y="848"/>
                    <a:pt x="182" y="848"/>
                  </a:cubicBezTo>
                  <a:cubicBezTo>
                    <a:pt x="186" y="848"/>
                    <a:pt x="186" y="848"/>
                    <a:pt x="186" y="848"/>
                  </a:cubicBezTo>
                  <a:cubicBezTo>
                    <a:pt x="204" y="848"/>
                    <a:pt x="204" y="848"/>
                    <a:pt x="204" y="848"/>
                  </a:cubicBezTo>
                  <a:cubicBezTo>
                    <a:pt x="210" y="848"/>
                    <a:pt x="216" y="848"/>
                    <a:pt x="222" y="848"/>
                  </a:cubicBezTo>
                  <a:cubicBezTo>
                    <a:pt x="227" y="847"/>
                    <a:pt x="227" y="847"/>
                    <a:pt x="227" y="847"/>
                  </a:cubicBezTo>
                  <a:cubicBezTo>
                    <a:pt x="230" y="847"/>
                    <a:pt x="230" y="847"/>
                    <a:pt x="230" y="847"/>
                  </a:cubicBezTo>
                  <a:cubicBezTo>
                    <a:pt x="231" y="847"/>
                    <a:pt x="233" y="847"/>
                    <a:pt x="234" y="846"/>
                  </a:cubicBezTo>
                  <a:cubicBezTo>
                    <a:pt x="235" y="845"/>
                    <a:pt x="235" y="843"/>
                    <a:pt x="235" y="842"/>
                  </a:cubicBezTo>
                  <a:cubicBezTo>
                    <a:pt x="235" y="833"/>
                    <a:pt x="235" y="825"/>
                    <a:pt x="235" y="816"/>
                  </a:cubicBezTo>
                  <a:cubicBezTo>
                    <a:pt x="235" y="767"/>
                    <a:pt x="235" y="718"/>
                    <a:pt x="235" y="668"/>
                  </a:cubicBezTo>
                  <a:cubicBezTo>
                    <a:pt x="235" y="649"/>
                    <a:pt x="235" y="630"/>
                    <a:pt x="235" y="610"/>
                  </a:cubicBezTo>
                  <a:cubicBezTo>
                    <a:pt x="235" y="603"/>
                    <a:pt x="235" y="603"/>
                    <a:pt x="235" y="603"/>
                  </a:cubicBezTo>
                  <a:cubicBezTo>
                    <a:pt x="235" y="600"/>
                    <a:pt x="235" y="596"/>
                    <a:pt x="235" y="593"/>
                  </a:cubicBezTo>
                  <a:cubicBezTo>
                    <a:pt x="236" y="587"/>
                    <a:pt x="236" y="581"/>
                    <a:pt x="238" y="575"/>
                  </a:cubicBezTo>
                  <a:cubicBezTo>
                    <a:pt x="240" y="563"/>
                    <a:pt x="244" y="551"/>
                    <a:pt x="249" y="540"/>
                  </a:cubicBezTo>
                  <a:cubicBezTo>
                    <a:pt x="260" y="518"/>
                    <a:pt x="276" y="499"/>
                    <a:pt x="296" y="484"/>
                  </a:cubicBezTo>
                  <a:cubicBezTo>
                    <a:pt x="316" y="470"/>
                    <a:pt x="339" y="460"/>
                    <a:pt x="364" y="457"/>
                  </a:cubicBezTo>
                  <a:cubicBezTo>
                    <a:pt x="370" y="456"/>
                    <a:pt x="377" y="456"/>
                    <a:pt x="383" y="456"/>
                  </a:cubicBezTo>
                  <a:cubicBezTo>
                    <a:pt x="388" y="456"/>
                    <a:pt x="394" y="456"/>
                    <a:pt x="400" y="457"/>
                  </a:cubicBezTo>
                  <a:cubicBezTo>
                    <a:pt x="411" y="457"/>
                    <a:pt x="422" y="459"/>
                    <a:pt x="433" y="462"/>
                  </a:cubicBezTo>
                  <a:cubicBezTo>
                    <a:pt x="455" y="466"/>
                    <a:pt x="476" y="474"/>
                    <a:pt x="496" y="484"/>
                  </a:cubicBezTo>
                  <a:cubicBezTo>
                    <a:pt x="535" y="504"/>
                    <a:pt x="569" y="530"/>
                    <a:pt x="599" y="557"/>
                  </a:cubicBezTo>
                  <a:cubicBezTo>
                    <a:pt x="615" y="571"/>
                    <a:pt x="629" y="585"/>
                    <a:pt x="644" y="598"/>
                  </a:cubicBezTo>
                  <a:cubicBezTo>
                    <a:pt x="665" y="619"/>
                    <a:pt x="665" y="619"/>
                    <a:pt x="665" y="619"/>
                  </a:cubicBezTo>
                  <a:cubicBezTo>
                    <a:pt x="676" y="628"/>
                    <a:pt x="676" y="628"/>
                    <a:pt x="676" y="628"/>
                  </a:cubicBezTo>
                  <a:cubicBezTo>
                    <a:pt x="687" y="638"/>
                    <a:pt x="687" y="638"/>
                    <a:pt x="687" y="638"/>
                  </a:cubicBezTo>
                  <a:cubicBezTo>
                    <a:pt x="717" y="665"/>
                    <a:pt x="746" y="692"/>
                    <a:pt x="775" y="718"/>
                  </a:cubicBezTo>
                  <a:cubicBezTo>
                    <a:pt x="790" y="730"/>
                    <a:pt x="804" y="742"/>
                    <a:pt x="819" y="753"/>
                  </a:cubicBezTo>
                  <a:cubicBezTo>
                    <a:pt x="834" y="763"/>
                    <a:pt x="849" y="772"/>
                    <a:pt x="865" y="779"/>
                  </a:cubicBezTo>
                  <a:cubicBezTo>
                    <a:pt x="881" y="786"/>
                    <a:pt x="896" y="790"/>
                    <a:pt x="912" y="791"/>
                  </a:cubicBezTo>
                  <a:cubicBezTo>
                    <a:pt x="928" y="792"/>
                    <a:pt x="944" y="790"/>
                    <a:pt x="959" y="785"/>
                  </a:cubicBezTo>
                  <a:cubicBezTo>
                    <a:pt x="979" y="779"/>
                    <a:pt x="997" y="768"/>
                    <a:pt x="1015" y="756"/>
                  </a:cubicBezTo>
                  <a:cubicBezTo>
                    <a:pt x="1033" y="744"/>
                    <a:pt x="1051" y="730"/>
                    <a:pt x="1067" y="716"/>
                  </a:cubicBezTo>
                  <a:cubicBezTo>
                    <a:pt x="1084" y="702"/>
                    <a:pt x="1101" y="687"/>
                    <a:pt x="1117" y="673"/>
                  </a:cubicBezTo>
                  <a:cubicBezTo>
                    <a:pt x="1125" y="665"/>
                    <a:pt x="1133" y="658"/>
                    <a:pt x="1141" y="651"/>
                  </a:cubicBezTo>
                  <a:cubicBezTo>
                    <a:pt x="1149" y="644"/>
                    <a:pt x="1157" y="637"/>
                    <a:pt x="1165" y="630"/>
                  </a:cubicBezTo>
                  <a:cubicBezTo>
                    <a:pt x="1196" y="603"/>
                    <a:pt x="1226" y="574"/>
                    <a:pt x="1257" y="548"/>
                  </a:cubicBezTo>
                  <a:cubicBezTo>
                    <a:pt x="1289" y="522"/>
                    <a:pt x="1323" y="499"/>
                    <a:pt x="1360" y="483"/>
                  </a:cubicBezTo>
                  <a:cubicBezTo>
                    <a:pt x="1384" y="473"/>
                    <a:pt x="1410" y="466"/>
                    <a:pt x="1437" y="464"/>
                  </a:cubicBezTo>
                  <a:cubicBezTo>
                    <a:pt x="1443" y="464"/>
                    <a:pt x="1450" y="464"/>
                    <a:pt x="1456" y="464"/>
                  </a:cubicBezTo>
                  <a:cubicBezTo>
                    <a:pt x="1464" y="464"/>
                    <a:pt x="1471" y="465"/>
                    <a:pt x="1478" y="466"/>
                  </a:cubicBezTo>
                  <a:cubicBezTo>
                    <a:pt x="1491" y="468"/>
                    <a:pt x="1505" y="472"/>
                    <a:pt x="1517" y="479"/>
                  </a:cubicBezTo>
                  <a:cubicBezTo>
                    <a:pt x="1541" y="491"/>
                    <a:pt x="1561" y="511"/>
                    <a:pt x="1574" y="534"/>
                  </a:cubicBezTo>
                  <a:cubicBezTo>
                    <a:pt x="1581" y="545"/>
                    <a:pt x="1586" y="557"/>
                    <a:pt x="1589" y="569"/>
                  </a:cubicBezTo>
                  <a:cubicBezTo>
                    <a:pt x="1590" y="576"/>
                    <a:pt x="1591" y="582"/>
                    <a:pt x="1592" y="588"/>
                  </a:cubicBezTo>
                  <a:cubicBezTo>
                    <a:pt x="1592" y="591"/>
                    <a:pt x="1593" y="594"/>
                    <a:pt x="1593" y="597"/>
                  </a:cubicBezTo>
                  <a:cubicBezTo>
                    <a:pt x="1593" y="600"/>
                    <a:pt x="1593" y="604"/>
                    <a:pt x="1593" y="606"/>
                  </a:cubicBezTo>
                  <a:cubicBezTo>
                    <a:pt x="1592" y="648"/>
                    <a:pt x="1592" y="688"/>
                    <a:pt x="1591" y="726"/>
                  </a:cubicBezTo>
                  <a:cubicBezTo>
                    <a:pt x="1591" y="736"/>
                    <a:pt x="1591" y="745"/>
                    <a:pt x="1591" y="754"/>
                  </a:cubicBezTo>
                  <a:cubicBezTo>
                    <a:pt x="1591" y="762"/>
                    <a:pt x="1592" y="770"/>
                    <a:pt x="1594" y="777"/>
                  </a:cubicBezTo>
                  <a:cubicBezTo>
                    <a:pt x="1599" y="791"/>
                    <a:pt x="1608" y="805"/>
                    <a:pt x="1618" y="816"/>
                  </a:cubicBezTo>
                  <a:cubicBezTo>
                    <a:pt x="1634" y="832"/>
                    <a:pt x="1653" y="844"/>
                    <a:pt x="1671" y="852"/>
                  </a:cubicBezTo>
                  <a:cubicBezTo>
                    <a:pt x="1681" y="856"/>
                    <a:pt x="1690" y="859"/>
                    <a:pt x="1700" y="861"/>
                  </a:cubicBezTo>
                  <a:cubicBezTo>
                    <a:pt x="1705" y="862"/>
                    <a:pt x="1709" y="863"/>
                    <a:pt x="1714" y="864"/>
                  </a:cubicBezTo>
                  <a:cubicBezTo>
                    <a:pt x="1716" y="864"/>
                    <a:pt x="1719" y="864"/>
                    <a:pt x="1721" y="864"/>
                  </a:cubicBezTo>
                  <a:cubicBezTo>
                    <a:pt x="1723" y="865"/>
                    <a:pt x="1725" y="865"/>
                    <a:pt x="1728" y="865"/>
                  </a:cubicBezTo>
                  <a:cubicBezTo>
                    <a:pt x="1734" y="865"/>
                    <a:pt x="1740" y="865"/>
                    <a:pt x="1745" y="865"/>
                  </a:cubicBezTo>
                  <a:cubicBezTo>
                    <a:pt x="1752" y="865"/>
                    <a:pt x="1759" y="865"/>
                    <a:pt x="1765" y="865"/>
                  </a:cubicBezTo>
                  <a:cubicBezTo>
                    <a:pt x="1768" y="865"/>
                    <a:pt x="1770" y="865"/>
                    <a:pt x="1772" y="865"/>
                  </a:cubicBezTo>
                  <a:cubicBezTo>
                    <a:pt x="1775" y="864"/>
                    <a:pt x="1777" y="864"/>
                    <a:pt x="1779" y="864"/>
                  </a:cubicBezTo>
                  <a:cubicBezTo>
                    <a:pt x="1782" y="864"/>
                    <a:pt x="1784" y="864"/>
                    <a:pt x="1786" y="863"/>
                  </a:cubicBezTo>
                  <a:cubicBezTo>
                    <a:pt x="1788" y="863"/>
                    <a:pt x="1790" y="861"/>
                    <a:pt x="1791" y="859"/>
                  </a:cubicBezTo>
                  <a:cubicBezTo>
                    <a:pt x="1794" y="856"/>
                    <a:pt x="1794" y="851"/>
                    <a:pt x="1794" y="847"/>
                  </a:cubicBezTo>
                  <a:cubicBezTo>
                    <a:pt x="1794" y="845"/>
                    <a:pt x="1794" y="843"/>
                    <a:pt x="1794" y="841"/>
                  </a:cubicBezTo>
                  <a:cubicBezTo>
                    <a:pt x="1794" y="840"/>
                    <a:pt x="1795" y="839"/>
                    <a:pt x="1795" y="838"/>
                  </a:cubicBezTo>
                  <a:cubicBezTo>
                    <a:pt x="1795" y="837"/>
                    <a:pt x="1795" y="836"/>
                    <a:pt x="1795" y="835"/>
                  </a:cubicBezTo>
                  <a:cubicBezTo>
                    <a:pt x="1795" y="832"/>
                    <a:pt x="1795" y="830"/>
                    <a:pt x="1795" y="827"/>
                  </a:cubicBezTo>
                  <a:cubicBezTo>
                    <a:pt x="1796" y="822"/>
                    <a:pt x="1796" y="817"/>
                    <a:pt x="1796" y="811"/>
                  </a:cubicBezTo>
                  <a:cubicBezTo>
                    <a:pt x="1797" y="801"/>
                    <a:pt x="1797" y="790"/>
                    <a:pt x="1798" y="780"/>
                  </a:cubicBezTo>
                  <a:cubicBezTo>
                    <a:pt x="1799" y="761"/>
                    <a:pt x="1800" y="744"/>
                    <a:pt x="1801" y="739"/>
                  </a:cubicBezTo>
                  <a:cubicBezTo>
                    <a:pt x="1802" y="735"/>
                    <a:pt x="1803" y="738"/>
                    <a:pt x="1803" y="732"/>
                  </a:cubicBezTo>
                  <a:cubicBezTo>
                    <a:pt x="1805" y="723"/>
                    <a:pt x="1806" y="740"/>
                    <a:pt x="1808" y="778"/>
                  </a:cubicBezTo>
                  <a:cubicBezTo>
                    <a:pt x="1808" y="787"/>
                    <a:pt x="1809" y="797"/>
                    <a:pt x="1809" y="808"/>
                  </a:cubicBezTo>
                  <a:cubicBezTo>
                    <a:pt x="1809" y="813"/>
                    <a:pt x="1809" y="819"/>
                    <a:pt x="1809" y="824"/>
                  </a:cubicBezTo>
                  <a:cubicBezTo>
                    <a:pt x="1809" y="827"/>
                    <a:pt x="1810" y="830"/>
                    <a:pt x="1810" y="833"/>
                  </a:cubicBezTo>
                  <a:cubicBezTo>
                    <a:pt x="1810" y="836"/>
                    <a:pt x="1810" y="840"/>
                    <a:pt x="1810" y="843"/>
                  </a:cubicBezTo>
                  <a:cubicBezTo>
                    <a:pt x="1810" y="850"/>
                    <a:pt x="1811" y="858"/>
                    <a:pt x="1809" y="865"/>
                  </a:cubicBezTo>
                  <a:close/>
                </a:path>
              </a:pathLst>
            </a:custGeom>
            <a:solidFill>
              <a:schemeClr val="accent3"/>
            </a:solidFill>
            <a:ln>
              <a:noFill/>
            </a:ln>
          </p:spPr>
          <p:txBody>
            <a:bodyPr vert="horz" wrap="square" lIns="91440" tIns="45720" rIns="91440" bIns="45720" numCol="1" anchor="t" anchorCtr="0" compatLnSpc="1"/>
            <a:lstStyle/>
            <a:p>
              <a:endParaRPr lang="en-GB"/>
            </a:p>
          </p:txBody>
        </p:sp>
        <p:sp>
          <p:nvSpPr>
            <p:cNvPr id="33" name="Freeform 19"/>
            <p:cNvSpPr>
              <a:spLocks noEditPoints="1"/>
            </p:cNvSpPr>
            <p:nvPr>
              <p:custDataLst>
                <p:tags r:id="rId5"/>
              </p:custDataLst>
            </p:nvPr>
          </p:nvSpPr>
          <p:spPr bwMode="gray">
            <a:xfrm>
              <a:off x="2679701" y="1730376"/>
              <a:ext cx="6788150" cy="3400425"/>
            </a:xfrm>
            <a:custGeom>
              <a:avLst/>
              <a:gdLst>
                <a:gd name="T0" fmla="*/ 1791 w 1807"/>
                <a:gd name="T1" fmla="*/ 831 h 904"/>
                <a:gd name="T2" fmla="*/ 1724 w 1807"/>
                <a:gd name="T3" fmla="*/ 861 h 904"/>
                <a:gd name="T4" fmla="*/ 1589 w 1807"/>
                <a:gd name="T5" fmla="*/ 593 h 904"/>
                <a:gd name="T6" fmla="*/ 1161 w 1807"/>
                <a:gd name="T7" fmla="*/ 626 h 904"/>
                <a:gd name="T8" fmla="*/ 683 w 1807"/>
                <a:gd name="T9" fmla="*/ 634 h 904"/>
                <a:gd name="T10" fmla="*/ 292 w 1807"/>
                <a:gd name="T11" fmla="*/ 480 h 904"/>
                <a:gd name="T12" fmla="*/ 226 w 1807"/>
                <a:gd name="T13" fmla="*/ 843 h 904"/>
                <a:gd name="T14" fmla="*/ 60 w 1807"/>
                <a:gd name="T15" fmla="*/ 756 h 904"/>
                <a:gd name="T16" fmla="*/ 213 w 1807"/>
                <a:gd name="T17" fmla="*/ 54 h 904"/>
                <a:gd name="T18" fmla="*/ 531 w 1807"/>
                <a:gd name="T19" fmla="*/ 282 h 904"/>
                <a:gd name="T20" fmla="*/ 1292 w 1807"/>
                <a:gd name="T21" fmla="*/ 272 h 904"/>
                <a:gd name="T22" fmla="*/ 1233 w 1807"/>
                <a:gd name="T23" fmla="*/ 293 h 904"/>
                <a:gd name="T24" fmla="*/ 216 w 1807"/>
                <a:gd name="T25" fmla="*/ 1 h 904"/>
                <a:gd name="T26" fmla="*/ 77 w 1807"/>
                <a:gd name="T27" fmla="*/ 873 h 904"/>
                <a:gd name="T28" fmla="*/ 275 w 1807"/>
                <a:gd name="T29" fmla="*/ 889 h 904"/>
                <a:gd name="T30" fmla="*/ 291 w 1807"/>
                <a:gd name="T31" fmla="*/ 600 h 904"/>
                <a:gd name="T32" fmla="*/ 555 w 1807"/>
                <a:gd name="T33" fmla="*/ 596 h 904"/>
                <a:gd name="T34" fmla="*/ 1114 w 1807"/>
                <a:gd name="T35" fmla="*/ 739 h 904"/>
                <a:gd name="T36" fmla="*/ 1474 w 1807"/>
                <a:gd name="T37" fmla="*/ 505 h 904"/>
                <a:gd name="T38" fmla="*/ 1584 w 1807"/>
                <a:gd name="T39" fmla="*/ 819 h 904"/>
                <a:gd name="T40" fmla="*/ 1805 w 1807"/>
                <a:gd name="T41" fmla="*/ 861 h 904"/>
                <a:gd name="T42" fmla="*/ 1565 w 1807"/>
                <a:gd name="T43" fmla="*/ 743 h 904"/>
                <a:gd name="T44" fmla="*/ 1448 w 1807"/>
                <a:gd name="T45" fmla="*/ 494 h 904"/>
                <a:gd name="T46" fmla="*/ 910 w 1807"/>
                <a:gd name="T47" fmla="*/ 836 h 904"/>
                <a:gd name="T48" fmla="*/ 411 w 1807"/>
                <a:gd name="T49" fmla="*/ 510 h 904"/>
                <a:gd name="T50" fmla="*/ 286 w 1807"/>
                <a:gd name="T51" fmla="*/ 648 h 904"/>
                <a:gd name="T52" fmla="*/ 271 w 1807"/>
                <a:gd name="T53" fmla="*/ 887 h 904"/>
                <a:gd name="T54" fmla="*/ 29 w 1807"/>
                <a:gd name="T55" fmla="*/ 822 h 904"/>
                <a:gd name="T56" fmla="*/ 46 w 1807"/>
                <a:gd name="T57" fmla="*/ 4 h 904"/>
                <a:gd name="T58" fmla="*/ 380 w 1807"/>
                <a:gd name="T59" fmla="*/ 78 h 904"/>
                <a:gd name="T60" fmla="*/ 741 w 1807"/>
                <a:gd name="T61" fmla="*/ 370 h 904"/>
                <a:gd name="T62" fmla="*/ 875 w 1807"/>
                <a:gd name="T63" fmla="*/ 430 h 904"/>
                <a:gd name="T64" fmla="*/ 375 w 1807"/>
                <a:gd name="T65" fmla="*/ 127 h 904"/>
                <a:gd name="T66" fmla="*/ 52 w 1807"/>
                <a:gd name="T67" fmla="*/ 60 h 904"/>
                <a:gd name="T68" fmla="*/ 175 w 1807"/>
                <a:gd name="T69" fmla="*/ 849 h 904"/>
                <a:gd name="T70" fmla="*/ 235 w 1807"/>
                <a:gd name="T71" fmla="*/ 837 h 904"/>
                <a:gd name="T72" fmla="*/ 412 w 1807"/>
                <a:gd name="T73" fmla="*/ 457 h 904"/>
                <a:gd name="T74" fmla="*/ 914 w 1807"/>
                <a:gd name="T75" fmla="*/ 790 h 904"/>
                <a:gd name="T76" fmla="*/ 1387 w 1807"/>
                <a:gd name="T77" fmla="*/ 472 h 904"/>
                <a:gd name="T78" fmla="*/ 1606 w 1807"/>
                <a:gd name="T79" fmla="*/ 809 h 904"/>
                <a:gd name="T80" fmla="*/ 107 w 1807"/>
                <a:gd name="T81" fmla="*/ 862 h 904"/>
                <a:gd name="T82" fmla="*/ 22 w 1807"/>
                <a:gd name="T83" fmla="*/ 48 h 904"/>
                <a:gd name="T84" fmla="*/ 397 w 1807"/>
                <a:gd name="T85" fmla="*/ 113 h 904"/>
                <a:gd name="T86" fmla="*/ 192 w 1807"/>
                <a:gd name="T87" fmla="*/ 34 h 904"/>
                <a:gd name="T88" fmla="*/ 41 w 1807"/>
                <a:gd name="T89" fmla="*/ 760 h 904"/>
                <a:gd name="T90" fmla="*/ 253 w 1807"/>
                <a:gd name="T91" fmla="*/ 852 h 904"/>
                <a:gd name="T92" fmla="*/ 262 w 1807"/>
                <a:gd name="T93" fmla="*/ 863 h 904"/>
                <a:gd name="T94" fmla="*/ 296 w 1807"/>
                <a:gd name="T95" fmla="*/ 497 h 904"/>
                <a:gd name="T96" fmla="*/ 239 w 1807"/>
                <a:gd name="T97" fmla="*/ 854 h 904"/>
                <a:gd name="T98" fmla="*/ 114 w 1807"/>
                <a:gd name="T99" fmla="*/ 840 h 904"/>
                <a:gd name="T100" fmla="*/ 218 w 1807"/>
                <a:gd name="T101" fmla="*/ 39 h 904"/>
                <a:gd name="T102" fmla="*/ 552 w 1807"/>
                <a:gd name="T103" fmla="*/ 280 h 904"/>
                <a:gd name="T104" fmla="*/ 569 w 1807"/>
                <a:gd name="T105" fmla="*/ 272 h 904"/>
                <a:gd name="T106" fmla="*/ 212 w 1807"/>
                <a:gd name="T107" fmla="*/ 14 h 904"/>
                <a:gd name="T108" fmla="*/ 16 w 1807"/>
                <a:gd name="T109" fmla="*/ 730 h 904"/>
                <a:gd name="T110" fmla="*/ 187 w 1807"/>
                <a:gd name="T111" fmla="*/ 887 h 904"/>
                <a:gd name="T112" fmla="*/ 274 w 1807"/>
                <a:gd name="T113" fmla="*/ 830 h 904"/>
                <a:gd name="T114" fmla="*/ 519 w 1807"/>
                <a:gd name="T115" fmla="*/ 539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7" h="904">
                  <a:moveTo>
                    <a:pt x="1806" y="829"/>
                  </a:moveTo>
                  <a:cubicBezTo>
                    <a:pt x="1806" y="826"/>
                    <a:pt x="1805" y="823"/>
                    <a:pt x="1805" y="820"/>
                  </a:cubicBezTo>
                  <a:cubicBezTo>
                    <a:pt x="1805" y="815"/>
                    <a:pt x="1805" y="809"/>
                    <a:pt x="1805" y="804"/>
                  </a:cubicBezTo>
                  <a:cubicBezTo>
                    <a:pt x="1805" y="793"/>
                    <a:pt x="1804" y="783"/>
                    <a:pt x="1804" y="774"/>
                  </a:cubicBezTo>
                  <a:cubicBezTo>
                    <a:pt x="1802" y="736"/>
                    <a:pt x="1801" y="719"/>
                    <a:pt x="1799" y="728"/>
                  </a:cubicBezTo>
                  <a:cubicBezTo>
                    <a:pt x="1799" y="734"/>
                    <a:pt x="1798" y="731"/>
                    <a:pt x="1797" y="735"/>
                  </a:cubicBezTo>
                  <a:cubicBezTo>
                    <a:pt x="1796" y="740"/>
                    <a:pt x="1795" y="757"/>
                    <a:pt x="1794" y="776"/>
                  </a:cubicBezTo>
                  <a:cubicBezTo>
                    <a:pt x="1793" y="786"/>
                    <a:pt x="1793" y="797"/>
                    <a:pt x="1792" y="807"/>
                  </a:cubicBezTo>
                  <a:cubicBezTo>
                    <a:pt x="1792" y="813"/>
                    <a:pt x="1792" y="818"/>
                    <a:pt x="1791" y="823"/>
                  </a:cubicBezTo>
                  <a:cubicBezTo>
                    <a:pt x="1791" y="826"/>
                    <a:pt x="1791" y="828"/>
                    <a:pt x="1791" y="831"/>
                  </a:cubicBezTo>
                  <a:cubicBezTo>
                    <a:pt x="1791" y="832"/>
                    <a:pt x="1791" y="833"/>
                    <a:pt x="1791" y="834"/>
                  </a:cubicBezTo>
                  <a:cubicBezTo>
                    <a:pt x="1791" y="835"/>
                    <a:pt x="1790" y="836"/>
                    <a:pt x="1790" y="837"/>
                  </a:cubicBezTo>
                  <a:cubicBezTo>
                    <a:pt x="1790" y="839"/>
                    <a:pt x="1790" y="841"/>
                    <a:pt x="1790" y="843"/>
                  </a:cubicBezTo>
                  <a:cubicBezTo>
                    <a:pt x="1790" y="847"/>
                    <a:pt x="1790" y="852"/>
                    <a:pt x="1787" y="855"/>
                  </a:cubicBezTo>
                  <a:cubicBezTo>
                    <a:pt x="1786" y="857"/>
                    <a:pt x="1784" y="859"/>
                    <a:pt x="1782" y="859"/>
                  </a:cubicBezTo>
                  <a:cubicBezTo>
                    <a:pt x="1780" y="860"/>
                    <a:pt x="1778" y="860"/>
                    <a:pt x="1775" y="860"/>
                  </a:cubicBezTo>
                  <a:cubicBezTo>
                    <a:pt x="1773" y="860"/>
                    <a:pt x="1771" y="860"/>
                    <a:pt x="1768" y="861"/>
                  </a:cubicBezTo>
                  <a:cubicBezTo>
                    <a:pt x="1766" y="861"/>
                    <a:pt x="1764" y="861"/>
                    <a:pt x="1761" y="861"/>
                  </a:cubicBezTo>
                  <a:cubicBezTo>
                    <a:pt x="1755" y="861"/>
                    <a:pt x="1748" y="861"/>
                    <a:pt x="1741" y="861"/>
                  </a:cubicBezTo>
                  <a:cubicBezTo>
                    <a:pt x="1736" y="861"/>
                    <a:pt x="1730" y="861"/>
                    <a:pt x="1724" y="861"/>
                  </a:cubicBezTo>
                  <a:cubicBezTo>
                    <a:pt x="1721" y="861"/>
                    <a:pt x="1719" y="861"/>
                    <a:pt x="1717" y="860"/>
                  </a:cubicBezTo>
                  <a:cubicBezTo>
                    <a:pt x="1715" y="860"/>
                    <a:pt x="1712" y="860"/>
                    <a:pt x="1710" y="860"/>
                  </a:cubicBezTo>
                  <a:cubicBezTo>
                    <a:pt x="1705" y="859"/>
                    <a:pt x="1701" y="858"/>
                    <a:pt x="1696" y="857"/>
                  </a:cubicBezTo>
                  <a:cubicBezTo>
                    <a:pt x="1686" y="855"/>
                    <a:pt x="1677" y="852"/>
                    <a:pt x="1667" y="848"/>
                  </a:cubicBezTo>
                  <a:cubicBezTo>
                    <a:pt x="1649" y="840"/>
                    <a:pt x="1630" y="828"/>
                    <a:pt x="1614" y="812"/>
                  </a:cubicBezTo>
                  <a:cubicBezTo>
                    <a:pt x="1604" y="801"/>
                    <a:pt x="1595" y="787"/>
                    <a:pt x="1590" y="773"/>
                  </a:cubicBezTo>
                  <a:cubicBezTo>
                    <a:pt x="1588" y="766"/>
                    <a:pt x="1587" y="758"/>
                    <a:pt x="1587" y="750"/>
                  </a:cubicBezTo>
                  <a:cubicBezTo>
                    <a:pt x="1587" y="741"/>
                    <a:pt x="1587" y="732"/>
                    <a:pt x="1587" y="722"/>
                  </a:cubicBezTo>
                  <a:cubicBezTo>
                    <a:pt x="1588" y="684"/>
                    <a:pt x="1588" y="644"/>
                    <a:pt x="1589" y="602"/>
                  </a:cubicBezTo>
                  <a:cubicBezTo>
                    <a:pt x="1589" y="600"/>
                    <a:pt x="1589" y="596"/>
                    <a:pt x="1589" y="593"/>
                  </a:cubicBezTo>
                  <a:cubicBezTo>
                    <a:pt x="1589" y="590"/>
                    <a:pt x="1588" y="587"/>
                    <a:pt x="1588" y="584"/>
                  </a:cubicBezTo>
                  <a:cubicBezTo>
                    <a:pt x="1587" y="578"/>
                    <a:pt x="1586" y="572"/>
                    <a:pt x="1585" y="565"/>
                  </a:cubicBezTo>
                  <a:cubicBezTo>
                    <a:pt x="1582" y="553"/>
                    <a:pt x="1577" y="541"/>
                    <a:pt x="1570" y="530"/>
                  </a:cubicBezTo>
                  <a:cubicBezTo>
                    <a:pt x="1557" y="507"/>
                    <a:pt x="1537" y="487"/>
                    <a:pt x="1513" y="475"/>
                  </a:cubicBezTo>
                  <a:cubicBezTo>
                    <a:pt x="1501" y="468"/>
                    <a:pt x="1487" y="464"/>
                    <a:pt x="1474" y="462"/>
                  </a:cubicBezTo>
                  <a:cubicBezTo>
                    <a:pt x="1467" y="461"/>
                    <a:pt x="1460" y="460"/>
                    <a:pt x="1452" y="460"/>
                  </a:cubicBezTo>
                  <a:cubicBezTo>
                    <a:pt x="1446" y="460"/>
                    <a:pt x="1439" y="460"/>
                    <a:pt x="1433" y="460"/>
                  </a:cubicBezTo>
                  <a:cubicBezTo>
                    <a:pt x="1406" y="462"/>
                    <a:pt x="1380" y="469"/>
                    <a:pt x="1356" y="479"/>
                  </a:cubicBezTo>
                  <a:cubicBezTo>
                    <a:pt x="1319" y="495"/>
                    <a:pt x="1285" y="518"/>
                    <a:pt x="1253" y="544"/>
                  </a:cubicBezTo>
                  <a:cubicBezTo>
                    <a:pt x="1222" y="570"/>
                    <a:pt x="1192" y="599"/>
                    <a:pt x="1161" y="626"/>
                  </a:cubicBezTo>
                  <a:cubicBezTo>
                    <a:pt x="1153" y="633"/>
                    <a:pt x="1145" y="640"/>
                    <a:pt x="1137" y="647"/>
                  </a:cubicBezTo>
                  <a:cubicBezTo>
                    <a:pt x="1129" y="654"/>
                    <a:pt x="1121" y="661"/>
                    <a:pt x="1113" y="669"/>
                  </a:cubicBezTo>
                  <a:cubicBezTo>
                    <a:pt x="1097" y="683"/>
                    <a:pt x="1080" y="698"/>
                    <a:pt x="1063" y="712"/>
                  </a:cubicBezTo>
                  <a:cubicBezTo>
                    <a:pt x="1047" y="726"/>
                    <a:pt x="1029" y="740"/>
                    <a:pt x="1011" y="752"/>
                  </a:cubicBezTo>
                  <a:cubicBezTo>
                    <a:pt x="993" y="764"/>
                    <a:pt x="975" y="775"/>
                    <a:pt x="955" y="781"/>
                  </a:cubicBezTo>
                  <a:cubicBezTo>
                    <a:pt x="940" y="786"/>
                    <a:pt x="924" y="788"/>
                    <a:pt x="908" y="787"/>
                  </a:cubicBezTo>
                  <a:cubicBezTo>
                    <a:pt x="892" y="786"/>
                    <a:pt x="877" y="782"/>
                    <a:pt x="861" y="775"/>
                  </a:cubicBezTo>
                  <a:cubicBezTo>
                    <a:pt x="845" y="768"/>
                    <a:pt x="830" y="759"/>
                    <a:pt x="815" y="749"/>
                  </a:cubicBezTo>
                  <a:cubicBezTo>
                    <a:pt x="800" y="738"/>
                    <a:pt x="786" y="726"/>
                    <a:pt x="771" y="714"/>
                  </a:cubicBezTo>
                  <a:cubicBezTo>
                    <a:pt x="742" y="688"/>
                    <a:pt x="713" y="661"/>
                    <a:pt x="683" y="634"/>
                  </a:cubicBezTo>
                  <a:cubicBezTo>
                    <a:pt x="672" y="624"/>
                    <a:pt x="672" y="624"/>
                    <a:pt x="672" y="624"/>
                  </a:cubicBezTo>
                  <a:cubicBezTo>
                    <a:pt x="661" y="615"/>
                    <a:pt x="661" y="615"/>
                    <a:pt x="661" y="615"/>
                  </a:cubicBezTo>
                  <a:cubicBezTo>
                    <a:pt x="640" y="594"/>
                    <a:pt x="640" y="594"/>
                    <a:pt x="640" y="594"/>
                  </a:cubicBezTo>
                  <a:cubicBezTo>
                    <a:pt x="625" y="581"/>
                    <a:pt x="611" y="567"/>
                    <a:pt x="595" y="553"/>
                  </a:cubicBezTo>
                  <a:cubicBezTo>
                    <a:pt x="565" y="526"/>
                    <a:pt x="531" y="500"/>
                    <a:pt x="492" y="480"/>
                  </a:cubicBezTo>
                  <a:cubicBezTo>
                    <a:pt x="472" y="470"/>
                    <a:pt x="451" y="462"/>
                    <a:pt x="429" y="458"/>
                  </a:cubicBezTo>
                  <a:cubicBezTo>
                    <a:pt x="418" y="455"/>
                    <a:pt x="407" y="453"/>
                    <a:pt x="396" y="453"/>
                  </a:cubicBezTo>
                  <a:cubicBezTo>
                    <a:pt x="390" y="452"/>
                    <a:pt x="384" y="452"/>
                    <a:pt x="379" y="452"/>
                  </a:cubicBezTo>
                  <a:cubicBezTo>
                    <a:pt x="373" y="452"/>
                    <a:pt x="366" y="452"/>
                    <a:pt x="360" y="453"/>
                  </a:cubicBezTo>
                  <a:cubicBezTo>
                    <a:pt x="335" y="456"/>
                    <a:pt x="312" y="466"/>
                    <a:pt x="292" y="480"/>
                  </a:cubicBezTo>
                  <a:cubicBezTo>
                    <a:pt x="272" y="495"/>
                    <a:pt x="256" y="514"/>
                    <a:pt x="245" y="536"/>
                  </a:cubicBezTo>
                  <a:cubicBezTo>
                    <a:pt x="240" y="547"/>
                    <a:pt x="236" y="559"/>
                    <a:pt x="234" y="571"/>
                  </a:cubicBezTo>
                  <a:cubicBezTo>
                    <a:pt x="232" y="577"/>
                    <a:pt x="232" y="583"/>
                    <a:pt x="231" y="589"/>
                  </a:cubicBezTo>
                  <a:cubicBezTo>
                    <a:pt x="231" y="592"/>
                    <a:pt x="231" y="596"/>
                    <a:pt x="231" y="599"/>
                  </a:cubicBezTo>
                  <a:cubicBezTo>
                    <a:pt x="231" y="606"/>
                    <a:pt x="231" y="606"/>
                    <a:pt x="231" y="606"/>
                  </a:cubicBezTo>
                  <a:cubicBezTo>
                    <a:pt x="231" y="626"/>
                    <a:pt x="231" y="645"/>
                    <a:pt x="231" y="664"/>
                  </a:cubicBezTo>
                  <a:cubicBezTo>
                    <a:pt x="231" y="714"/>
                    <a:pt x="231" y="763"/>
                    <a:pt x="231" y="812"/>
                  </a:cubicBezTo>
                  <a:cubicBezTo>
                    <a:pt x="231" y="821"/>
                    <a:pt x="231" y="829"/>
                    <a:pt x="231" y="838"/>
                  </a:cubicBezTo>
                  <a:cubicBezTo>
                    <a:pt x="231" y="839"/>
                    <a:pt x="231" y="841"/>
                    <a:pt x="230" y="842"/>
                  </a:cubicBezTo>
                  <a:cubicBezTo>
                    <a:pt x="229" y="843"/>
                    <a:pt x="227" y="843"/>
                    <a:pt x="226" y="843"/>
                  </a:cubicBezTo>
                  <a:cubicBezTo>
                    <a:pt x="223" y="843"/>
                    <a:pt x="223" y="843"/>
                    <a:pt x="223" y="843"/>
                  </a:cubicBezTo>
                  <a:cubicBezTo>
                    <a:pt x="218" y="844"/>
                    <a:pt x="218" y="844"/>
                    <a:pt x="218" y="844"/>
                  </a:cubicBezTo>
                  <a:cubicBezTo>
                    <a:pt x="212" y="844"/>
                    <a:pt x="206" y="844"/>
                    <a:pt x="200" y="844"/>
                  </a:cubicBezTo>
                  <a:cubicBezTo>
                    <a:pt x="182" y="844"/>
                    <a:pt x="182" y="844"/>
                    <a:pt x="182" y="844"/>
                  </a:cubicBezTo>
                  <a:cubicBezTo>
                    <a:pt x="178" y="844"/>
                    <a:pt x="178" y="844"/>
                    <a:pt x="178" y="844"/>
                  </a:cubicBezTo>
                  <a:cubicBezTo>
                    <a:pt x="177" y="844"/>
                    <a:pt x="175" y="844"/>
                    <a:pt x="174" y="844"/>
                  </a:cubicBezTo>
                  <a:cubicBezTo>
                    <a:pt x="172" y="844"/>
                    <a:pt x="169" y="844"/>
                    <a:pt x="167" y="844"/>
                  </a:cubicBezTo>
                  <a:cubicBezTo>
                    <a:pt x="147" y="841"/>
                    <a:pt x="127" y="834"/>
                    <a:pt x="109" y="823"/>
                  </a:cubicBezTo>
                  <a:cubicBezTo>
                    <a:pt x="92" y="812"/>
                    <a:pt x="77" y="798"/>
                    <a:pt x="68" y="781"/>
                  </a:cubicBezTo>
                  <a:cubicBezTo>
                    <a:pt x="64" y="773"/>
                    <a:pt x="61" y="765"/>
                    <a:pt x="60" y="756"/>
                  </a:cubicBezTo>
                  <a:cubicBezTo>
                    <a:pt x="59" y="754"/>
                    <a:pt x="59" y="752"/>
                    <a:pt x="59" y="750"/>
                  </a:cubicBezTo>
                  <a:cubicBezTo>
                    <a:pt x="59" y="741"/>
                    <a:pt x="59" y="741"/>
                    <a:pt x="59" y="741"/>
                  </a:cubicBezTo>
                  <a:cubicBezTo>
                    <a:pt x="59" y="723"/>
                    <a:pt x="59" y="723"/>
                    <a:pt x="59" y="723"/>
                  </a:cubicBezTo>
                  <a:cubicBezTo>
                    <a:pt x="59" y="698"/>
                    <a:pt x="59" y="673"/>
                    <a:pt x="59" y="648"/>
                  </a:cubicBezTo>
                  <a:cubicBezTo>
                    <a:pt x="59" y="452"/>
                    <a:pt x="59" y="71"/>
                    <a:pt x="59" y="63"/>
                  </a:cubicBezTo>
                  <a:cubicBezTo>
                    <a:pt x="59" y="55"/>
                    <a:pt x="62" y="55"/>
                    <a:pt x="67" y="55"/>
                  </a:cubicBezTo>
                  <a:cubicBezTo>
                    <a:pt x="71" y="55"/>
                    <a:pt x="115" y="54"/>
                    <a:pt x="139" y="54"/>
                  </a:cubicBezTo>
                  <a:cubicBezTo>
                    <a:pt x="157" y="54"/>
                    <a:pt x="175" y="54"/>
                    <a:pt x="193" y="54"/>
                  </a:cubicBezTo>
                  <a:cubicBezTo>
                    <a:pt x="206" y="54"/>
                    <a:pt x="206" y="54"/>
                    <a:pt x="206" y="54"/>
                  </a:cubicBezTo>
                  <a:cubicBezTo>
                    <a:pt x="213" y="54"/>
                    <a:pt x="213" y="54"/>
                    <a:pt x="213" y="54"/>
                  </a:cubicBezTo>
                  <a:cubicBezTo>
                    <a:pt x="218" y="54"/>
                    <a:pt x="218" y="54"/>
                    <a:pt x="218" y="54"/>
                  </a:cubicBezTo>
                  <a:cubicBezTo>
                    <a:pt x="226" y="55"/>
                    <a:pt x="234" y="56"/>
                    <a:pt x="242" y="57"/>
                  </a:cubicBezTo>
                  <a:cubicBezTo>
                    <a:pt x="272" y="62"/>
                    <a:pt x="302" y="75"/>
                    <a:pt x="326" y="93"/>
                  </a:cubicBezTo>
                  <a:cubicBezTo>
                    <a:pt x="330" y="96"/>
                    <a:pt x="333" y="98"/>
                    <a:pt x="336" y="101"/>
                  </a:cubicBezTo>
                  <a:cubicBezTo>
                    <a:pt x="339" y="103"/>
                    <a:pt x="341" y="105"/>
                    <a:pt x="344" y="109"/>
                  </a:cubicBezTo>
                  <a:cubicBezTo>
                    <a:pt x="351" y="115"/>
                    <a:pt x="357" y="121"/>
                    <a:pt x="364" y="126"/>
                  </a:cubicBezTo>
                  <a:cubicBezTo>
                    <a:pt x="377" y="138"/>
                    <a:pt x="389" y="150"/>
                    <a:pt x="402" y="162"/>
                  </a:cubicBezTo>
                  <a:cubicBezTo>
                    <a:pt x="427" y="185"/>
                    <a:pt x="452" y="209"/>
                    <a:pt x="477" y="231"/>
                  </a:cubicBezTo>
                  <a:cubicBezTo>
                    <a:pt x="489" y="243"/>
                    <a:pt x="501" y="254"/>
                    <a:pt x="513" y="265"/>
                  </a:cubicBezTo>
                  <a:cubicBezTo>
                    <a:pt x="519" y="271"/>
                    <a:pt x="525" y="276"/>
                    <a:pt x="531" y="282"/>
                  </a:cubicBezTo>
                  <a:cubicBezTo>
                    <a:pt x="534" y="284"/>
                    <a:pt x="537" y="287"/>
                    <a:pt x="540" y="289"/>
                  </a:cubicBezTo>
                  <a:cubicBezTo>
                    <a:pt x="543" y="292"/>
                    <a:pt x="546" y="295"/>
                    <a:pt x="549" y="298"/>
                  </a:cubicBezTo>
                  <a:cubicBezTo>
                    <a:pt x="573" y="321"/>
                    <a:pt x="600" y="341"/>
                    <a:pt x="627" y="358"/>
                  </a:cubicBezTo>
                  <a:cubicBezTo>
                    <a:pt x="681" y="391"/>
                    <a:pt x="737" y="412"/>
                    <a:pt x="789" y="423"/>
                  </a:cubicBezTo>
                  <a:cubicBezTo>
                    <a:pt x="834" y="433"/>
                    <a:pt x="878" y="437"/>
                    <a:pt x="921" y="436"/>
                  </a:cubicBezTo>
                  <a:cubicBezTo>
                    <a:pt x="963" y="435"/>
                    <a:pt x="1005" y="429"/>
                    <a:pt x="1044" y="419"/>
                  </a:cubicBezTo>
                  <a:cubicBezTo>
                    <a:pt x="1086" y="409"/>
                    <a:pt x="1124" y="394"/>
                    <a:pt x="1157" y="377"/>
                  </a:cubicBezTo>
                  <a:cubicBezTo>
                    <a:pt x="1190" y="359"/>
                    <a:pt x="1217" y="340"/>
                    <a:pt x="1239" y="322"/>
                  </a:cubicBezTo>
                  <a:cubicBezTo>
                    <a:pt x="1250" y="313"/>
                    <a:pt x="1260" y="304"/>
                    <a:pt x="1269" y="295"/>
                  </a:cubicBezTo>
                  <a:cubicBezTo>
                    <a:pt x="1277" y="287"/>
                    <a:pt x="1285" y="279"/>
                    <a:pt x="1292" y="272"/>
                  </a:cubicBezTo>
                  <a:cubicBezTo>
                    <a:pt x="1305" y="258"/>
                    <a:pt x="1315" y="248"/>
                    <a:pt x="1322" y="241"/>
                  </a:cubicBezTo>
                  <a:cubicBezTo>
                    <a:pt x="1338" y="224"/>
                    <a:pt x="1351" y="210"/>
                    <a:pt x="1361" y="200"/>
                  </a:cubicBezTo>
                  <a:cubicBezTo>
                    <a:pt x="1362" y="198"/>
                    <a:pt x="1363" y="197"/>
                    <a:pt x="1364" y="196"/>
                  </a:cubicBezTo>
                  <a:cubicBezTo>
                    <a:pt x="1373" y="187"/>
                    <a:pt x="1378" y="180"/>
                    <a:pt x="1380" y="177"/>
                  </a:cubicBezTo>
                  <a:cubicBezTo>
                    <a:pt x="1383" y="173"/>
                    <a:pt x="1383" y="171"/>
                    <a:pt x="1379" y="174"/>
                  </a:cubicBezTo>
                  <a:cubicBezTo>
                    <a:pt x="1374" y="176"/>
                    <a:pt x="1369" y="180"/>
                    <a:pt x="1360" y="187"/>
                  </a:cubicBezTo>
                  <a:cubicBezTo>
                    <a:pt x="1348" y="196"/>
                    <a:pt x="1332" y="209"/>
                    <a:pt x="1312" y="226"/>
                  </a:cubicBezTo>
                  <a:cubicBezTo>
                    <a:pt x="1301" y="235"/>
                    <a:pt x="1290" y="245"/>
                    <a:pt x="1277" y="256"/>
                  </a:cubicBezTo>
                  <a:cubicBezTo>
                    <a:pt x="1270" y="262"/>
                    <a:pt x="1263" y="268"/>
                    <a:pt x="1256" y="274"/>
                  </a:cubicBezTo>
                  <a:cubicBezTo>
                    <a:pt x="1249" y="281"/>
                    <a:pt x="1241" y="287"/>
                    <a:pt x="1233" y="293"/>
                  </a:cubicBezTo>
                  <a:cubicBezTo>
                    <a:pt x="1200" y="319"/>
                    <a:pt x="1157" y="346"/>
                    <a:pt x="1101" y="366"/>
                  </a:cubicBezTo>
                  <a:cubicBezTo>
                    <a:pt x="1045" y="386"/>
                    <a:pt x="976" y="400"/>
                    <a:pt x="896" y="396"/>
                  </a:cubicBezTo>
                  <a:cubicBezTo>
                    <a:pt x="883" y="394"/>
                    <a:pt x="857" y="393"/>
                    <a:pt x="822" y="386"/>
                  </a:cubicBezTo>
                  <a:cubicBezTo>
                    <a:pt x="788" y="379"/>
                    <a:pt x="744" y="367"/>
                    <a:pt x="700" y="346"/>
                  </a:cubicBezTo>
                  <a:cubicBezTo>
                    <a:pt x="678" y="335"/>
                    <a:pt x="656" y="322"/>
                    <a:pt x="635" y="307"/>
                  </a:cubicBezTo>
                  <a:cubicBezTo>
                    <a:pt x="613" y="292"/>
                    <a:pt x="593" y="275"/>
                    <a:pt x="574" y="256"/>
                  </a:cubicBezTo>
                  <a:cubicBezTo>
                    <a:pt x="533" y="218"/>
                    <a:pt x="493" y="179"/>
                    <a:pt x="456" y="144"/>
                  </a:cubicBezTo>
                  <a:cubicBezTo>
                    <a:pt x="430" y="119"/>
                    <a:pt x="403" y="94"/>
                    <a:pt x="377" y="69"/>
                  </a:cubicBezTo>
                  <a:cubicBezTo>
                    <a:pt x="348" y="42"/>
                    <a:pt x="313" y="21"/>
                    <a:pt x="274" y="11"/>
                  </a:cubicBezTo>
                  <a:cubicBezTo>
                    <a:pt x="255" y="5"/>
                    <a:pt x="236" y="2"/>
                    <a:pt x="216" y="1"/>
                  </a:cubicBezTo>
                  <a:cubicBezTo>
                    <a:pt x="198" y="1"/>
                    <a:pt x="180" y="1"/>
                    <a:pt x="162" y="1"/>
                  </a:cubicBezTo>
                  <a:cubicBezTo>
                    <a:pt x="123" y="1"/>
                    <a:pt x="75" y="0"/>
                    <a:pt x="44" y="0"/>
                  </a:cubicBezTo>
                  <a:cubicBezTo>
                    <a:pt x="13" y="0"/>
                    <a:pt x="4" y="18"/>
                    <a:pt x="4" y="40"/>
                  </a:cubicBezTo>
                  <a:cubicBezTo>
                    <a:pt x="4" y="62"/>
                    <a:pt x="3" y="147"/>
                    <a:pt x="3" y="202"/>
                  </a:cubicBezTo>
                  <a:cubicBezTo>
                    <a:pt x="2" y="288"/>
                    <a:pt x="2" y="374"/>
                    <a:pt x="1" y="463"/>
                  </a:cubicBezTo>
                  <a:cubicBezTo>
                    <a:pt x="1" y="550"/>
                    <a:pt x="1" y="640"/>
                    <a:pt x="0" y="732"/>
                  </a:cubicBezTo>
                  <a:cubicBezTo>
                    <a:pt x="0" y="738"/>
                    <a:pt x="0" y="743"/>
                    <a:pt x="0" y="749"/>
                  </a:cubicBezTo>
                  <a:cubicBezTo>
                    <a:pt x="0" y="757"/>
                    <a:pt x="1" y="765"/>
                    <a:pt x="3" y="772"/>
                  </a:cubicBezTo>
                  <a:cubicBezTo>
                    <a:pt x="5" y="787"/>
                    <a:pt x="11" y="801"/>
                    <a:pt x="18" y="814"/>
                  </a:cubicBezTo>
                  <a:cubicBezTo>
                    <a:pt x="33" y="839"/>
                    <a:pt x="54" y="858"/>
                    <a:pt x="77" y="873"/>
                  </a:cubicBezTo>
                  <a:cubicBezTo>
                    <a:pt x="100" y="887"/>
                    <a:pt x="126" y="897"/>
                    <a:pt x="153" y="902"/>
                  </a:cubicBezTo>
                  <a:cubicBezTo>
                    <a:pt x="160" y="903"/>
                    <a:pt x="167" y="903"/>
                    <a:pt x="175" y="904"/>
                  </a:cubicBezTo>
                  <a:cubicBezTo>
                    <a:pt x="184" y="904"/>
                    <a:pt x="184" y="904"/>
                    <a:pt x="184" y="904"/>
                  </a:cubicBezTo>
                  <a:cubicBezTo>
                    <a:pt x="193" y="904"/>
                    <a:pt x="193" y="904"/>
                    <a:pt x="193" y="904"/>
                  </a:cubicBezTo>
                  <a:cubicBezTo>
                    <a:pt x="199" y="904"/>
                    <a:pt x="205" y="904"/>
                    <a:pt x="211" y="903"/>
                  </a:cubicBezTo>
                  <a:cubicBezTo>
                    <a:pt x="221" y="903"/>
                    <a:pt x="221" y="903"/>
                    <a:pt x="221" y="903"/>
                  </a:cubicBezTo>
                  <a:cubicBezTo>
                    <a:pt x="226" y="903"/>
                    <a:pt x="226" y="903"/>
                    <a:pt x="226" y="903"/>
                  </a:cubicBezTo>
                  <a:cubicBezTo>
                    <a:pt x="228" y="903"/>
                    <a:pt x="231" y="903"/>
                    <a:pt x="233" y="902"/>
                  </a:cubicBezTo>
                  <a:cubicBezTo>
                    <a:pt x="244" y="901"/>
                    <a:pt x="254" y="900"/>
                    <a:pt x="263" y="897"/>
                  </a:cubicBezTo>
                  <a:cubicBezTo>
                    <a:pt x="267" y="895"/>
                    <a:pt x="271" y="892"/>
                    <a:pt x="275" y="889"/>
                  </a:cubicBezTo>
                  <a:cubicBezTo>
                    <a:pt x="279" y="886"/>
                    <a:pt x="282" y="882"/>
                    <a:pt x="284" y="878"/>
                  </a:cubicBezTo>
                  <a:cubicBezTo>
                    <a:pt x="286" y="874"/>
                    <a:pt x="288" y="870"/>
                    <a:pt x="289" y="865"/>
                  </a:cubicBezTo>
                  <a:cubicBezTo>
                    <a:pt x="290" y="863"/>
                    <a:pt x="290" y="860"/>
                    <a:pt x="290" y="858"/>
                  </a:cubicBezTo>
                  <a:cubicBezTo>
                    <a:pt x="290" y="855"/>
                    <a:pt x="290" y="853"/>
                    <a:pt x="290" y="850"/>
                  </a:cubicBezTo>
                  <a:cubicBezTo>
                    <a:pt x="291" y="835"/>
                    <a:pt x="291" y="835"/>
                    <a:pt x="291" y="835"/>
                  </a:cubicBezTo>
                  <a:cubicBezTo>
                    <a:pt x="291" y="825"/>
                    <a:pt x="291" y="825"/>
                    <a:pt x="291" y="825"/>
                  </a:cubicBezTo>
                  <a:cubicBezTo>
                    <a:pt x="291" y="802"/>
                    <a:pt x="291" y="778"/>
                    <a:pt x="291" y="755"/>
                  </a:cubicBezTo>
                  <a:cubicBezTo>
                    <a:pt x="291" y="707"/>
                    <a:pt x="291" y="660"/>
                    <a:pt x="291" y="613"/>
                  </a:cubicBezTo>
                  <a:cubicBezTo>
                    <a:pt x="291" y="604"/>
                    <a:pt x="291" y="604"/>
                    <a:pt x="291" y="604"/>
                  </a:cubicBezTo>
                  <a:cubicBezTo>
                    <a:pt x="291" y="600"/>
                    <a:pt x="291" y="600"/>
                    <a:pt x="291" y="600"/>
                  </a:cubicBezTo>
                  <a:cubicBezTo>
                    <a:pt x="291" y="599"/>
                    <a:pt x="291" y="598"/>
                    <a:pt x="291" y="596"/>
                  </a:cubicBezTo>
                  <a:cubicBezTo>
                    <a:pt x="291" y="592"/>
                    <a:pt x="292" y="588"/>
                    <a:pt x="292" y="583"/>
                  </a:cubicBezTo>
                  <a:cubicBezTo>
                    <a:pt x="294" y="575"/>
                    <a:pt x="297" y="566"/>
                    <a:pt x="301" y="559"/>
                  </a:cubicBezTo>
                  <a:cubicBezTo>
                    <a:pt x="309" y="543"/>
                    <a:pt x="323" y="530"/>
                    <a:pt x="338" y="522"/>
                  </a:cubicBezTo>
                  <a:cubicBezTo>
                    <a:pt x="346" y="518"/>
                    <a:pt x="354" y="515"/>
                    <a:pt x="362" y="513"/>
                  </a:cubicBezTo>
                  <a:cubicBezTo>
                    <a:pt x="366" y="512"/>
                    <a:pt x="371" y="512"/>
                    <a:pt x="375" y="512"/>
                  </a:cubicBezTo>
                  <a:cubicBezTo>
                    <a:pt x="377" y="512"/>
                    <a:pt x="380" y="512"/>
                    <a:pt x="382" y="512"/>
                  </a:cubicBezTo>
                  <a:cubicBezTo>
                    <a:pt x="385" y="512"/>
                    <a:pt x="387" y="512"/>
                    <a:pt x="390" y="512"/>
                  </a:cubicBezTo>
                  <a:cubicBezTo>
                    <a:pt x="410" y="514"/>
                    <a:pt x="429" y="518"/>
                    <a:pt x="448" y="526"/>
                  </a:cubicBezTo>
                  <a:cubicBezTo>
                    <a:pt x="486" y="541"/>
                    <a:pt x="521" y="567"/>
                    <a:pt x="555" y="596"/>
                  </a:cubicBezTo>
                  <a:cubicBezTo>
                    <a:pt x="571" y="611"/>
                    <a:pt x="588" y="626"/>
                    <a:pt x="604" y="641"/>
                  </a:cubicBezTo>
                  <a:cubicBezTo>
                    <a:pt x="612" y="649"/>
                    <a:pt x="621" y="657"/>
                    <a:pt x="629" y="665"/>
                  </a:cubicBezTo>
                  <a:cubicBezTo>
                    <a:pt x="638" y="672"/>
                    <a:pt x="646" y="679"/>
                    <a:pt x="654" y="687"/>
                  </a:cubicBezTo>
                  <a:cubicBezTo>
                    <a:pt x="688" y="716"/>
                    <a:pt x="720" y="747"/>
                    <a:pt x="755" y="775"/>
                  </a:cubicBezTo>
                  <a:cubicBezTo>
                    <a:pt x="773" y="789"/>
                    <a:pt x="792" y="802"/>
                    <a:pt x="812" y="814"/>
                  </a:cubicBezTo>
                  <a:cubicBezTo>
                    <a:pt x="832" y="825"/>
                    <a:pt x="855" y="835"/>
                    <a:pt x="879" y="839"/>
                  </a:cubicBezTo>
                  <a:cubicBezTo>
                    <a:pt x="903" y="844"/>
                    <a:pt x="929" y="844"/>
                    <a:pt x="952" y="839"/>
                  </a:cubicBezTo>
                  <a:cubicBezTo>
                    <a:pt x="976" y="834"/>
                    <a:pt x="997" y="824"/>
                    <a:pt x="1016" y="814"/>
                  </a:cubicBezTo>
                  <a:cubicBezTo>
                    <a:pt x="1035" y="803"/>
                    <a:pt x="1052" y="790"/>
                    <a:pt x="1068" y="778"/>
                  </a:cubicBezTo>
                  <a:cubicBezTo>
                    <a:pt x="1084" y="765"/>
                    <a:pt x="1099" y="752"/>
                    <a:pt x="1114" y="739"/>
                  </a:cubicBezTo>
                  <a:cubicBezTo>
                    <a:pt x="1128" y="726"/>
                    <a:pt x="1142" y="713"/>
                    <a:pt x="1155" y="701"/>
                  </a:cubicBezTo>
                  <a:cubicBezTo>
                    <a:pt x="1162" y="694"/>
                    <a:pt x="1169" y="688"/>
                    <a:pt x="1176" y="682"/>
                  </a:cubicBezTo>
                  <a:cubicBezTo>
                    <a:pt x="1182" y="676"/>
                    <a:pt x="1189" y="670"/>
                    <a:pt x="1196" y="664"/>
                  </a:cubicBezTo>
                  <a:cubicBezTo>
                    <a:pt x="1223" y="639"/>
                    <a:pt x="1247" y="615"/>
                    <a:pt x="1271" y="593"/>
                  </a:cubicBezTo>
                  <a:cubicBezTo>
                    <a:pt x="1294" y="573"/>
                    <a:pt x="1316" y="554"/>
                    <a:pt x="1340" y="540"/>
                  </a:cubicBezTo>
                  <a:cubicBezTo>
                    <a:pt x="1363" y="525"/>
                    <a:pt x="1386" y="515"/>
                    <a:pt x="1410" y="509"/>
                  </a:cubicBezTo>
                  <a:cubicBezTo>
                    <a:pt x="1421" y="506"/>
                    <a:pt x="1433" y="504"/>
                    <a:pt x="1444" y="503"/>
                  </a:cubicBezTo>
                  <a:cubicBezTo>
                    <a:pt x="1446" y="503"/>
                    <a:pt x="1449" y="503"/>
                    <a:pt x="1452" y="503"/>
                  </a:cubicBezTo>
                  <a:cubicBezTo>
                    <a:pt x="1455" y="503"/>
                    <a:pt x="1457" y="503"/>
                    <a:pt x="1460" y="503"/>
                  </a:cubicBezTo>
                  <a:cubicBezTo>
                    <a:pt x="1464" y="503"/>
                    <a:pt x="1469" y="504"/>
                    <a:pt x="1474" y="505"/>
                  </a:cubicBezTo>
                  <a:cubicBezTo>
                    <a:pt x="1493" y="509"/>
                    <a:pt x="1509" y="519"/>
                    <a:pt x="1522" y="531"/>
                  </a:cubicBezTo>
                  <a:cubicBezTo>
                    <a:pt x="1535" y="544"/>
                    <a:pt x="1543" y="559"/>
                    <a:pt x="1548" y="574"/>
                  </a:cubicBezTo>
                  <a:cubicBezTo>
                    <a:pt x="1550" y="582"/>
                    <a:pt x="1551" y="590"/>
                    <a:pt x="1552" y="598"/>
                  </a:cubicBezTo>
                  <a:cubicBezTo>
                    <a:pt x="1552" y="607"/>
                    <a:pt x="1552" y="616"/>
                    <a:pt x="1552" y="624"/>
                  </a:cubicBezTo>
                  <a:cubicBezTo>
                    <a:pt x="1553" y="659"/>
                    <a:pt x="1554" y="692"/>
                    <a:pt x="1555" y="724"/>
                  </a:cubicBezTo>
                  <a:cubicBezTo>
                    <a:pt x="1555" y="732"/>
                    <a:pt x="1556" y="739"/>
                    <a:pt x="1556" y="747"/>
                  </a:cubicBezTo>
                  <a:cubicBezTo>
                    <a:pt x="1556" y="749"/>
                    <a:pt x="1556" y="752"/>
                    <a:pt x="1556" y="754"/>
                  </a:cubicBezTo>
                  <a:cubicBezTo>
                    <a:pt x="1556" y="756"/>
                    <a:pt x="1556" y="758"/>
                    <a:pt x="1557" y="761"/>
                  </a:cubicBezTo>
                  <a:cubicBezTo>
                    <a:pt x="1557" y="765"/>
                    <a:pt x="1558" y="769"/>
                    <a:pt x="1559" y="774"/>
                  </a:cubicBezTo>
                  <a:cubicBezTo>
                    <a:pt x="1564" y="791"/>
                    <a:pt x="1573" y="806"/>
                    <a:pt x="1584" y="819"/>
                  </a:cubicBezTo>
                  <a:cubicBezTo>
                    <a:pt x="1602" y="841"/>
                    <a:pt x="1628" y="858"/>
                    <a:pt x="1656" y="869"/>
                  </a:cubicBezTo>
                  <a:cubicBezTo>
                    <a:pt x="1670" y="875"/>
                    <a:pt x="1685" y="879"/>
                    <a:pt x="1700" y="881"/>
                  </a:cubicBezTo>
                  <a:cubicBezTo>
                    <a:pt x="1708" y="882"/>
                    <a:pt x="1716" y="882"/>
                    <a:pt x="1723" y="882"/>
                  </a:cubicBezTo>
                  <a:cubicBezTo>
                    <a:pt x="1731" y="882"/>
                    <a:pt x="1738" y="881"/>
                    <a:pt x="1745" y="881"/>
                  </a:cubicBezTo>
                  <a:cubicBezTo>
                    <a:pt x="1749" y="881"/>
                    <a:pt x="1752" y="881"/>
                    <a:pt x="1756" y="880"/>
                  </a:cubicBezTo>
                  <a:cubicBezTo>
                    <a:pt x="1759" y="880"/>
                    <a:pt x="1763" y="880"/>
                    <a:pt x="1767" y="880"/>
                  </a:cubicBezTo>
                  <a:cubicBezTo>
                    <a:pt x="1775" y="879"/>
                    <a:pt x="1783" y="878"/>
                    <a:pt x="1790" y="876"/>
                  </a:cubicBezTo>
                  <a:cubicBezTo>
                    <a:pt x="1792" y="875"/>
                    <a:pt x="1794" y="875"/>
                    <a:pt x="1795" y="874"/>
                  </a:cubicBezTo>
                  <a:cubicBezTo>
                    <a:pt x="1797" y="873"/>
                    <a:pt x="1799" y="872"/>
                    <a:pt x="1800" y="870"/>
                  </a:cubicBezTo>
                  <a:cubicBezTo>
                    <a:pt x="1803" y="868"/>
                    <a:pt x="1804" y="864"/>
                    <a:pt x="1805" y="861"/>
                  </a:cubicBezTo>
                  <a:cubicBezTo>
                    <a:pt x="1807" y="854"/>
                    <a:pt x="1806" y="846"/>
                    <a:pt x="1806" y="839"/>
                  </a:cubicBezTo>
                  <a:cubicBezTo>
                    <a:pt x="1806" y="836"/>
                    <a:pt x="1806" y="832"/>
                    <a:pt x="1806" y="829"/>
                  </a:cubicBezTo>
                  <a:close/>
                  <a:moveTo>
                    <a:pt x="1637" y="843"/>
                  </a:moveTo>
                  <a:cubicBezTo>
                    <a:pt x="1633" y="842"/>
                    <a:pt x="1627" y="839"/>
                    <a:pt x="1619" y="834"/>
                  </a:cubicBezTo>
                  <a:cubicBezTo>
                    <a:pt x="1611" y="829"/>
                    <a:pt x="1602" y="822"/>
                    <a:pt x="1592" y="811"/>
                  </a:cubicBezTo>
                  <a:cubicBezTo>
                    <a:pt x="1585" y="803"/>
                    <a:pt x="1579" y="794"/>
                    <a:pt x="1573" y="783"/>
                  </a:cubicBezTo>
                  <a:cubicBezTo>
                    <a:pt x="1571" y="777"/>
                    <a:pt x="1569" y="771"/>
                    <a:pt x="1567" y="765"/>
                  </a:cubicBezTo>
                  <a:cubicBezTo>
                    <a:pt x="1566" y="761"/>
                    <a:pt x="1566" y="758"/>
                    <a:pt x="1566" y="754"/>
                  </a:cubicBezTo>
                  <a:cubicBezTo>
                    <a:pt x="1565" y="752"/>
                    <a:pt x="1565" y="750"/>
                    <a:pt x="1565" y="749"/>
                  </a:cubicBezTo>
                  <a:cubicBezTo>
                    <a:pt x="1565" y="747"/>
                    <a:pt x="1565" y="745"/>
                    <a:pt x="1565" y="743"/>
                  </a:cubicBezTo>
                  <a:cubicBezTo>
                    <a:pt x="1564" y="720"/>
                    <a:pt x="1563" y="693"/>
                    <a:pt x="1562" y="663"/>
                  </a:cubicBezTo>
                  <a:cubicBezTo>
                    <a:pt x="1562" y="648"/>
                    <a:pt x="1562" y="632"/>
                    <a:pt x="1561" y="615"/>
                  </a:cubicBezTo>
                  <a:cubicBezTo>
                    <a:pt x="1561" y="611"/>
                    <a:pt x="1561" y="607"/>
                    <a:pt x="1561" y="602"/>
                  </a:cubicBezTo>
                  <a:cubicBezTo>
                    <a:pt x="1561" y="600"/>
                    <a:pt x="1561" y="598"/>
                    <a:pt x="1561" y="596"/>
                  </a:cubicBezTo>
                  <a:cubicBezTo>
                    <a:pt x="1560" y="594"/>
                    <a:pt x="1560" y="592"/>
                    <a:pt x="1560" y="590"/>
                  </a:cubicBezTo>
                  <a:cubicBezTo>
                    <a:pt x="1559" y="582"/>
                    <a:pt x="1557" y="574"/>
                    <a:pt x="1554" y="566"/>
                  </a:cubicBezTo>
                  <a:cubicBezTo>
                    <a:pt x="1549" y="550"/>
                    <a:pt x="1539" y="535"/>
                    <a:pt x="1526" y="523"/>
                  </a:cubicBezTo>
                  <a:cubicBezTo>
                    <a:pt x="1513" y="510"/>
                    <a:pt x="1496" y="501"/>
                    <a:pt x="1477" y="497"/>
                  </a:cubicBezTo>
                  <a:cubicBezTo>
                    <a:pt x="1472" y="496"/>
                    <a:pt x="1468" y="495"/>
                    <a:pt x="1463" y="495"/>
                  </a:cubicBezTo>
                  <a:cubicBezTo>
                    <a:pt x="1458" y="494"/>
                    <a:pt x="1453" y="494"/>
                    <a:pt x="1448" y="494"/>
                  </a:cubicBezTo>
                  <a:cubicBezTo>
                    <a:pt x="1438" y="495"/>
                    <a:pt x="1427" y="496"/>
                    <a:pt x="1417" y="498"/>
                  </a:cubicBezTo>
                  <a:cubicBezTo>
                    <a:pt x="1396" y="503"/>
                    <a:pt x="1375" y="510"/>
                    <a:pt x="1355" y="521"/>
                  </a:cubicBezTo>
                  <a:cubicBezTo>
                    <a:pt x="1335" y="532"/>
                    <a:pt x="1315" y="546"/>
                    <a:pt x="1296" y="561"/>
                  </a:cubicBezTo>
                  <a:cubicBezTo>
                    <a:pt x="1276" y="576"/>
                    <a:pt x="1258" y="594"/>
                    <a:pt x="1239" y="612"/>
                  </a:cubicBezTo>
                  <a:cubicBezTo>
                    <a:pt x="1220" y="630"/>
                    <a:pt x="1200" y="649"/>
                    <a:pt x="1179" y="668"/>
                  </a:cubicBezTo>
                  <a:cubicBezTo>
                    <a:pt x="1159" y="687"/>
                    <a:pt x="1138" y="706"/>
                    <a:pt x="1117" y="726"/>
                  </a:cubicBezTo>
                  <a:cubicBezTo>
                    <a:pt x="1095" y="745"/>
                    <a:pt x="1073" y="765"/>
                    <a:pt x="1048" y="784"/>
                  </a:cubicBezTo>
                  <a:cubicBezTo>
                    <a:pt x="1036" y="793"/>
                    <a:pt x="1022" y="802"/>
                    <a:pt x="1008" y="810"/>
                  </a:cubicBezTo>
                  <a:cubicBezTo>
                    <a:pt x="994" y="818"/>
                    <a:pt x="978" y="824"/>
                    <a:pt x="962" y="829"/>
                  </a:cubicBezTo>
                  <a:cubicBezTo>
                    <a:pt x="945" y="834"/>
                    <a:pt x="927" y="836"/>
                    <a:pt x="910" y="836"/>
                  </a:cubicBezTo>
                  <a:cubicBezTo>
                    <a:pt x="892" y="835"/>
                    <a:pt x="874" y="832"/>
                    <a:pt x="857" y="827"/>
                  </a:cubicBezTo>
                  <a:cubicBezTo>
                    <a:pt x="840" y="821"/>
                    <a:pt x="825" y="813"/>
                    <a:pt x="810" y="805"/>
                  </a:cubicBezTo>
                  <a:cubicBezTo>
                    <a:pt x="795" y="796"/>
                    <a:pt x="781" y="786"/>
                    <a:pt x="767" y="776"/>
                  </a:cubicBezTo>
                  <a:cubicBezTo>
                    <a:pt x="741" y="756"/>
                    <a:pt x="716" y="733"/>
                    <a:pt x="691" y="711"/>
                  </a:cubicBezTo>
                  <a:cubicBezTo>
                    <a:pt x="678" y="700"/>
                    <a:pt x="666" y="689"/>
                    <a:pt x="653" y="678"/>
                  </a:cubicBezTo>
                  <a:cubicBezTo>
                    <a:pt x="647" y="672"/>
                    <a:pt x="641" y="666"/>
                    <a:pt x="634" y="661"/>
                  </a:cubicBezTo>
                  <a:cubicBezTo>
                    <a:pt x="628" y="655"/>
                    <a:pt x="621" y="649"/>
                    <a:pt x="615" y="643"/>
                  </a:cubicBezTo>
                  <a:cubicBezTo>
                    <a:pt x="590" y="620"/>
                    <a:pt x="565" y="597"/>
                    <a:pt x="539" y="576"/>
                  </a:cubicBezTo>
                  <a:cubicBezTo>
                    <a:pt x="513" y="555"/>
                    <a:pt x="486" y="536"/>
                    <a:pt x="456" y="523"/>
                  </a:cubicBezTo>
                  <a:cubicBezTo>
                    <a:pt x="442" y="517"/>
                    <a:pt x="427" y="512"/>
                    <a:pt x="411" y="510"/>
                  </a:cubicBezTo>
                  <a:cubicBezTo>
                    <a:pt x="403" y="508"/>
                    <a:pt x="396" y="507"/>
                    <a:pt x="388" y="507"/>
                  </a:cubicBezTo>
                  <a:cubicBezTo>
                    <a:pt x="384" y="507"/>
                    <a:pt x="380" y="506"/>
                    <a:pt x="376" y="507"/>
                  </a:cubicBezTo>
                  <a:cubicBezTo>
                    <a:pt x="373" y="507"/>
                    <a:pt x="369" y="507"/>
                    <a:pt x="366" y="507"/>
                  </a:cubicBezTo>
                  <a:cubicBezTo>
                    <a:pt x="352" y="509"/>
                    <a:pt x="338" y="515"/>
                    <a:pt x="327" y="523"/>
                  </a:cubicBezTo>
                  <a:cubicBezTo>
                    <a:pt x="315" y="531"/>
                    <a:pt x="305" y="542"/>
                    <a:pt x="298" y="554"/>
                  </a:cubicBezTo>
                  <a:cubicBezTo>
                    <a:pt x="291" y="567"/>
                    <a:pt x="287" y="581"/>
                    <a:pt x="286" y="595"/>
                  </a:cubicBezTo>
                  <a:cubicBezTo>
                    <a:pt x="286" y="597"/>
                    <a:pt x="286" y="598"/>
                    <a:pt x="286" y="600"/>
                  </a:cubicBezTo>
                  <a:cubicBezTo>
                    <a:pt x="286" y="607"/>
                    <a:pt x="286" y="607"/>
                    <a:pt x="286" y="607"/>
                  </a:cubicBezTo>
                  <a:cubicBezTo>
                    <a:pt x="286" y="621"/>
                    <a:pt x="286" y="621"/>
                    <a:pt x="286" y="621"/>
                  </a:cubicBezTo>
                  <a:cubicBezTo>
                    <a:pt x="286" y="630"/>
                    <a:pt x="286" y="639"/>
                    <a:pt x="286" y="648"/>
                  </a:cubicBezTo>
                  <a:cubicBezTo>
                    <a:pt x="286" y="685"/>
                    <a:pt x="286" y="722"/>
                    <a:pt x="286" y="759"/>
                  </a:cubicBezTo>
                  <a:cubicBezTo>
                    <a:pt x="286" y="777"/>
                    <a:pt x="286" y="796"/>
                    <a:pt x="286" y="814"/>
                  </a:cubicBezTo>
                  <a:cubicBezTo>
                    <a:pt x="286" y="828"/>
                    <a:pt x="286" y="828"/>
                    <a:pt x="286" y="828"/>
                  </a:cubicBezTo>
                  <a:cubicBezTo>
                    <a:pt x="286" y="832"/>
                    <a:pt x="286" y="832"/>
                    <a:pt x="286" y="832"/>
                  </a:cubicBezTo>
                  <a:cubicBezTo>
                    <a:pt x="286" y="834"/>
                    <a:pt x="286" y="834"/>
                    <a:pt x="286" y="834"/>
                  </a:cubicBezTo>
                  <a:cubicBezTo>
                    <a:pt x="286" y="837"/>
                    <a:pt x="286" y="837"/>
                    <a:pt x="286" y="837"/>
                  </a:cubicBezTo>
                  <a:cubicBezTo>
                    <a:pt x="286" y="848"/>
                    <a:pt x="286" y="848"/>
                    <a:pt x="286" y="848"/>
                  </a:cubicBezTo>
                  <a:cubicBezTo>
                    <a:pt x="286" y="852"/>
                    <a:pt x="286" y="856"/>
                    <a:pt x="285" y="859"/>
                  </a:cubicBezTo>
                  <a:cubicBezTo>
                    <a:pt x="285" y="863"/>
                    <a:pt x="284" y="866"/>
                    <a:pt x="283" y="870"/>
                  </a:cubicBezTo>
                  <a:cubicBezTo>
                    <a:pt x="281" y="876"/>
                    <a:pt x="277" y="882"/>
                    <a:pt x="271" y="887"/>
                  </a:cubicBezTo>
                  <a:cubicBezTo>
                    <a:pt x="260" y="895"/>
                    <a:pt x="244" y="897"/>
                    <a:pt x="229" y="898"/>
                  </a:cubicBezTo>
                  <a:cubicBezTo>
                    <a:pt x="220" y="899"/>
                    <a:pt x="220" y="899"/>
                    <a:pt x="220" y="899"/>
                  </a:cubicBezTo>
                  <a:cubicBezTo>
                    <a:pt x="213" y="899"/>
                    <a:pt x="213" y="899"/>
                    <a:pt x="213" y="899"/>
                  </a:cubicBezTo>
                  <a:cubicBezTo>
                    <a:pt x="208" y="899"/>
                    <a:pt x="203" y="899"/>
                    <a:pt x="198" y="899"/>
                  </a:cubicBezTo>
                  <a:cubicBezTo>
                    <a:pt x="184" y="899"/>
                    <a:pt x="184" y="899"/>
                    <a:pt x="184" y="899"/>
                  </a:cubicBezTo>
                  <a:cubicBezTo>
                    <a:pt x="176" y="899"/>
                    <a:pt x="176" y="899"/>
                    <a:pt x="176" y="899"/>
                  </a:cubicBezTo>
                  <a:cubicBezTo>
                    <a:pt x="174" y="899"/>
                    <a:pt x="171" y="899"/>
                    <a:pt x="168" y="899"/>
                  </a:cubicBezTo>
                  <a:cubicBezTo>
                    <a:pt x="157" y="898"/>
                    <a:pt x="146" y="896"/>
                    <a:pt x="136" y="893"/>
                  </a:cubicBezTo>
                  <a:cubicBezTo>
                    <a:pt x="115" y="888"/>
                    <a:pt x="95" y="879"/>
                    <a:pt x="77" y="867"/>
                  </a:cubicBezTo>
                  <a:cubicBezTo>
                    <a:pt x="59" y="856"/>
                    <a:pt x="42" y="841"/>
                    <a:pt x="29" y="822"/>
                  </a:cubicBezTo>
                  <a:cubicBezTo>
                    <a:pt x="23" y="813"/>
                    <a:pt x="17" y="803"/>
                    <a:pt x="13" y="792"/>
                  </a:cubicBezTo>
                  <a:cubicBezTo>
                    <a:pt x="9" y="781"/>
                    <a:pt x="6" y="769"/>
                    <a:pt x="5" y="757"/>
                  </a:cubicBezTo>
                  <a:cubicBezTo>
                    <a:pt x="5" y="753"/>
                    <a:pt x="5" y="753"/>
                    <a:pt x="5" y="753"/>
                  </a:cubicBezTo>
                  <a:cubicBezTo>
                    <a:pt x="5" y="748"/>
                    <a:pt x="5" y="748"/>
                    <a:pt x="5" y="748"/>
                  </a:cubicBezTo>
                  <a:cubicBezTo>
                    <a:pt x="5" y="741"/>
                    <a:pt x="5" y="741"/>
                    <a:pt x="5" y="741"/>
                  </a:cubicBezTo>
                  <a:cubicBezTo>
                    <a:pt x="5" y="727"/>
                    <a:pt x="5" y="727"/>
                    <a:pt x="5" y="727"/>
                  </a:cubicBezTo>
                  <a:cubicBezTo>
                    <a:pt x="5" y="699"/>
                    <a:pt x="5" y="699"/>
                    <a:pt x="5" y="699"/>
                  </a:cubicBezTo>
                  <a:cubicBezTo>
                    <a:pt x="5" y="548"/>
                    <a:pt x="6" y="396"/>
                    <a:pt x="7" y="247"/>
                  </a:cubicBezTo>
                  <a:cubicBezTo>
                    <a:pt x="7" y="177"/>
                    <a:pt x="8" y="57"/>
                    <a:pt x="8" y="42"/>
                  </a:cubicBezTo>
                  <a:cubicBezTo>
                    <a:pt x="8" y="27"/>
                    <a:pt x="14" y="4"/>
                    <a:pt x="46" y="4"/>
                  </a:cubicBezTo>
                  <a:cubicBezTo>
                    <a:pt x="78" y="4"/>
                    <a:pt x="124" y="5"/>
                    <a:pt x="162" y="5"/>
                  </a:cubicBezTo>
                  <a:cubicBezTo>
                    <a:pt x="180" y="5"/>
                    <a:pt x="197" y="5"/>
                    <a:pt x="214" y="5"/>
                  </a:cubicBezTo>
                  <a:cubicBezTo>
                    <a:pt x="216" y="5"/>
                    <a:pt x="218" y="5"/>
                    <a:pt x="221" y="5"/>
                  </a:cubicBezTo>
                  <a:cubicBezTo>
                    <a:pt x="223" y="6"/>
                    <a:pt x="225" y="6"/>
                    <a:pt x="228" y="6"/>
                  </a:cubicBezTo>
                  <a:cubicBezTo>
                    <a:pt x="232" y="6"/>
                    <a:pt x="237" y="7"/>
                    <a:pt x="241" y="8"/>
                  </a:cubicBezTo>
                  <a:cubicBezTo>
                    <a:pt x="250" y="9"/>
                    <a:pt x="259" y="11"/>
                    <a:pt x="268" y="13"/>
                  </a:cubicBezTo>
                  <a:cubicBezTo>
                    <a:pt x="303" y="22"/>
                    <a:pt x="335" y="39"/>
                    <a:pt x="362" y="61"/>
                  </a:cubicBezTo>
                  <a:cubicBezTo>
                    <a:pt x="365" y="63"/>
                    <a:pt x="368" y="66"/>
                    <a:pt x="371" y="69"/>
                  </a:cubicBezTo>
                  <a:cubicBezTo>
                    <a:pt x="376" y="74"/>
                    <a:pt x="376" y="74"/>
                    <a:pt x="376" y="74"/>
                  </a:cubicBezTo>
                  <a:cubicBezTo>
                    <a:pt x="380" y="78"/>
                    <a:pt x="380" y="78"/>
                    <a:pt x="380" y="78"/>
                  </a:cubicBezTo>
                  <a:cubicBezTo>
                    <a:pt x="386" y="83"/>
                    <a:pt x="392" y="88"/>
                    <a:pt x="397" y="94"/>
                  </a:cubicBezTo>
                  <a:cubicBezTo>
                    <a:pt x="409" y="105"/>
                    <a:pt x="420" y="115"/>
                    <a:pt x="431" y="126"/>
                  </a:cubicBezTo>
                  <a:cubicBezTo>
                    <a:pt x="453" y="147"/>
                    <a:pt x="474" y="168"/>
                    <a:pt x="495" y="188"/>
                  </a:cubicBezTo>
                  <a:cubicBezTo>
                    <a:pt x="516" y="208"/>
                    <a:pt x="537" y="228"/>
                    <a:pt x="557" y="247"/>
                  </a:cubicBezTo>
                  <a:cubicBezTo>
                    <a:pt x="559" y="249"/>
                    <a:pt x="562" y="252"/>
                    <a:pt x="564" y="254"/>
                  </a:cubicBezTo>
                  <a:cubicBezTo>
                    <a:pt x="568" y="258"/>
                    <a:pt x="568" y="258"/>
                    <a:pt x="568" y="258"/>
                  </a:cubicBezTo>
                  <a:cubicBezTo>
                    <a:pt x="570" y="259"/>
                    <a:pt x="571" y="260"/>
                    <a:pt x="572" y="261"/>
                  </a:cubicBezTo>
                  <a:cubicBezTo>
                    <a:pt x="577" y="266"/>
                    <a:pt x="581" y="271"/>
                    <a:pt x="586" y="275"/>
                  </a:cubicBezTo>
                  <a:cubicBezTo>
                    <a:pt x="596" y="284"/>
                    <a:pt x="606" y="292"/>
                    <a:pt x="616" y="300"/>
                  </a:cubicBezTo>
                  <a:cubicBezTo>
                    <a:pt x="656" y="331"/>
                    <a:pt x="699" y="354"/>
                    <a:pt x="741" y="370"/>
                  </a:cubicBezTo>
                  <a:cubicBezTo>
                    <a:pt x="783" y="386"/>
                    <a:pt x="825" y="395"/>
                    <a:pt x="864" y="400"/>
                  </a:cubicBezTo>
                  <a:cubicBezTo>
                    <a:pt x="903" y="404"/>
                    <a:pt x="940" y="404"/>
                    <a:pt x="972" y="401"/>
                  </a:cubicBezTo>
                  <a:cubicBezTo>
                    <a:pt x="1038" y="396"/>
                    <a:pt x="1089" y="380"/>
                    <a:pt x="1125" y="366"/>
                  </a:cubicBezTo>
                  <a:cubicBezTo>
                    <a:pt x="1148" y="357"/>
                    <a:pt x="1165" y="349"/>
                    <a:pt x="1175" y="344"/>
                  </a:cubicBezTo>
                  <a:cubicBezTo>
                    <a:pt x="1186" y="339"/>
                    <a:pt x="1191" y="338"/>
                    <a:pt x="1191" y="339"/>
                  </a:cubicBezTo>
                  <a:cubicBezTo>
                    <a:pt x="1191" y="341"/>
                    <a:pt x="1185" y="346"/>
                    <a:pt x="1175" y="353"/>
                  </a:cubicBezTo>
                  <a:cubicBezTo>
                    <a:pt x="1164" y="361"/>
                    <a:pt x="1147" y="371"/>
                    <a:pt x="1123" y="383"/>
                  </a:cubicBezTo>
                  <a:cubicBezTo>
                    <a:pt x="1117" y="386"/>
                    <a:pt x="1104" y="393"/>
                    <a:pt x="1084" y="400"/>
                  </a:cubicBezTo>
                  <a:cubicBezTo>
                    <a:pt x="1063" y="408"/>
                    <a:pt x="1035" y="417"/>
                    <a:pt x="1000" y="423"/>
                  </a:cubicBezTo>
                  <a:cubicBezTo>
                    <a:pt x="965" y="429"/>
                    <a:pt x="923" y="433"/>
                    <a:pt x="875" y="430"/>
                  </a:cubicBezTo>
                  <a:cubicBezTo>
                    <a:pt x="828" y="427"/>
                    <a:pt x="775" y="418"/>
                    <a:pt x="721" y="398"/>
                  </a:cubicBezTo>
                  <a:cubicBezTo>
                    <a:pt x="661" y="376"/>
                    <a:pt x="604" y="341"/>
                    <a:pt x="555" y="296"/>
                  </a:cubicBezTo>
                  <a:cubicBezTo>
                    <a:pt x="552" y="293"/>
                    <a:pt x="549" y="290"/>
                    <a:pt x="546" y="287"/>
                  </a:cubicBezTo>
                  <a:cubicBezTo>
                    <a:pt x="544" y="285"/>
                    <a:pt x="544" y="285"/>
                    <a:pt x="544" y="285"/>
                  </a:cubicBezTo>
                  <a:cubicBezTo>
                    <a:pt x="542" y="283"/>
                    <a:pt x="542" y="283"/>
                    <a:pt x="542" y="283"/>
                  </a:cubicBezTo>
                  <a:cubicBezTo>
                    <a:pt x="537" y="279"/>
                    <a:pt x="537" y="279"/>
                    <a:pt x="537" y="279"/>
                  </a:cubicBezTo>
                  <a:cubicBezTo>
                    <a:pt x="531" y="274"/>
                    <a:pt x="526" y="268"/>
                    <a:pt x="520" y="263"/>
                  </a:cubicBezTo>
                  <a:cubicBezTo>
                    <a:pt x="508" y="251"/>
                    <a:pt x="496" y="240"/>
                    <a:pt x="484" y="229"/>
                  </a:cubicBezTo>
                  <a:cubicBezTo>
                    <a:pt x="460" y="207"/>
                    <a:pt x="436" y="184"/>
                    <a:pt x="411" y="162"/>
                  </a:cubicBezTo>
                  <a:cubicBezTo>
                    <a:pt x="399" y="150"/>
                    <a:pt x="387" y="139"/>
                    <a:pt x="375" y="127"/>
                  </a:cubicBezTo>
                  <a:cubicBezTo>
                    <a:pt x="369" y="122"/>
                    <a:pt x="362" y="116"/>
                    <a:pt x="356" y="110"/>
                  </a:cubicBezTo>
                  <a:cubicBezTo>
                    <a:pt x="347" y="102"/>
                    <a:pt x="347" y="102"/>
                    <a:pt x="347" y="102"/>
                  </a:cubicBezTo>
                  <a:cubicBezTo>
                    <a:pt x="345" y="100"/>
                    <a:pt x="345" y="100"/>
                    <a:pt x="345" y="100"/>
                  </a:cubicBezTo>
                  <a:cubicBezTo>
                    <a:pt x="343" y="98"/>
                    <a:pt x="343" y="98"/>
                    <a:pt x="343" y="98"/>
                  </a:cubicBezTo>
                  <a:cubicBezTo>
                    <a:pt x="338" y="94"/>
                    <a:pt x="338" y="94"/>
                    <a:pt x="338" y="94"/>
                  </a:cubicBezTo>
                  <a:cubicBezTo>
                    <a:pt x="315" y="75"/>
                    <a:pt x="287" y="60"/>
                    <a:pt x="257" y="53"/>
                  </a:cubicBezTo>
                  <a:cubicBezTo>
                    <a:pt x="242" y="49"/>
                    <a:pt x="226" y="47"/>
                    <a:pt x="211" y="47"/>
                  </a:cubicBezTo>
                  <a:cubicBezTo>
                    <a:pt x="193" y="47"/>
                    <a:pt x="176" y="48"/>
                    <a:pt x="159" y="48"/>
                  </a:cubicBezTo>
                  <a:cubicBezTo>
                    <a:pt x="127" y="48"/>
                    <a:pt x="76" y="48"/>
                    <a:pt x="64" y="48"/>
                  </a:cubicBezTo>
                  <a:cubicBezTo>
                    <a:pt x="52" y="48"/>
                    <a:pt x="52" y="56"/>
                    <a:pt x="52" y="60"/>
                  </a:cubicBezTo>
                  <a:cubicBezTo>
                    <a:pt x="52" y="64"/>
                    <a:pt x="53" y="470"/>
                    <a:pt x="54" y="676"/>
                  </a:cubicBezTo>
                  <a:cubicBezTo>
                    <a:pt x="54" y="689"/>
                    <a:pt x="54" y="702"/>
                    <a:pt x="54" y="715"/>
                  </a:cubicBezTo>
                  <a:cubicBezTo>
                    <a:pt x="54" y="734"/>
                    <a:pt x="54" y="734"/>
                    <a:pt x="54" y="734"/>
                  </a:cubicBezTo>
                  <a:cubicBezTo>
                    <a:pt x="54" y="744"/>
                    <a:pt x="54" y="744"/>
                    <a:pt x="54" y="744"/>
                  </a:cubicBezTo>
                  <a:cubicBezTo>
                    <a:pt x="54" y="749"/>
                    <a:pt x="54" y="749"/>
                    <a:pt x="54" y="749"/>
                  </a:cubicBezTo>
                  <a:cubicBezTo>
                    <a:pt x="54" y="750"/>
                    <a:pt x="54" y="751"/>
                    <a:pt x="54" y="752"/>
                  </a:cubicBezTo>
                  <a:cubicBezTo>
                    <a:pt x="55" y="771"/>
                    <a:pt x="65" y="790"/>
                    <a:pt x="80" y="806"/>
                  </a:cubicBezTo>
                  <a:cubicBezTo>
                    <a:pt x="95" y="821"/>
                    <a:pt x="115" y="833"/>
                    <a:pt x="136" y="841"/>
                  </a:cubicBezTo>
                  <a:cubicBezTo>
                    <a:pt x="146" y="844"/>
                    <a:pt x="157" y="847"/>
                    <a:pt x="168" y="848"/>
                  </a:cubicBezTo>
                  <a:cubicBezTo>
                    <a:pt x="170" y="848"/>
                    <a:pt x="173" y="848"/>
                    <a:pt x="175" y="849"/>
                  </a:cubicBezTo>
                  <a:cubicBezTo>
                    <a:pt x="177" y="849"/>
                    <a:pt x="178" y="849"/>
                    <a:pt x="179" y="849"/>
                  </a:cubicBezTo>
                  <a:cubicBezTo>
                    <a:pt x="184" y="849"/>
                    <a:pt x="184" y="849"/>
                    <a:pt x="184" y="849"/>
                  </a:cubicBezTo>
                  <a:cubicBezTo>
                    <a:pt x="191" y="849"/>
                    <a:pt x="197" y="848"/>
                    <a:pt x="203" y="848"/>
                  </a:cubicBezTo>
                  <a:cubicBezTo>
                    <a:pt x="209" y="848"/>
                    <a:pt x="215" y="848"/>
                    <a:pt x="221" y="848"/>
                  </a:cubicBezTo>
                  <a:cubicBezTo>
                    <a:pt x="224" y="847"/>
                    <a:pt x="224" y="847"/>
                    <a:pt x="224" y="847"/>
                  </a:cubicBezTo>
                  <a:cubicBezTo>
                    <a:pt x="225" y="847"/>
                    <a:pt x="225" y="847"/>
                    <a:pt x="225" y="847"/>
                  </a:cubicBezTo>
                  <a:cubicBezTo>
                    <a:pt x="226" y="847"/>
                    <a:pt x="228" y="847"/>
                    <a:pt x="229" y="847"/>
                  </a:cubicBezTo>
                  <a:cubicBezTo>
                    <a:pt x="230" y="847"/>
                    <a:pt x="231" y="846"/>
                    <a:pt x="232" y="846"/>
                  </a:cubicBezTo>
                  <a:cubicBezTo>
                    <a:pt x="233" y="846"/>
                    <a:pt x="234" y="845"/>
                    <a:pt x="234" y="844"/>
                  </a:cubicBezTo>
                  <a:cubicBezTo>
                    <a:pt x="235" y="842"/>
                    <a:pt x="235" y="839"/>
                    <a:pt x="235" y="837"/>
                  </a:cubicBezTo>
                  <a:cubicBezTo>
                    <a:pt x="235" y="814"/>
                    <a:pt x="235" y="791"/>
                    <a:pt x="235" y="768"/>
                  </a:cubicBezTo>
                  <a:cubicBezTo>
                    <a:pt x="234" y="717"/>
                    <a:pt x="234" y="667"/>
                    <a:pt x="234" y="617"/>
                  </a:cubicBezTo>
                  <a:cubicBezTo>
                    <a:pt x="234" y="610"/>
                    <a:pt x="234" y="604"/>
                    <a:pt x="234" y="597"/>
                  </a:cubicBezTo>
                  <a:cubicBezTo>
                    <a:pt x="234" y="589"/>
                    <a:pt x="235" y="582"/>
                    <a:pt x="236" y="574"/>
                  </a:cubicBezTo>
                  <a:cubicBezTo>
                    <a:pt x="239" y="559"/>
                    <a:pt x="244" y="544"/>
                    <a:pt x="252" y="530"/>
                  </a:cubicBezTo>
                  <a:cubicBezTo>
                    <a:pt x="267" y="502"/>
                    <a:pt x="291" y="479"/>
                    <a:pt x="320" y="466"/>
                  </a:cubicBezTo>
                  <a:cubicBezTo>
                    <a:pt x="335" y="460"/>
                    <a:pt x="351" y="456"/>
                    <a:pt x="367" y="454"/>
                  </a:cubicBezTo>
                  <a:cubicBezTo>
                    <a:pt x="371" y="454"/>
                    <a:pt x="375" y="454"/>
                    <a:pt x="379" y="454"/>
                  </a:cubicBezTo>
                  <a:cubicBezTo>
                    <a:pt x="383" y="454"/>
                    <a:pt x="386" y="454"/>
                    <a:pt x="390" y="454"/>
                  </a:cubicBezTo>
                  <a:cubicBezTo>
                    <a:pt x="397" y="455"/>
                    <a:pt x="405" y="455"/>
                    <a:pt x="412" y="457"/>
                  </a:cubicBezTo>
                  <a:cubicBezTo>
                    <a:pt x="441" y="461"/>
                    <a:pt x="470" y="471"/>
                    <a:pt x="495" y="484"/>
                  </a:cubicBezTo>
                  <a:cubicBezTo>
                    <a:pt x="521" y="497"/>
                    <a:pt x="544" y="513"/>
                    <a:pt x="565" y="530"/>
                  </a:cubicBezTo>
                  <a:cubicBezTo>
                    <a:pt x="587" y="547"/>
                    <a:pt x="607" y="566"/>
                    <a:pt x="626" y="584"/>
                  </a:cubicBezTo>
                  <a:cubicBezTo>
                    <a:pt x="635" y="593"/>
                    <a:pt x="645" y="601"/>
                    <a:pt x="654" y="610"/>
                  </a:cubicBezTo>
                  <a:cubicBezTo>
                    <a:pt x="668" y="623"/>
                    <a:pt x="668" y="623"/>
                    <a:pt x="668" y="623"/>
                  </a:cubicBezTo>
                  <a:cubicBezTo>
                    <a:pt x="673" y="628"/>
                    <a:pt x="678" y="632"/>
                    <a:pt x="683" y="636"/>
                  </a:cubicBezTo>
                  <a:cubicBezTo>
                    <a:pt x="702" y="654"/>
                    <a:pt x="721" y="671"/>
                    <a:pt x="740" y="689"/>
                  </a:cubicBezTo>
                  <a:cubicBezTo>
                    <a:pt x="759" y="706"/>
                    <a:pt x="777" y="722"/>
                    <a:pt x="796" y="737"/>
                  </a:cubicBezTo>
                  <a:cubicBezTo>
                    <a:pt x="815" y="752"/>
                    <a:pt x="834" y="765"/>
                    <a:pt x="854" y="774"/>
                  </a:cubicBezTo>
                  <a:cubicBezTo>
                    <a:pt x="874" y="784"/>
                    <a:pt x="894" y="789"/>
                    <a:pt x="914" y="790"/>
                  </a:cubicBezTo>
                  <a:cubicBezTo>
                    <a:pt x="934" y="790"/>
                    <a:pt x="954" y="786"/>
                    <a:pt x="973" y="777"/>
                  </a:cubicBezTo>
                  <a:cubicBezTo>
                    <a:pt x="992" y="769"/>
                    <a:pt x="1010" y="758"/>
                    <a:pt x="1027" y="745"/>
                  </a:cubicBezTo>
                  <a:cubicBezTo>
                    <a:pt x="1045" y="733"/>
                    <a:pt x="1061" y="719"/>
                    <a:pt x="1077" y="705"/>
                  </a:cubicBezTo>
                  <a:cubicBezTo>
                    <a:pt x="1093" y="691"/>
                    <a:pt x="1109" y="677"/>
                    <a:pt x="1125" y="663"/>
                  </a:cubicBezTo>
                  <a:cubicBezTo>
                    <a:pt x="1132" y="657"/>
                    <a:pt x="1140" y="650"/>
                    <a:pt x="1148" y="643"/>
                  </a:cubicBezTo>
                  <a:cubicBezTo>
                    <a:pt x="1151" y="640"/>
                    <a:pt x="1155" y="637"/>
                    <a:pt x="1159" y="633"/>
                  </a:cubicBezTo>
                  <a:cubicBezTo>
                    <a:pt x="1163" y="630"/>
                    <a:pt x="1166" y="627"/>
                    <a:pt x="1170" y="624"/>
                  </a:cubicBezTo>
                  <a:cubicBezTo>
                    <a:pt x="1202" y="595"/>
                    <a:pt x="1234" y="564"/>
                    <a:pt x="1269" y="537"/>
                  </a:cubicBezTo>
                  <a:cubicBezTo>
                    <a:pt x="1287" y="523"/>
                    <a:pt x="1305" y="510"/>
                    <a:pt x="1325" y="499"/>
                  </a:cubicBezTo>
                  <a:cubicBezTo>
                    <a:pt x="1344" y="488"/>
                    <a:pt x="1365" y="479"/>
                    <a:pt x="1387" y="472"/>
                  </a:cubicBezTo>
                  <a:cubicBezTo>
                    <a:pt x="1409" y="466"/>
                    <a:pt x="1432" y="463"/>
                    <a:pt x="1455" y="463"/>
                  </a:cubicBezTo>
                  <a:cubicBezTo>
                    <a:pt x="1479" y="464"/>
                    <a:pt x="1503" y="472"/>
                    <a:pt x="1523" y="484"/>
                  </a:cubicBezTo>
                  <a:cubicBezTo>
                    <a:pt x="1543" y="497"/>
                    <a:pt x="1559" y="515"/>
                    <a:pt x="1570" y="535"/>
                  </a:cubicBezTo>
                  <a:cubicBezTo>
                    <a:pt x="1581" y="555"/>
                    <a:pt x="1586" y="578"/>
                    <a:pt x="1586" y="601"/>
                  </a:cubicBezTo>
                  <a:cubicBezTo>
                    <a:pt x="1585" y="635"/>
                    <a:pt x="1585" y="667"/>
                    <a:pt x="1584" y="697"/>
                  </a:cubicBezTo>
                  <a:cubicBezTo>
                    <a:pt x="1584" y="712"/>
                    <a:pt x="1584" y="726"/>
                    <a:pt x="1584" y="740"/>
                  </a:cubicBezTo>
                  <a:cubicBezTo>
                    <a:pt x="1584" y="743"/>
                    <a:pt x="1584" y="747"/>
                    <a:pt x="1583" y="750"/>
                  </a:cubicBezTo>
                  <a:cubicBezTo>
                    <a:pt x="1583" y="753"/>
                    <a:pt x="1584" y="755"/>
                    <a:pt x="1584" y="758"/>
                  </a:cubicBezTo>
                  <a:cubicBezTo>
                    <a:pt x="1584" y="764"/>
                    <a:pt x="1586" y="769"/>
                    <a:pt x="1587" y="774"/>
                  </a:cubicBezTo>
                  <a:cubicBezTo>
                    <a:pt x="1591" y="787"/>
                    <a:pt x="1598" y="799"/>
                    <a:pt x="1606" y="809"/>
                  </a:cubicBezTo>
                  <a:cubicBezTo>
                    <a:pt x="1615" y="819"/>
                    <a:pt x="1624" y="828"/>
                    <a:pt x="1634" y="835"/>
                  </a:cubicBezTo>
                  <a:cubicBezTo>
                    <a:pt x="1639" y="839"/>
                    <a:pt x="1641" y="842"/>
                    <a:pt x="1642" y="843"/>
                  </a:cubicBezTo>
                  <a:cubicBezTo>
                    <a:pt x="1643" y="844"/>
                    <a:pt x="1641" y="845"/>
                    <a:pt x="1637" y="843"/>
                  </a:cubicBezTo>
                  <a:close/>
                  <a:moveTo>
                    <a:pt x="262" y="863"/>
                  </a:moveTo>
                  <a:cubicBezTo>
                    <a:pt x="261" y="867"/>
                    <a:pt x="257" y="871"/>
                    <a:pt x="253" y="872"/>
                  </a:cubicBezTo>
                  <a:cubicBezTo>
                    <a:pt x="245" y="876"/>
                    <a:pt x="235" y="876"/>
                    <a:pt x="225" y="877"/>
                  </a:cubicBezTo>
                  <a:cubicBezTo>
                    <a:pt x="216" y="878"/>
                    <a:pt x="207" y="878"/>
                    <a:pt x="197" y="878"/>
                  </a:cubicBezTo>
                  <a:cubicBezTo>
                    <a:pt x="192" y="879"/>
                    <a:pt x="188" y="879"/>
                    <a:pt x="183" y="879"/>
                  </a:cubicBezTo>
                  <a:cubicBezTo>
                    <a:pt x="178" y="879"/>
                    <a:pt x="173" y="879"/>
                    <a:pt x="168" y="878"/>
                  </a:cubicBezTo>
                  <a:cubicBezTo>
                    <a:pt x="148" y="877"/>
                    <a:pt x="127" y="872"/>
                    <a:pt x="107" y="862"/>
                  </a:cubicBezTo>
                  <a:cubicBezTo>
                    <a:pt x="88" y="853"/>
                    <a:pt x="69" y="840"/>
                    <a:pt x="53" y="822"/>
                  </a:cubicBezTo>
                  <a:cubicBezTo>
                    <a:pt x="45" y="813"/>
                    <a:pt x="38" y="803"/>
                    <a:pt x="33" y="792"/>
                  </a:cubicBezTo>
                  <a:cubicBezTo>
                    <a:pt x="28" y="781"/>
                    <a:pt x="24" y="769"/>
                    <a:pt x="23" y="756"/>
                  </a:cubicBezTo>
                  <a:cubicBezTo>
                    <a:pt x="23" y="753"/>
                    <a:pt x="23" y="750"/>
                    <a:pt x="23" y="747"/>
                  </a:cubicBezTo>
                  <a:cubicBezTo>
                    <a:pt x="23" y="744"/>
                    <a:pt x="23" y="741"/>
                    <a:pt x="23" y="738"/>
                  </a:cubicBezTo>
                  <a:cubicBezTo>
                    <a:pt x="23" y="732"/>
                    <a:pt x="23" y="726"/>
                    <a:pt x="22" y="720"/>
                  </a:cubicBezTo>
                  <a:cubicBezTo>
                    <a:pt x="22" y="708"/>
                    <a:pt x="22" y="696"/>
                    <a:pt x="22" y="684"/>
                  </a:cubicBezTo>
                  <a:cubicBezTo>
                    <a:pt x="22" y="585"/>
                    <a:pt x="21" y="480"/>
                    <a:pt x="21" y="372"/>
                  </a:cubicBezTo>
                  <a:cubicBezTo>
                    <a:pt x="21" y="319"/>
                    <a:pt x="21" y="265"/>
                    <a:pt x="21" y="211"/>
                  </a:cubicBezTo>
                  <a:cubicBezTo>
                    <a:pt x="22" y="156"/>
                    <a:pt x="22" y="65"/>
                    <a:pt x="22" y="48"/>
                  </a:cubicBezTo>
                  <a:cubicBezTo>
                    <a:pt x="22" y="30"/>
                    <a:pt x="34" y="18"/>
                    <a:pt x="52" y="18"/>
                  </a:cubicBezTo>
                  <a:cubicBezTo>
                    <a:pt x="70" y="18"/>
                    <a:pt x="121" y="19"/>
                    <a:pt x="155" y="19"/>
                  </a:cubicBezTo>
                  <a:cubicBezTo>
                    <a:pt x="167" y="19"/>
                    <a:pt x="180" y="19"/>
                    <a:pt x="192" y="19"/>
                  </a:cubicBezTo>
                  <a:cubicBezTo>
                    <a:pt x="198" y="19"/>
                    <a:pt x="204" y="19"/>
                    <a:pt x="210" y="19"/>
                  </a:cubicBezTo>
                  <a:cubicBezTo>
                    <a:pt x="217" y="19"/>
                    <a:pt x="223" y="19"/>
                    <a:pt x="229" y="20"/>
                  </a:cubicBezTo>
                  <a:cubicBezTo>
                    <a:pt x="254" y="22"/>
                    <a:pt x="277" y="29"/>
                    <a:pt x="298" y="38"/>
                  </a:cubicBezTo>
                  <a:cubicBezTo>
                    <a:pt x="319" y="47"/>
                    <a:pt x="338" y="59"/>
                    <a:pt x="354" y="72"/>
                  </a:cubicBezTo>
                  <a:cubicBezTo>
                    <a:pt x="358" y="76"/>
                    <a:pt x="362" y="79"/>
                    <a:pt x="365" y="83"/>
                  </a:cubicBezTo>
                  <a:cubicBezTo>
                    <a:pt x="369" y="86"/>
                    <a:pt x="373" y="90"/>
                    <a:pt x="376" y="93"/>
                  </a:cubicBezTo>
                  <a:cubicBezTo>
                    <a:pt x="383" y="100"/>
                    <a:pt x="390" y="106"/>
                    <a:pt x="397" y="113"/>
                  </a:cubicBezTo>
                  <a:cubicBezTo>
                    <a:pt x="450" y="164"/>
                    <a:pt x="491" y="204"/>
                    <a:pt x="515" y="229"/>
                  </a:cubicBezTo>
                  <a:cubicBezTo>
                    <a:pt x="523" y="236"/>
                    <a:pt x="528" y="242"/>
                    <a:pt x="531" y="246"/>
                  </a:cubicBezTo>
                  <a:cubicBezTo>
                    <a:pt x="538" y="254"/>
                    <a:pt x="537" y="254"/>
                    <a:pt x="528" y="247"/>
                  </a:cubicBezTo>
                  <a:cubicBezTo>
                    <a:pt x="523" y="243"/>
                    <a:pt x="517" y="238"/>
                    <a:pt x="508" y="231"/>
                  </a:cubicBezTo>
                  <a:cubicBezTo>
                    <a:pt x="499" y="224"/>
                    <a:pt x="450" y="180"/>
                    <a:pt x="385" y="120"/>
                  </a:cubicBezTo>
                  <a:cubicBezTo>
                    <a:pt x="375" y="110"/>
                    <a:pt x="364" y="100"/>
                    <a:pt x="353" y="90"/>
                  </a:cubicBezTo>
                  <a:cubicBezTo>
                    <a:pt x="342" y="80"/>
                    <a:pt x="331" y="72"/>
                    <a:pt x="318" y="64"/>
                  </a:cubicBezTo>
                  <a:cubicBezTo>
                    <a:pt x="294" y="50"/>
                    <a:pt x="266" y="40"/>
                    <a:pt x="237" y="36"/>
                  </a:cubicBezTo>
                  <a:cubicBezTo>
                    <a:pt x="230" y="35"/>
                    <a:pt x="222" y="35"/>
                    <a:pt x="215" y="34"/>
                  </a:cubicBezTo>
                  <a:cubicBezTo>
                    <a:pt x="208" y="34"/>
                    <a:pt x="200" y="34"/>
                    <a:pt x="192" y="34"/>
                  </a:cubicBezTo>
                  <a:cubicBezTo>
                    <a:pt x="177" y="34"/>
                    <a:pt x="162" y="34"/>
                    <a:pt x="147" y="34"/>
                  </a:cubicBezTo>
                  <a:cubicBezTo>
                    <a:pt x="122" y="35"/>
                    <a:pt x="61" y="34"/>
                    <a:pt x="58" y="34"/>
                  </a:cubicBezTo>
                  <a:cubicBezTo>
                    <a:pt x="41" y="35"/>
                    <a:pt x="39" y="41"/>
                    <a:pt x="39" y="54"/>
                  </a:cubicBezTo>
                  <a:cubicBezTo>
                    <a:pt x="39" y="67"/>
                    <a:pt x="39" y="176"/>
                    <a:pt x="39" y="236"/>
                  </a:cubicBezTo>
                  <a:cubicBezTo>
                    <a:pt x="40" y="297"/>
                    <a:pt x="40" y="357"/>
                    <a:pt x="40" y="417"/>
                  </a:cubicBezTo>
                  <a:cubicBezTo>
                    <a:pt x="41" y="490"/>
                    <a:pt x="41" y="570"/>
                    <a:pt x="41" y="648"/>
                  </a:cubicBezTo>
                  <a:cubicBezTo>
                    <a:pt x="41" y="667"/>
                    <a:pt x="41" y="686"/>
                    <a:pt x="40" y="705"/>
                  </a:cubicBezTo>
                  <a:cubicBezTo>
                    <a:pt x="40" y="715"/>
                    <a:pt x="40" y="724"/>
                    <a:pt x="40" y="734"/>
                  </a:cubicBezTo>
                  <a:cubicBezTo>
                    <a:pt x="40" y="738"/>
                    <a:pt x="40" y="743"/>
                    <a:pt x="40" y="748"/>
                  </a:cubicBezTo>
                  <a:cubicBezTo>
                    <a:pt x="40" y="752"/>
                    <a:pt x="40" y="756"/>
                    <a:pt x="41" y="760"/>
                  </a:cubicBezTo>
                  <a:cubicBezTo>
                    <a:pt x="43" y="776"/>
                    <a:pt x="50" y="791"/>
                    <a:pt x="59" y="804"/>
                  </a:cubicBezTo>
                  <a:cubicBezTo>
                    <a:pt x="69" y="817"/>
                    <a:pt x="80" y="827"/>
                    <a:pt x="93" y="836"/>
                  </a:cubicBezTo>
                  <a:cubicBezTo>
                    <a:pt x="106" y="846"/>
                    <a:pt x="122" y="853"/>
                    <a:pt x="138" y="859"/>
                  </a:cubicBezTo>
                  <a:cubicBezTo>
                    <a:pt x="146" y="861"/>
                    <a:pt x="154" y="863"/>
                    <a:pt x="162" y="864"/>
                  </a:cubicBezTo>
                  <a:cubicBezTo>
                    <a:pt x="167" y="865"/>
                    <a:pt x="171" y="865"/>
                    <a:pt x="175" y="865"/>
                  </a:cubicBezTo>
                  <a:cubicBezTo>
                    <a:pt x="179" y="865"/>
                    <a:pt x="184" y="865"/>
                    <a:pt x="188" y="865"/>
                  </a:cubicBezTo>
                  <a:cubicBezTo>
                    <a:pt x="205" y="865"/>
                    <a:pt x="225" y="865"/>
                    <a:pt x="237" y="864"/>
                  </a:cubicBezTo>
                  <a:cubicBezTo>
                    <a:pt x="239" y="863"/>
                    <a:pt x="241" y="863"/>
                    <a:pt x="243" y="863"/>
                  </a:cubicBezTo>
                  <a:cubicBezTo>
                    <a:pt x="244" y="862"/>
                    <a:pt x="246" y="862"/>
                    <a:pt x="248" y="861"/>
                  </a:cubicBezTo>
                  <a:cubicBezTo>
                    <a:pt x="251" y="859"/>
                    <a:pt x="252" y="855"/>
                    <a:pt x="253" y="852"/>
                  </a:cubicBezTo>
                  <a:cubicBezTo>
                    <a:pt x="253" y="848"/>
                    <a:pt x="253" y="845"/>
                    <a:pt x="253" y="841"/>
                  </a:cubicBezTo>
                  <a:cubicBezTo>
                    <a:pt x="253" y="830"/>
                    <a:pt x="253" y="830"/>
                    <a:pt x="253" y="830"/>
                  </a:cubicBezTo>
                  <a:cubicBezTo>
                    <a:pt x="253" y="799"/>
                    <a:pt x="254" y="772"/>
                    <a:pt x="254" y="748"/>
                  </a:cubicBezTo>
                  <a:cubicBezTo>
                    <a:pt x="255" y="734"/>
                    <a:pt x="255" y="720"/>
                    <a:pt x="256" y="708"/>
                  </a:cubicBezTo>
                  <a:cubicBezTo>
                    <a:pt x="257" y="695"/>
                    <a:pt x="259" y="704"/>
                    <a:pt x="261" y="731"/>
                  </a:cubicBezTo>
                  <a:cubicBezTo>
                    <a:pt x="261" y="740"/>
                    <a:pt x="262" y="752"/>
                    <a:pt x="262" y="765"/>
                  </a:cubicBezTo>
                  <a:cubicBezTo>
                    <a:pt x="263" y="777"/>
                    <a:pt x="263" y="790"/>
                    <a:pt x="263" y="804"/>
                  </a:cubicBezTo>
                  <a:cubicBezTo>
                    <a:pt x="263" y="811"/>
                    <a:pt x="264" y="818"/>
                    <a:pt x="264" y="826"/>
                  </a:cubicBezTo>
                  <a:cubicBezTo>
                    <a:pt x="264" y="833"/>
                    <a:pt x="264" y="841"/>
                    <a:pt x="264" y="850"/>
                  </a:cubicBezTo>
                  <a:cubicBezTo>
                    <a:pt x="264" y="854"/>
                    <a:pt x="264" y="859"/>
                    <a:pt x="262" y="863"/>
                  </a:cubicBezTo>
                  <a:close/>
                  <a:moveTo>
                    <a:pt x="694" y="671"/>
                  </a:moveTo>
                  <a:cubicBezTo>
                    <a:pt x="688" y="665"/>
                    <a:pt x="682" y="659"/>
                    <a:pt x="675" y="653"/>
                  </a:cubicBezTo>
                  <a:cubicBezTo>
                    <a:pt x="668" y="646"/>
                    <a:pt x="660" y="640"/>
                    <a:pt x="653" y="633"/>
                  </a:cubicBezTo>
                  <a:cubicBezTo>
                    <a:pt x="637" y="618"/>
                    <a:pt x="621" y="602"/>
                    <a:pt x="604" y="586"/>
                  </a:cubicBezTo>
                  <a:cubicBezTo>
                    <a:pt x="584" y="567"/>
                    <a:pt x="563" y="548"/>
                    <a:pt x="540" y="531"/>
                  </a:cubicBezTo>
                  <a:cubicBezTo>
                    <a:pt x="518" y="515"/>
                    <a:pt x="494" y="499"/>
                    <a:pt x="467" y="488"/>
                  </a:cubicBezTo>
                  <a:cubicBezTo>
                    <a:pt x="441" y="477"/>
                    <a:pt x="411" y="469"/>
                    <a:pt x="381" y="469"/>
                  </a:cubicBezTo>
                  <a:cubicBezTo>
                    <a:pt x="374" y="469"/>
                    <a:pt x="366" y="469"/>
                    <a:pt x="358" y="470"/>
                  </a:cubicBezTo>
                  <a:cubicBezTo>
                    <a:pt x="350" y="471"/>
                    <a:pt x="343" y="473"/>
                    <a:pt x="335" y="476"/>
                  </a:cubicBezTo>
                  <a:cubicBezTo>
                    <a:pt x="321" y="480"/>
                    <a:pt x="307" y="488"/>
                    <a:pt x="296" y="497"/>
                  </a:cubicBezTo>
                  <a:cubicBezTo>
                    <a:pt x="273" y="515"/>
                    <a:pt x="256" y="542"/>
                    <a:pt x="249" y="572"/>
                  </a:cubicBezTo>
                  <a:cubicBezTo>
                    <a:pt x="247" y="580"/>
                    <a:pt x="246" y="588"/>
                    <a:pt x="246" y="595"/>
                  </a:cubicBezTo>
                  <a:cubicBezTo>
                    <a:pt x="246" y="597"/>
                    <a:pt x="246" y="599"/>
                    <a:pt x="246" y="601"/>
                  </a:cubicBezTo>
                  <a:cubicBezTo>
                    <a:pt x="246" y="606"/>
                    <a:pt x="246" y="606"/>
                    <a:pt x="246" y="606"/>
                  </a:cubicBezTo>
                  <a:cubicBezTo>
                    <a:pt x="246" y="610"/>
                    <a:pt x="246" y="613"/>
                    <a:pt x="246" y="617"/>
                  </a:cubicBezTo>
                  <a:cubicBezTo>
                    <a:pt x="246" y="631"/>
                    <a:pt x="246" y="645"/>
                    <a:pt x="245" y="660"/>
                  </a:cubicBezTo>
                  <a:cubicBezTo>
                    <a:pt x="245" y="717"/>
                    <a:pt x="245" y="776"/>
                    <a:pt x="244" y="836"/>
                  </a:cubicBezTo>
                  <a:cubicBezTo>
                    <a:pt x="244" y="843"/>
                    <a:pt x="244" y="843"/>
                    <a:pt x="244" y="843"/>
                  </a:cubicBezTo>
                  <a:cubicBezTo>
                    <a:pt x="244" y="845"/>
                    <a:pt x="244" y="847"/>
                    <a:pt x="243" y="849"/>
                  </a:cubicBezTo>
                  <a:cubicBezTo>
                    <a:pt x="243" y="851"/>
                    <a:pt x="241" y="853"/>
                    <a:pt x="239" y="854"/>
                  </a:cubicBezTo>
                  <a:cubicBezTo>
                    <a:pt x="237" y="855"/>
                    <a:pt x="235" y="855"/>
                    <a:pt x="233" y="855"/>
                  </a:cubicBezTo>
                  <a:cubicBezTo>
                    <a:pt x="231" y="856"/>
                    <a:pt x="228" y="856"/>
                    <a:pt x="226" y="856"/>
                  </a:cubicBezTo>
                  <a:cubicBezTo>
                    <a:pt x="223" y="856"/>
                    <a:pt x="223" y="856"/>
                    <a:pt x="223" y="856"/>
                  </a:cubicBezTo>
                  <a:cubicBezTo>
                    <a:pt x="217" y="856"/>
                    <a:pt x="217" y="856"/>
                    <a:pt x="217" y="856"/>
                  </a:cubicBezTo>
                  <a:cubicBezTo>
                    <a:pt x="210" y="857"/>
                    <a:pt x="203" y="857"/>
                    <a:pt x="195" y="857"/>
                  </a:cubicBezTo>
                  <a:cubicBezTo>
                    <a:pt x="184" y="857"/>
                    <a:pt x="184" y="857"/>
                    <a:pt x="184" y="857"/>
                  </a:cubicBezTo>
                  <a:cubicBezTo>
                    <a:pt x="178" y="857"/>
                    <a:pt x="178" y="857"/>
                    <a:pt x="178" y="857"/>
                  </a:cubicBezTo>
                  <a:cubicBezTo>
                    <a:pt x="176" y="857"/>
                    <a:pt x="175" y="857"/>
                    <a:pt x="173" y="857"/>
                  </a:cubicBezTo>
                  <a:cubicBezTo>
                    <a:pt x="166" y="856"/>
                    <a:pt x="160" y="856"/>
                    <a:pt x="153" y="854"/>
                  </a:cubicBezTo>
                  <a:cubicBezTo>
                    <a:pt x="140" y="851"/>
                    <a:pt x="126" y="847"/>
                    <a:pt x="114" y="840"/>
                  </a:cubicBezTo>
                  <a:cubicBezTo>
                    <a:pt x="90" y="828"/>
                    <a:pt x="68" y="809"/>
                    <a:pt x="56" y="786"/>
                  </a:cubicBezTo>
                  <a:cubicBezTo>
                    <a:pt x="50" y="775"/>
                    <a:pt x="46" y="763"/>
                    <a:pt x="46" y="750"/>
                  </a:cubicBezTo>
                  <a:cubicBezTo>
                    <a:pt x="46" y="736"/>
                    <a:pt x="46" y="721"/>
                    <a:pt x="46" y="706"/>
                  </a:cubicBezTo>
                  <a:cubicBezTo>
                    <a:pt x="45" y="601"/>
                    <a:pt x="45" y="492"/>
                    <a:pt x="44" y="382"/>
                  </a:cubicBezTo>
                  <a:cubicBezTo>
                    <a:pt x="44" y="274"/>
                    <a:pt x="43" y="75"/>
                    <a:pt x="43" y="56"/>
                  </a:cubicBezTo>
                  <a:cubicBezTo>
                    <a:pt x="43" y="50"/>
                    <a:pt x="45" y="45"/>
                    <a:pt x="47" y="43"/>
                  </a:cubicBezTo>
                  <a:cubicBezTo>
                    <a:pt x="50" y="40"/>
                    <a:pt x="57" y="39"/>
                    <a:pt x="60" y="39"/>
                  </a:cubicBezTo>
                  <a:cubicBezTo>
                    <a:pt x="66" y="39"/>
                    <a:pt x="144" y="39"/>
                    <a:pt x="186" y="39"/>
                  </a:cubicBezTo>
                  <a:cubicBezTo>
                    <a:pt x="202" y="39"/>
                    <a:pt x="202" y="39"/>
                    <a:pt x="202" y="39"/>
                  </a:cubicBezTo>
                  <a:cubicBezTo>
                    <a:pt x="207" y="39"/>
                    <a:pt x="213" y="39"/>
                    <a:pt x="218" y="39"/>
                  </a:cubicBezTo>
                  <a:cubicBezTo>
                    <a:pt x="228" y="39"/>
                    <a:pt x="238" y="41"/>
                    <a:pt x="248" y="42"/>
                  </a:cubicBezTo>
                  <a:cubicBezTo>
                    <a:pt x="268" y="46"/>
                    <a:pt x="287" y="53"/>
                    <a:pt x="305" y="62"/>
                  </a:cubicBezTo>
                  <a:cubicBezTo>
                    <a:pt x="323" y="71"/>
                    <a:pt x="340" y="83"/>
                    <a:pt x="354" y="97"/>
                  </a:cubicBezTo>
                  <a:cubicBezTo>
                    <a:pt x="370" y="111"/>
                    <a:pt x="385" y="126"/>
                    <a:pt x="400" y="140"/>
                  </a:cubicBezTo>
                  <a:cubicBezTo>
                    <a:pt x="431" y="168"/>
                    <a:pt x="461" y="196"/>
                    <a:pt x="490" y="224"/>
                  </a:cubicBezTo>
                  <a:cubicBezTo>
                    <a:pt x="503" y="235"/>
                    <a:pt x="515" y="247"/>
                    <a:pt x="527" y="257"/>
                  </a:cubicBezTo>
                  <a:cubicBezTo>
                    <a:pt x="532" y="263"/>
                    <a:pt x="538" y="268"/>
                    <a:pt x="544" y="273"/>
                  </a:cubicBezTo>
                  <a:cubicBezTo>
                    <a:pt x="545" y="274"/>
                    <a:pt x="547" y="276"/>
                    <a:pt x="548" y="277"/>
                  </a:cubicBezTo>
                  <a:cubicBezTo>
                    <a:pt x="550" y="279"/>
                    <a:pt x="550" y="279"/>
                    <a:pt x="550" y="279"/>
                  </a:cubicBezTo>
                  <a:cubicBezTo>
                    <a:pt x="552" y="280"/>
                    <a:pt x="552" y="280"/>
                    <a:pt x="552" y="280"/>
                  </a:cubicBezTo>
                  <a:cubicBezTo>
                    <a:pt x="554" y="283"/>
                    <a:pt x="557" y="286"/>
                    <a:pt x="560" y="288"/>
                  </a:cubicBezTo>
                  <a:cubicBezTo>
                    <a:pt x="581" y="308"/>
                    <a:pt x="603" y="324"/>
                    <a:pt x="621" y="336"/>
                  </a:cubicBezTo>
                  <a:cubicBezTo>
                    <a:pt x="640" y="348"/>
                    <a:pt x="656" y="357"/>
                    <a:pt x="669" y="363"/>
                  </a:cubicBezTo>
                  <a:cubicBezTo>
                    <a:pt x="681" y="369"/>
                    <a:pt x="690" y="372"/>
                    <a:pt x="694" y="374"/>
                  </a:cubicBezTo>
                  <a:cubicBezTo>
                    <a:pt x="710" y="380"/>
                    <a:pt x="722" y="384"/>
                    <a:pt x="731" y="386"/>
                  </a:cubicBezTo>
                  <a:cubicBezTo>
                    <a:pt x="739" y="388"/>
                    <a:pt x="744" y="389"/>
                    <a:pt x="745" y="388"/>
                  </a:cubicBezTo>
                  <a:cubicBezTo>
                    <a:pt x="745" y="388"/>
                    <a:pt x="742" y="386"/>
                    <a:pt x="735" y="383"/>
                  </a:cubicBezTo>
                  <a:cubicBezTo>
                    <a:pt x="728" y="379"/>
                    <a:pt x="719" y="375"/>
                    <a:pt x="703" y="367"/>
                  </a:cubicBezTo>
                  <a:cubicBezTo>
                    <a:pt x="683" y="357"/>
                    <a:pt x="653" y="341"/>
                    <a:pt x="620" y="316"/>
                  </a:cubicBezTo>
                  <a:cubicBezTo>
                    <a:pt x="604" y="304"/>
                    <a:pt x="586" y="289"/>
                    <a:pt x="569" y="272"/>
                  </a:cubicBezTo>
                  <a:cubicBezTo>
                    <a:pt x="567" y="270"/>
                    <a:pt x="564" y="267"/>
                    <a:pt x="562" y="265"/>
                  </a:cubicBezTo>
                  <a:cubicBezTo>
                    <a:pt x="560" y="263"/>
                    <a:pt x="557" y="261"/>
                    <a:pt x="555" y="258"/>
                  </a:cubicBezTo>
                  <a:cubicBezTo>
                    <a:pt x="550" y="254"/>
                    <a:pt x="546" y="249"/>
                    <a:pt x="541" y="245"/>
                  </a:cubicBezTo>
                  <a:cubicBezTo>
                    <a:pt x="531" y="235"/>
                    <a:pt x="521" y="226"/>
                    <a:pt x="511" y="216"/>
                  </a:cubicBezTo>
                  <a:cubicBezTo>
                    <a:pt x="469" y="176"/>
                    <a:pt x="423" y="131"/>
                    <a:pt x="372" y="83"/>
                  </a:cubicBezTo>
                  <a:cubicBezTo>
                    <a:pt x="366" y="77"/>
                    <a:pt x="359" y="70"/>
                    <a:pt x="352" y="64"/>
                  </a:cubicBezTo>
                  <a:cubicBezTo>
                    <a:pt x="344" y="59"/>
                    <a:pt x="336" y="53"/>
                    <a:pt x="328" y="48"/>
                  </a:cubicBezTo>
                  <a:cubicBezTo>
                    <a:pt x="312" y="38"/>
                    <a:pt x="294" y="30"/>
                    <a:pt x="275" y="25"/>
                  </a:cubicBezTo>
                  <a:cubicBezTo>
                    <a:pt x="257" y="19"/>
                    <a:pt x="237" y="15"/>
                    <a:pt x="216" y="15"/>
                  </a:cubicBezTo>
                  <a:cubicBezTo>
                    <a:pt x="212" y="14"/>
                    <a:pt x="212" y="14"/>
                    <a:pt x="212" y="14"/>
                  </a:cubicBezTo>
                  <a:cubicBezTo>
                    <a:pt x="209" y="14"/>
                    <a:pt x="209" y="14"/>
                    <a:pt x="209" y="14"/>
                  </a:cubicBezTo>
                  <a:cubicBezTo>
                    <a:pt x="202" y="14"/>
                    <a:pt x="202" y="14"/>
                    <a:pt x="202" y="14"/>
                  </a:cubicBezTo>
                  <a:cubicBezTo>
                    <a:pt x="197" y="14"/>
                    <a:pt x="192" y="14"/>
                    <a:pt x="187" y="14"/>
                  </a:cubicBezTo>
                  <a:cubicBezTo>
                    <a:pt x="177" y="14"/>
                    <a:pt x="167" y="14"/>
                    <a:pt x="157" y="14"/>
                  </a:cubicBezTo>
                  <a:cubicBezTo>
                    <a:pt x="122" y="14"/>
                    <a:pt x="80" y="13"/>
                    <a:pt x="50" y="13"/>
                  </a:cubicBezTo>
                  <a:cubicBezTo>
                    <a:pt x="32" y="13"/>
                    <a:pt x="17" y="23"/>
                    <a:pt x="17" y="46"/>
                  </a:cubicBezTo>
                  <a:cubicBezTo>
                    <a:pt x="17" y="59"/>
                    <a:pt x="17" y="87"/>
                    <a:pt x="17" y="108"/>
                  </a:cubicBezTo>
                  <a:cubicBezTo>
                    <a:pt x="16" y="278"/>
                    <a:pt x="16" y="456"/>
                    <a:pt x="16" y="632"/>
                  </a:cubicBezTo>
                  <a:cubicBezTo>
                    <a:pt x="16" y="653"/>
                    <a:pt x="16" y="675"/>
                    <a:pt x="16" y="697"/>
                  </a:cubicBezTo>
                  <a:cubicBezTo>
                    <a:pt x="16" y="708"/>
                    <a:pt x="16" y="719"/>
                    <a:pt x="16" y="730"/>
                  </a:cubicBezTo>
                  <a:cubicBezTo>
                    <a:pt x="16" y="746"/>
                    <a:pt x="16" y="746"/>
                    <a:pt x="16" y="746"/>
                  </a:cubicBezTo>
                  <a:cubicBezTo>
                    <a:pt x="16" y="750"/>
                    <a:pt x="16" y="750"/>
                    <a:pt x="16" y="750"/>
                  </a:cubicBezTo>
                  <a:cubicBezTo>
                    <a:pt x="16" y="752"/>
                    <a:pt x="16" y="753"/>
                    <a:pt x="16" y="755"/>
                  </a:cubicBezTo>
                  <a:cubicBezTo>
                    <a:pt x="16" y="758"/>
                    <a:pt x="17" y="761"/>
                    <a:pt x="17" y="764"/>
                  </a:cubicBezTo>
                  <a:cubicBezTo>
                    <a:pt x="19" y="776"/>
                    <a:pt x="23" y="788"/>
                    <a:pt x="28" y="799"/>
                  </a:cubicBezTo>
                  <a:cubicBezTo>
                    <a:pt x="34" y="810"/>
                    <a:pt x="41" y="820"/>
                    <a:pt x="49" y="828"/>
                  </a:cubicBezTo>
                  <a:cubicBezTo>
                    <a:pt x="65" y="846"/>
                    <a:pt x="84" y="859"/>
                    <a:pt x="104" y="869"/>
                  </a:cubicBezTo>
                  <a:cubicBezTo>
                    <a:pt x="125" y="879"/>
                    <a:pt x="147" y="886"/>
                    <a:pt x="170" y="887"/>
                  </a:cubicBezTo>
                  <a:cubicBezTo>
                    <a:pt x="173" y="887"/>
                    <a:pt x="176" y="887"/>
                    <a:pt x="179" y="887"/>
                  </a:cubicBezTo>
                  <a:cubicBezTo>
                    <a:pt x="187" y="887"/>
                    <a:pt x="187" y="887"/>
                    <a:pt x="187" y="887"/>
                  </a:cubicBezTo>
                  <a:cubicBezTo>
                    <a:pt x="192" y="887"/>
                    <a:pt x="197" y="887"/>
                    <a:pt x="202" y="887"/>
                  </a:cubicBezTo>
                  <a:cubicBezTo>
                    <a:pt x="208" y="887"/>
                    <a:pt x="213" y="887"/>
                    <a:pt x="218" y="886"/>
                  </a:cubicBezTo>
                  <a:cubicBezTo>
                    <a:pt x="227" y="886"/>
                    <a:pt x="227" y="886"/>
                    <a:pt x="227" y="886"/>
                  </a:cubicBezTo>
                  <a:cubicBezTo>
                    <a:pt x="230" y="886"/>
                    <a:pt x="234" y="885"/>
                    <a:pt x="237" y="885"/>
                  </a:cubicBezTo>
                  <a:cubicBezTo>
                    <a:pt x="244" y="884"/>
                    <a:pt x="251" y="883"/>
                    <a:pt x="257" y="881"/>
                  </a:cubicBezTo>
                  <a:cubicBezTo>
                    <a:pt x="263" y="879"/>
                    <a:pt x="268" y="874"/>
                    <a:pt x="270" y="868"/>
                  </a:cubicBezTo>
                  <a:cubicBezTo>
                    <a:pt x="273" y="862"/>
                    <a:pt x="274" y="856"/>
                    <a:pt x="274" y="849"/>
                  </a:cubicBezTo>
                  <a:cubicBezTo>
                    <a:pt x="274" y="839"/>
                    <a:pt x="274" y="839"/>
                    <a:pt x="274" y="839"/>
                  </a:cubicBezTo>
                  <a:cubicBezTo>
                    <a:pt x="274" y="834"/>
                    <a:pt x="274" y="834"/>
                    <a:pt x="274" y="834"/>
                  </a:cubicBezTo>
                  <a:cubicBezTo>
                    <a:pt x="274" y="830"/>
                    <a:pt x="274" y="830"/>
                    <a:pt x="274" y="830"/>
                  </a:cubicBezTo>
                  <a:cubicBezTo>
                    <a:pt x="274" y="810"/>
                    <a:pt x="273" y="789"/>
                    <a:pt x="273" y="770"/>
                  </a:cubicBezTo>
                  <a:cubicBezTo>
                    <a:pt x="273" y="730"/>
                    <a:pt x="273" y="691"/>
                    <a:pt x="273" y="653"/>
                  </a:cubicBezTo>
                  <a:cubicBezTo>
                    <a:pt x="272" y="635"/>
                    <a:pt x="272" y="616"/>
                    <a:pt x="272" y="598"/>
                  </a:cubicBezTo>
                  <a:cubicBezTo>
                    <a:pt x="272" y="581"/>
                    <a:pt x="277" y="565"/>
                    <a:pt x="284" y="550"/>
                  </a:cubicBezTo>
                  <a:cubicBezTo>
                    <a:pt x="291" y="536"/>
                    <a:pt x="302" y="523"/>
                    <a:pt x="314" y="514"/>
                  </a:cubicBezTo>
                  <a:cubicBezTo>
                    <a:pt x="327" y="504"/>
                    <a:pt x="341" y="497"/>
                    <a:pt x="355" y="494"/>
                  </a:cubicBezTo>
                  <a:cubicBezTo>
                    <a:pt x="363" y="492"/>
                    <a:pt x="370" y="492"/>
                    <a:pt x="378" y="491"/>
                  </a:cubicBezTo>
                  <a:cubicBezTo>
                    <a:pt x="385" y="491"/>
                    <a:pt x="393" y="492"/>
                    <a:pt x="401" y="492"/>
                  </a:cubicBezTo>
                  <a:cubicBezTo>
                    <a:pt x="416" y="494"/>
                    <a:pt x="430" y="497"/>
                    <a:pt x="444" y="502"/>
                  </a:cubicBezTo>
                  <a:cubicBezTo>
                    <a:pt x="472" y="511"/>
                    <a:pt x="497" y="525"/>
                    <a:pt x="519" y="539"/>
                  </a:cubicBezTo>
                  <a:cubicBezTo>
                    <a:pt x="541" y="554"/>
                    <a:pt x="560" y="570"/>
                    <a:pt x="578" y="585"/>
                  </a:cubicBezTo>
                  <a:cubicBezTo>
                    <a:pt x="596" y="601"/>
                    <a:pt x="612" y="615"/>
                    <a:pt x="627" y="628"/>
                  </a:cubicBezTo>
                  <a:cubicBezTo>
                    <a:pt x="641" y="642"/>
                    <a:pt x="655" y="653"/>
                    <a:pt x="667" y="663"/>
                  </a:cubicBezTo>
                  <a:cubicBezTo>
                    <a:pt x="685" y="678"/>
                    <a:pt x="696" y="687"/>
                    <a:pt x="707" y="696"/>
                  </a:cubicBezTo>
                  <a:cubicBezTo>
                    <a:pt x="740" y="722"/>
                    <a:pt x="751" y="728"/>
                    <a:pt x="738" y="714"/>
                  </a:cubicBezTo>
                  <a:cubicBezTo>
                    <a:pt x="725" y="701"/>
                    <a:pt x="712" y="688"/>
                    <a:pt x="694" y="671"/>
                  </a:cubicBezTo>
                  <a:close/>
                </a:path>
              </a:pathLst>
            </a:custGeom>
            <a:solidFill>
              <a:schemeClr val="bg2"/>
            </a:solidFill>
            <a:ln>
              <a:noFill/>
            </a:ln>
          </p:spPr>
          <p:txBody>
            <a:bodyPr vert="horz" wrap="square" lIns="91440" tIns="45720" rIns="91440" bIns="45720" numCol="1" anchor="t" anchorCtr="0" compatLnSpc="1"/>
            <a:lstStyle/>
            <a:p>
              <a:endParaRPr lang="en-GB"/>
            </a:p>
          </p:txBody>
        </p:sp>
      </p:grpSp>
    </p:spTree>
    <p:extLst>
      <p:ext uri="{BB962C8B-B14F-4D97-AF65-F5344CB8AC3E}">
        <p14:creationId xmlns:p14="http://schemas.microsoft.com/office/powerpoint/2010/main" val="1554776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灯片编号占位符 2"/>
          <p:cNvSpPr>
            <a:spLocks noGrp="1"/>
          </p:cNvSpPr>
          <p:nvPr>
            <p:ph type="sldNum" sz="quarter" idx="10"/>
          </p:nvPr>
        </p:nvSpPr>
        <p:spPr/>
        <p:txBody>
          <a:bodyPr/>
          <a:lstStyle/>
          <a:p>
            <a:fld id="{FD5E7EB4-4CDF-47BB-AF16-07782904B863}" type="slidenum">
              <a:rPr lang="en-US" smtClean="0"/>
              <a:t>‹#›</a:t>
            </a:fld>
            <a:endParaRPr lang="en-US"/>
          </a:p>
        </p:txBody>
      </p:sp>
      <p:sp>
        <p:nvSpPr>
          <p:cNvPr id="4" name="页脚占位符 3"/>
          <p:cNvSpPr>
            <a:spLocks noGrp="1"/>
          </p:cNvSpPr>
          <p:nvPr>
            <p:ph type="ftr" sz="quarter" idx="11"/>
          </p:nvPr>
        </p:nvSpPr>
        <p:spPr/>
        <p:txBody>
          <a:bodyPr/>
          <a:lstStyle/>
          <a:p>
            <a:r>
              <a:rPr lang="en-US"/>
              <a:t>Henis alicim fugiae es vendem rendi ilitibus iminvenimi, officit aturit ut mo consequis ant ut volut ulpa que ium dolo dernatur seniste mporpor eperfer natestem quibusd aectur? Nihilibus et quo tet rerorum </a:t>
            </a:r>
          </a:p>
        </p:txBody>
      </p:sp>
    </p:spTree>
    <p:extLst>
      <p:ext uri="{BB962C8B-B14F-4D97-AF65-F5344CB8AC3E}">
        <p14:creationId xmlns:p14="http://schemas.microsoft.com/office/powerpoint/2010/main" val="2739463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5" b="1">
                <a:solidFill>
                  <a:schemeClr val="tx1"/>
                </a:solidFill>
                <a:latin typeface="Arial" panose="020B0604020202020204" pitchFamily="34" charset="0"/>
                <a:cs typeface="Arial" panose="020B0604020202020204" pitchFamily="34" charset="0"/>
              </a:defRPr>
            </a:lvl1pPr>
          </a:lstStyle>
          <a:p>
            <a:fld id="{3C4F54F3-C349-4609-AFEE-01462D5C7942}" type="slidenum">
              <a:rPr lang="en-GB" smtClean="0"/>
              <a:t>‹#›</a:t>
            </a:fld>
            <a:endParaRPr lang="en-GB"/>
          </a:p>
        </p:txBody>
      </p:sp>
      <p:sp>
        <p:nvSpPr>
          <p:cNvPr id="6" name="Title 8"/>
          <p:cNvSpPr>
            <a:spLocks noGrp="1"/>
          </p:cNvSpPr>
          <p:nvPr>
            <p:ph type="title" hasCustomPrompt="1"/>
          </p:nvPr>
        </p:nvSpPr>
        <p:spPr>
          <a:xfrm>
            <a:off x="316083" y="353382"/>
            <a:ext cx="11687535" cy="510618"/>
          </a:xfrm>
          <a:prstGeom prst="rect">
            <a:avLst/>
          </a:prstGeom>
        </p:spPr>
        <p:txBody>
          <a:bodyPr vert="horz"/>
          <a:lstStyle>
            <a:lvl1pPr algn="l" defTabSz="609600" rtl="0" eaLnBrk="1" latinLnBrk="0" hangingPunct="1">
              <a:lnSpc>
                <a:spcPct val="100000"/>
              </a:lnSpc>
              <a:spcBef>
                <a:spcPct val="0"/>
              </a:spcBef>
              <a:buNone/>
              <a:defRPr lang="en-GB" sz="3200" b="1" kern="1200" baseline="0" noProof="0" dirty="0">
                <a:solidFill>
                  <a:srgbClr val="830051"/>
                </a:solidFill>
                <a:latin typeface="Arial" panose="020B0604020202020204" pitchFamily="34" charset="0"/>
                <a:ea typeface="+mj-ea"/>
                <a:cs typeface="Arial" panose="020B0604020202020204" pitchFamily="34" charset="0"/>
              </a:defRPr>
            </a:lvl1pPr>
          </a:lstStyle>
          <a:p>
            <a:r>
              <a:rPr lang="en-GB" noProof="0"/>
              <a:t>Click to add title</a:t>
            </a:r>
          </a:p>
        </p:txBody>
      </p:sp>
      <p:pic>
        <p:nvPicPr>
          <p:cNvPr id="5" name="图片 4">
            <a:extLst>
              <a:ext uri="{FF2B5EF4-FFF2-40B4-BE49-F238E27FC236}">
                <a16:creationId xmlns:a16="http://schemas.microsoft.com/office/drawing/2014/main" id="{D034A665-F5F6-4633-8994-F9958095AF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23"/>
            <a:ext cx="12192000" cy="6850554"/>
          </a:xfrm>
          <a:prstGeom prst="rect">
            <a:avLst/>
          </a:prstGeom>
        </p:spPr>
      </p:pic>
    </p:spTree>
    <p:extLst>
      <p:ext uri="{BB962C8B-B14F-4D97-AF65-F5344CB8AC3E}">
        <p14:creationId xmlns:p14="http://schemas.microsoft.com/office/powerpoint/2010/main" val="3790493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slide 1 column">
    <p:bg bwMode="gray">
      <p:bgRef idx="1001">
        <a:schemeClr val="bg1"/>
      </p:bgRef>
    </p:bg>
    <p:spTree>
      <p:nvGrpSpPr>
        <p:cNvPr id="1" name=""/>
        <p:cNvGrpSpPr/>
        <p:nvPr/>
      </p:nvGrpSpPr>
      <p:grpSpPr>
        <a:xfrm>
          <a:off x="0" y="0"/>
          <a:ext cx="0" cy="0"/>
          <a:chOff x="0" y="0"/>
          <a:chExt cx="0" cy="0"/>
        </a:xfrm>
      </p:grpSpPr>
      <p:sp>
        <p:nvSpPr>
          <p:cNvPr id="11" name="Content Placeholder 10"/>
          <p:cNvSpPr>
            <a:spLocks noGrp="1"/>
          </p:cNvSpPr>
          <p:nvPr>
            <p:ph sz="quarter" idx="14" hasCustomPrompt="1"/>
          </p:nvPr>
        </p:nvSpPr>
        <p:spPr>
          <a:xfrm>
            <a:off x="623889" y="1207300"/>
            <a:ext cx="10713241" cy="4900609"/>
          </a:xfrm>
        </p:spPr>
        <p:txBody>
          <a:bodyPr/>
          <a:lstStyle>
            <a:lvl1pPr marL="0" marR="0" indent="0" algn="l" defTabSz="914400" rtl="0" eaLnBrk="1" fontAlgn="auto" latinLnBrk="0" hangingPunct="1">
              <a:lnSpc>
                <a:spcPct val="100000"/>
              </a:lnSpc>
              <a:spcBef>
                <a:spcPts val="600"/>
              </a:spcBef>
              <a:spcAft>
                <a:spcPts val="300"/>
              </a:spcAft>
              <a:buClrTx/>
              <a:buSzTx/>
              <a:buFont typeface="Arial" panose="020B0604020202020204" pitchFamily="34" charset="0"/>
              <a:buNone/>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marL="0" marR="0" lvl="0" indent="0" algn="l" defTabSz="914400" rtl="0" eaLnBrk="1" fontAlgn="auto" latinLnBrk="0" hangingPunct="1">
              <a:lnSpc>
                <a:spcPct val="100000"/>
              </a:lnSpc>
              <a:spcBef>
                <a:spcPts val="600"/>
              </a:spcBef>
              <a:spcAft>
                <a:spcPts val="300"/>
              </a:spcAft>
              <a:buClrTx/>
              <a:buSzTx/>
              <a:buFont typeface="Arial" panose="020B0604020202020204" pitchFamily="34" charset="0"/>
              <a:buNone/>
              <a:defRPr/>
            </a:pPr>
            <a:r>
              <a:rPr lang="en-US"/>
              <a:t>You can use this field to enter text, a table, a diagram or </a:t>
            </a:r>
            <a:r>
              <a:rPr lang="en-US" err="1"/>
              <a:t>SmartArts</a:t>
            </a:r>
            <a:r>
              <a:rPr lang="en-US"/>
              <a:t>. Use the buttons “Increase List Level” for </a:t>
            </a:r>
            <a:r>
              <a:rPr lang="en-US" err="1"/>
              <a:t>copytext</a:t>
            </a:r>
            <a:r>
              <a:rPr lang="en-US"/>
              <a:t> or bullet levels. Use the icons below to create visual content.</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p:cNvSpPr>
            <a:spLocks noGrp="1"/>
          </p:cNvSpPr>
          <p:nvPr>
            <p:ph type="body" sz="quarter" idx="13" hasCustomPrompt="1"/>
          </p:nvPr>
        </p:nvSpPr>
        <p:spPr bwMode="gray">
          <a:xfrm>
            <a:off x="623889" y="360000"/>
            <a:ext cx="10406062" cy="316800"/>
          </a:xfrm>
          <a:prstGeom prst="rect">
            <a:avLst/>
          </a:prstGeom>
          <a:noFill/>
        </p:spPr>
        <p:txBody>
          <a:bodyPr tIns="18000" anchor="t">
            <a:noAutofit/>
          </a:bodyPr>
          <a:lstStyle>
            <a:lvl1pPr marL="0" indent="0">
              <a:spcBef>
                <a:spcPts val="0"/>
              </a:spcBef>
              <a:spcAft>
                <a:spcPts val="0"/>
              </a:spcAft>
              <a:buFont typeface="Arial" panose="020B0604020202020204" pitchFamily="34" charset="0"/>
              <a:buNone/>
              <a:defRPr sz="1800" b="0" baseline="0">
                <a:solidFill>
                  <a:schemeClr val="accent1"/>
                </a:solidFill>
              </a:defRPr>
            </a:lvl1pPr>
            <a:lvl2pPr marL="0" indent="0">
              <a:spcBef>
                <a:spcPts val="0"/>
              </a:spcBef>
              <a:spcAft>
                <a:spcPts val="0"/>
              </a:spcAft>
              <a:buFont typeface="Arial" panose="020B0604020202020204" pitchFamily="34" charset="0"/>
              <a:buNone/>
              <a:defRPr sz="2000" b="0">
                <a:solidFill>
                  <a:schemeClr val="accent1"/>
                </a:solidFill>
              </a:defRPr>
            </a:lvl2pPr>
            <a:lvl3pPr marL="0" indent="0">
              <a:spcBef>
                <a:spcPts val="0"/>
              </a:spcBef>
              <a:spcAft>
                <a:spcPts val="0"/>
              </a:spcAft>
              <a:buNone/>
              <a:defRPr sz="2000" b="0">
                <a:solidFill>
                  <a:schemeClr val="accent1"/>
                </a:solidFill>
              </a:defRPr>
            </a:lvl3pPr>
            <a:lvl4pPr marL="0" indent="0">
              <a:spcBef>
                <a:spcPts val="0"/>
              </a:spcBef>
              <a:spcAft>
                <a:spcPts val="0"/>
              </a:spcAft>
              <a:buNone/>
              <a:defRPr sz="2000" b="0">
                <a:solidFill>
                  <a:schemeClr val="accent1"/>
                </a:solidFill>
              </a:defRPr>
            </a:lvl4pPr>
            <a:lvl5pPr marL="0" indent="0">
              <a:spcBef>
                <a:spcPts val="0"/>
              </a:spcBef>
              <a:spcAft>
                <a:spcPts val="0"/>
              </a:spcAft>
              <a:buNone/>
              <a:defRPr sz="2000" b="0">
                <a:solidFill>
                  <a:schemeClr val="accent1"/>
                </a:solidFill>
              </a:defRPr>
            </a:lvl5pPr>
            <a:lvl6pPr marL="0" indent="0">
              <a:spcBef>
                <a:spcPts val="0"/>
              </a:spcBef>
              <a:spcAft>
                <a:spcPts val="0"/>
              </a:spcAft>
              <a:buNone/>
              <a:defRPr sz="2000" b="0">
                <a:solidFill>
                  <a:schemeClr val="accent1"/>
                </a:solidFill>
              </a:defRPr>
            </a:lvl6pPr>
            <a:lvl7pPr marL="0" indent="0">
              <a:spcBef>
                <a:spcPts val="0"/>
              </a:spcBef>
              <a:spcAft>
                <a:spcPts val="0"/>
              </a:spcAft>
              <a:buNone/>
              <a:defRPr sz="2000" b="0">
                <a:solidFill>
                  <a:schemeClr val="accent1"/>
                </a:solidFill>
              </a:defRPr>
            </a:lvl7pPr>
            <a:lvl8pPr marL="0" indent="0">
              <a:spcBef>
                <a:spcPts val="0"/>
              </a:spcBef>
              <a:spcAft>
                <a:spcPts val="0"/>
              </a:spcAft>
              <a:buNone/>
              <a:defRPr sz="2000" b="0">
                <a:solidFill>
                  <a:schemeClr val="accent1"/>
                </a:solidFill>
              </a:defRPr>
            </a:lvl8pPr>
            <a:lvl9pPr marL="0" indent="0">
              <a:spcBef>
                <a:spcPts val="0"/>
              </a:spcBef>
              <a:spcAft>
                <a:spcPts val="0"/>
              </a:spcAft>
              <a:buNone/>
              <a:defRPr sz="2000" b="0">
                <a:solidFill>
                  <a:schemeClr val="accent1"/>
                </a:solidFill>
              </a:defRPr>
            </a:lvl9pPr>
          </a:lstStyle>
          <a:p>
            <a:pPr lvl="0"/>
            <a:r>
              <a:rPr lang="en-US" noProof="0"/>
              <a:t>Click to add action title</a:t>
            </a:r>
          </a:p>
        </p:txBody>
      </p:sp>
      <p:sp>
        <p:nvSpPr>
          <p:cNvPr id="17" name="Title 16"/>
          <p:cNvSpPr>
            <a:spLocks noGrp="1"/>
          </p:cNvSpPr>
          <p:nvPr>
            <p:ph type="title"/>
          </p:nvPr>
        </p:nvSpPr>
        <p:spPr/>
        <p:txBody>
          <a:bodyPr/>
          <a:lstStyle/>
          <a:p>
            <a:r>
              <a:rPr lang="en-GB"/>
              <a:t>Click to edit Master title style</a:t>
            </a:r>
            <a:endParaRPr lang="en-US"/>
          </a:p>
        </p:txBody>
      </p:sp>
      <p:sp>
        <p:nvSpPr>
          <p:cNvPr id="21" name="Content Placeholder 18"/>
          <p:cNvSpPr>
            <a:spLocks noGrp="1"/>
          </p:cNvSpPr>
          <p:nvPr>
            <p:ph sz="quarter" idx="15" hasCustomPrompt="1"/>
          </p:nvPr>
        </p:nvSpPr>
        <p:spPr>
          <a:xfrm>
            <a:off x="623888" y="6464623"/>
            <a:ext cx="9691296" cy="147151"/>
          </a:xfrm>
        </p:spPr>
        <p:txBody>
          <a:bodyPr anchor="b">
            <a:spAutoFit/>
          </a:bodyPr>
          <a:lstStyle>
            <a:lvl1pPr>
              <a:lnSpc>
                <a:spcPct val="90000"/>
              </a:lnSpc>
              <a:spcBef>
                <a:spcPts val="0"/>
              </a:spcBef>
              <a:spcAft>
                <a:spcPts val="0"/>
              </a:spcAft>
              <a:defRPr sz="800" spc="0">
                <a:solidFill>
                  <a:schemeClr val="accent1"/>
                </a:solidFill>
              </a:defRPr>
            </a:lvl1pPr>
          </a:lstStyle>
          <a:p>
            <a:pPr lvl="0"/>
            <a:r>
              <a:rPr lang="en-GB"/>
              <a:t>Footnotes and references</a:t>
            </a:r>
            <a:endParaRPr lang="en-US"/>
          </a:p>
        </p:txBody>
      </p:sp>
      <p:pic>
        <p:nvPicPr>
          <p:cNvPr id="2" name="图片 1">
            <a:extLst>
              <a:ext uri="{FF2B5EF4-FFF2-40B4-BE49-F238E27FC236}">
                <a16:creationId xmlns:a16="http://schemas.microsoft.com/office/drawing/2014/main" id="{E83649B5-4188-C57D-1BDA-883E8503A7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23"/>
            <a:ext cx="12192000" cy="6850554"/>
          </a:xfrm>
          <a:prstGeom prst="rect">
            <a:avLst/>
          </a:prstGeom>
        </p:spPr>
      </p:pic>
    </p:spTree>
    <p:extLst>
      <p:ext uri="{BB962C8B-B14F-4D97-AF65-F5344CB8AC3E}">
        <p14:creationId xmlns:p14="http://schemas.microsoft.com/office/powerpoint/2010/main" val="113622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24B0EF3-D0EA-1647-9F8A-2F03CE884C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13822" y="788233"/>
            <a:ext cx="3163312" cy="5713835"/>
          </a:xfrm>
          <a:prstGeom prst="rect">
            <a:avLst/>
          </a:prstGeom>
        </p:spPr>
      </p:pic>
      <p:pic>
        <p:nvPicPr>
          <p:cNvPr id="6" name="图片 5">
            <a:extLst>
              <a:ext uri="{FF2B5EF4-FFF2-40B4-BE49-F238E27FC236}">
                <a16:creationId xmlns:a16="http://schemas.microsoft.com/office/drawing/2014/main" id="{DF3C435D-1617-804E-AC05-BAE4EAD17CB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7194"/>
          </a:xfrm>
          <a:prstGeom prst="rect">
            <a:avLst/>
          </a:prstGeom>
        </p:spPr>
      </p:pic>
      <p:pic>
        <p:nvPicPr>
          <p:cNvPr id="4" name="图片 3">
            <a:extLst>
              <a:ext uri="{FF2B5EF4-FFF2-40B4-BE49-F238E27FC236}">
                <a16:creationId xmlns:a16="http://schemas.microsoft.com/office/drawing/2014/main" id="{583097A8-08F9-9F40-A8D5-A42148F2630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10150" y="0"/>
            <a:ext cx="2067438" cy="969331"/>
          </a:xfrm>
          <a:prstGeom prst="rect">
            <a:avLst/>
          </a:prstGeom>
        </p:spPr>
      </p:pic>
      <p:pic>
        <p:nvPicPr>
          <p:cNvPr id="5" name="图片 4">
            <a:extLst>
              <a:ext uri="{FF2B5EF4-FFF2-40B4-BE49-F238E27FC236}">
                <a16:creationId xmlns:a16="http://schemas.microsoft.com/office/drawing/2014/main" id="{4B4E9E5B-EE7E-F04B-9D55-C0E7335B61C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34781" y="-70888"/>
            <a:ext cx="2067439" cy="752548"/>
          </a:xfrm>
          <a:prstGeom prst="rect">
            <a:avLst/>
          </a:prstGeom>
        </p:spPr>
      </p:pic>
      <p:pic>
        <p:nvPicPr>
          <p:cNvPr id="8" name="图片 7">
            <a:extLst>
              <a:ext uri="{FF2B5EF4-FFF2-40B4-BE49-F238E27FC236}">
                <a16:creationId xmlns:a16="http://schemas.microsoft.com/office/drawing/2014/main" id="{A38CB11D-1947-754A-9459-340958A737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66222" y="940633"/>
            <a:ext cx="3163312" cy="5713835"/>
          </a:xfrm>
          <a:prstGeom prst="rect">
            <a:avLst/>
          </a:prstGeom>
        </p:spPr>
      </p:pic>
    </p:spTree>
    <p:extLst>
      <p:ext uri="{BB962C8B-B14F-4D97-AF65-F5344CB8AC3E}">
        <p14:creationId xmlns:p14="http://schemas.microsoft.com/office/powerpoint/2010/main" val="1977778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8" name="内容占位符 7">
            <a:extLst>
              <a:ext uri="{FF2B5EF4-FFF2-40B4-BE49-F238E27FC236}">
                <a16:creationId xmlns:a16="http://schemas.microsoft.com/office/drawing/2014/main" id="{6EC808A6-73C5-BD48-881A-385F48941F72}"/>
              </a:ext>
            </a:extLst>
          </p:cNvPr>
          <p:cNvSpPr>
            <a:spLocks noGrp="1"/>
          </p:cNvSpPr>
          <p:nvPr>
            <p:ph sz="quarter" idx="10"/>
          </p:nvPr>
        </p:nvSpPr>
        <p:spPr>
          <a:xfrm>
            <a:off x="205172" y="157605"/>
            <a:ext cx="10207625" cy="630194"/>
          </a:xfrm>
          <a:prstGeom prst="rect">
            <a:avLst/>
          </a:prstGeom>
        </p:spPr>
        <p:txBody>
          <a:bodyPr/>
          <a:lstStyle>
            <a:lvl1pPr marL="0" indent="0">
              <a:buNone/>
              <a:defRPr>
                <a:ln>
                  <a:solidFill>
                    <a:schemeClr val="bg1"/>
                  </a:solidFill>
                </a:ln>
                <a:solidFill>
                  <a:schemeClr val="bg1"/>
                </a:solidFill>
              </a:defRPr>
            </a:lvl1pPr>
            <a:lvl2pPr marL="457200" indent="0">
              <a:buNone/>
              <a:defRPr/>
            </a:lvl2pPr>
          </a:lstStyle>
          <a:p>
            <a:pPr lvl="0"/>
            <a:r>
              <a:rPr kumimoji="1" lang="zh-CN" altLang="en-US"/>
              <a:t>单击此处编辑母版文本样式</a:t>
            </a:r>
          </a:p>
        </p:txBody>
      </p:sp>
    </p:spTree>
    <p:extLst>
      <p:ext uri="{BB962C8B-B14F-4D97-AF65-F5344CB8AC3E}">
        <p14:creationId xmlns:p14="http://schemas.microsoft.com/office/powerpoint/2010/main" val="120467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7" name="矩形 6"/>
          <p:cNvSpPr/>
          <p:nvPr userDrawn="1"/>
        </p:nvSpPr>
        <p:spPr>
          <a:xfrm>
            <a:off x="-22860" y="0"/>
            <a:ext cx="12214860" cy="6889115"/>
          </a:xfrm>
          <a:prstGeom prst="rect">
            <a:avLst/>
          </a:prstGeom>
          <a:solidFill>
            <a:srgbClr val="19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extLst>
      <p:ext uri="{BB962C8B-B14F-4D97-AF65-F5344CB8AC3E}">
        <p14:creationId xmlns:p14="http://schemas.microsoft.com/office/powerpoint/2010/main" val="1206186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4" name="Rechteck 73"/>
          <p:cNvSpPr/>
          <p:nvPr/>
        </p:nvSpPr>
        <p:spPr bwMode="gray">
          <a:xfrm>
            <a:off x="0" y="0"/>
            <a:ext cx="12192000" cy="6858000"/>
          </a:xfrm>
          <a:prstGeom prst="rect">
            <a:avLst/>
          </a:prstGeom>
          <a:solidFill>
            <a:schemeClr val="accent3"/>
          </a:solidFill>
          <a:ln w="9525" cap="flat" cmpd="sng" algn="ctr">
            <a:noFill/>
            <a:prstDash val="solid"/>
          </a:ln>
          <a:effectLst/>
        </p:spPr>
        <p:txBody>
          <a:bodyPr wrap="square" rtlCol="0" anchor="ctr" anchorCtr="0">
            <a:noAutofit/>
          </a:bodyPr>
          <a:lstStyle/>
          <a:p>
            <a:pPr marL="0" indent="0" algn="ctr">
              <a:spcBef>
                <a:spcPts val="300"/>
              </a:spcBef>
              <a:spcAft>
                <a:spcPts val="300"/>
              </a:spcAft>
              <a:buClr>
                <a:schemeClr val="bg1"/>
              </a:buClr>
              <a:buSzPct val="100000"/>
              <a:buFont typeface="Arial" panose="020B0604020202020204" pitchFamily="34" charset="0"/>
              <a:buNone/>
            </a:pPr>
            <a:endParaRPr lang="en-US" sz="1600" kern="0" err="1">
              <a:solidFill>
                <a:srgbClr val="FFFFFF"/>
              </a:solidFill>
              <a:latin typeface="Verdana" panose="020B0604030504040204"/>
            </a:endParaRPr>
          </a:p>
        </p:txBody>
      </p:sp>
      <p:sp>
        <p:nvSpPr>
          <p:cNvPr id="28" name="Freihandform: Form 27"/>
          <p:cNvSpPr/>
          <p:nvPr userDrawn="1"/>
        </p:nvSpPr>
        <p:spPr bwMode="auto">
          <a:xfrm>
            <a:off x="0" y="0"/>
            <a:ext cx="11618517" cy="5373216"/>
          </a:xfrm>
          <a:custGeom>
            <a:avLst/>
            <a:gdLst>
              <a:gd name="connsiteX0" fmla="*/ 0 w 11618517"/>
              <a:gd name="connsiteY0" fmla="*/ 0 h 5102648"/>
              <a:gd name="connsiteX1" fmla="*/ 10936453 w 11618517"/>
              <a:gd name="connsiteY1" fmla="*/ 0 h 5102648"/>
              <a:gd name="connsiteX2" fmla="*/ 10937350 w 11618517"/>
              <a:gd name="connsiteY2" fmla="*/ 4319 h 5102648"/>
              <a:gd name="connsiteX3" fmla="*/ 11569401 w 11618517"/>
              <a:gd name="connsiteY3" fmla="*/ 3057010 h 5102648"/>
              <a:gd name="connsiteX4" fmla="*/ 7953960 w 11618517"/>
              <a:gd name="connsiteY4" fmla="*/ 4996506 h 5102648"/>
              <a:gd name="connsiteX5" fmla="*/ 86246 w 11618517"/>
              <a:gd name="connsiteY5" fmla="*/ 3698730 h 5102648"/>
              <a:gd name="connsiteX6" fmla="*/ 0 w 11618517"/>
              <a:gd name="connsiteY6" fmla="*/ 3684244 h 510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18517" h="5102648">
                <a:moveTo>
                  <a:pt x="0" y="0"/>
                </a:moveTo>
                <a:lnTo>
                  <a:pt x="10936453" y="0"/>
                </a:lnTo>
                <a:lnTo>
                  <a:pt x="10937350" y="4319"/>
                </a:lnTo>
                <a:cubicBezTo>
                  <a:pt x="11247430" y="1497930"/>
                  <a:pt x="11569401" y="3057010"/>
                  <a:pt x="11569401" y="3057010"/>
                </a:cubicBezTo>
                <a:cubicBezTo>
                  <a:pt x="11856638" y="4341692"/>
                  <a:pt x="10913751" y="5457994"/>
                  <a:pt x="7953960" y="4996506"/>
                </a:cubicBezTo>
                <a:cubicBezTo>
                  <a:pt x="5970620" y="4685470"/>
                  <a:pt x="1238329" y="3892190"/>
                  <a:pt x="86246" y="3698730"/>
                </a:cubicBezTo>
                <a:lnTo>
                  <a:pt x="0" y="3684244"/>
                </a:lnTo>
                <a:close/>
              </a:path>
            </a:pathLst>
          </a:custGeom>
          <a:solidFill>
            <a:schemeClr val="accent1"/>
          </a:solidFill>
          <a:ln>
            <a:noFill/>
          </a:ln>
        </p:spPr>
        <p:txBody>
          <a:bodyPr vert="horz" wrap="square" lIns="91440" tIns="45720" rIns="91440" bIns="45720" numCol="1" anchor="t" anchorCtr="0" compatLnSpc="1">
            <a:noAutofit/>
          </a:bodyPr>
          <a:lstStyle/>
          <a:p>
            <a:endParaRPr lang="en-US"/>
          </a:p>
        </p:txBody>
      </p:sp>
      <p:sp>
        <p:nvSpPr>
          <p:cNvPr id="29" name="Freihandform: Form 28"/>
          <p:cNvSpPr/>
          <p:nvPr userDrawn="1"/>
        </p:nvSpPr>
        <p:spPr bwMode="auto">
          <a:xfrm>
            <a:off x="8703257" y="5658891"/>
            <a:ext cx="3488743" cy="1199109"/>
          </a:xfrm>
          <a:custGeom>
            <a:avLst/>
            <a:gdLst>
              <a:gd name="connsiteX0" fmla="*/ 2302252 w 3520481"/>
              <a:gd name="connsiteY0" fmla="*/ 191 h 1310125"/>
              <a:gd name="connsiteX1" fmla="*/ 2811762 w 3520481"/>
              <a:gd name="connsiteY1" fmla="*/ 19862 h 1310125"/>
              <a:gd name="connsiteX2" fmla="*/ 3474500 w 3520481"/>
              <a:gd name="connsiteY2" fmla="*/ 76983 h 1310125"/>
              <a:gd name="connsiteX3" fmla="*/ 3520481 w 3520481"/>
              <a:gd name="connsiteY3" fmla="*/ 80946 h 1310125"/>
              <a:gd name="connsiteX4" fmla="*/ 3520481 w 3520481"/>
              <a:gd name="connsiteY4" fmla="*/ 1310125 h 1310125"/>
              <a:gd name="connsiteX5" fmla="*/ 31066 w 3520481"/>
              <a:gd name="connsiteY5" fmla="*/ 1310125 h 1310125"/>
              <a:gd name="connsiteX6" fmla="*/ 13827 w 3520481"/>
              <a:gd name="connsiteY6" fmla="*/ 1192778 h 1310125"/>
              <a:gd name="connsiteX7" fmla="*/ 551 w 3520481"/>
              <a:gd name="connsiteY7" fmla="*/ 937796 h 1310125"/>
              <a:gd name="connsiteX8" fmla="*/ 2167298 w 3520481"/>
              <a:gd name="connsiteY8" fmla="*/ 371 h 1310125"/>
              <a:gd name="connsiteX9" fmla="*/ 2302252 w 3520481"/>
              <a:gd name="connsiteY9" fmla="*/ 191 h 131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0481" h="1310125">
                <a:moveTo>
                  <a:pt x="2302252" y="191"/>
                </a:moveTo>
                <a:cubicBezTo>
                  <a:pt x="2604376" y="2228"/>
                  <a:pt x="2811762" y="19862"/>
                  <a:pt x="2811762" y="19862"/>
                </a:cubicBezTo>
                <a:cubicBezTo>
                  <a:pt x="2811762" y="19862"/>
                  <a:pt x="2811762" y="19862"/>
                  <a:pt x="3474500" y="76983"/>
                </a:cubicBezTo>
                <a:lnTo>
                  <a:pt x="3520481" y="80946"/>
                </a:lnTo>
                <a:lnTo>
                  <a:pt x="3520481" y="1310125"/>
                </a:lnTo>
                <a:lnTo>
                  <a:pt x="31066" y="1310125"/>
                </a:lnTo>
                <a:lnTo>
                  <a:pt x="13827" y="1192778"/>
                </a:lnTo>
                <a:cubicBezTo>
                  <a:pt x="-4134" y="1039789"/>
                  <a:pt x="551" y="937796"/>
                  <a:pt x="551" y="937796"/>
                </a:cubicBezTo>
                <a:cubicBezTo>
                  <a:pt x="26321" y="144564"/>
                  <a:pt x="1345394" y="8159"/>
                  <a:pt x="2167298" y="371"/>
                </a:cubicBezTo>
                <a:cubicBezTo>
                  <a:pt x="2213997" y="-72"/>
                  <a:pt x="2259091" y="-100"/>
                  <a:pt x="2302252" y="191"/>
                </a:cubicBezTo>
                <a:close/>
              </a:path>
            </a:pathLst>
          </a:custGeom>
          <a:solidFill>
            <a:schemeClr val="accent1"/>
          </a:solidFill>
          <a:ln>
            <a:noFill/>
          </a:ln>
        </p:spPr>
        <p:txBody>
          <a:bodyPr vert="horz" wrap="square" lIns="91440" tIns="45720" rIns="91440" bIns="45720" numCol="1" anchor="t" anchorCtr="0" compatLnSpc="1">
            <a:noAutofit/>
          </a:bodyPr>
          <a:lstStyle/>
          <a:p>
            <a:endParaRPr lang="en-US"/>
          </a:p>
        </p:txBody>
      </p:sp>
      <p:sp>
        <p:nvSpPr>
          <p:cNvPr id="7" name="Text Placeholder 12"/>
          <p:cNvSpPr>
            <a:spLocks noGrp="1"/>
          </p:cNvSpPr>
          <p:nvPr userDrawn="1">
            <p:ph type="body" sz="quarter" idx="10" hasCustomPrompt="1"/>
          </p:nvPr>
        </p:nvSpPr>
        <p:spPr bwMode="gray">
          <a:xfrm>
            <a:off x="4366481" y="3597205"/>
            <a:ext cx="6265902" cy="576262"/>
          </a:xfrm>
          <a:prstGeom prst="rect">
            <a:avLst/>
          </a:prstGeom>
        </p:spPr>
        <p:txBody>
          <a:bodyPr>
            <a:noAutofit/>
          </a:bodyPr>
          <a:lstStyle>
            <a:lvl1pPr marL="0" indent="0">
              <a:spcBef>
                <a:spcPts val="0"/>
              </a:spcBef>
              <a:spcAft>
                <a:spcPts val="0"/>
              </a:spcAft>
              <a:buFont typeface="Arial" panose="020B0604020202020204" pitchFamily="34" charset="0"/>
              <a:buNone/>
              <a:defRPr sz="1600" baseline="0">
                <a:solidFill>
                  <a:schemeClr val="accent3"/>
                </a:solidFill>
              </a:defRPr>
            </a:lvl1pPr>
            <a:lvl2pPr marL="0" indent="0">
              <a:spcBef>
                <a:spcPts val="0"/>
              </a:spcBef>
              <a:spcAft>
                <a:spcPts val="0"/>
              </a:spcAft>
              <a:buNone/>
              <a:defRPr sz="1600">
                <a:solidFill>
                  <a:schemeClr val="accent1"/>
                </a:solidFill>
              </a:defRPr>
            </a:lvl2pPr>
            <a:lvl3pPr marL="0" indent="0">
              <a:spcBef>
                <a:spcPts val="0"/>
              </a:spcBef>
              <a:spcAft>
                <a:spcPts val="0"/>
              </a:spcAft>
              <a:buNone/>
              <a:defRPr sz="1600">
                <a:solidFill>
                  <a:schemeClr val="accent1"/>
                </a:solidFill>
              </a:defRPr>
            </a:lvl3pPr>
            <a:lvl4pPr marL="0" indent="0">
              <a:spcBef>
                <a:spcPts val="0"/>
              </a:spcBef>
              <a:spcAft>
                <a:spcPts val="0"/>
              </a:spcAft>
              <a:buNone/>
              <a:defRPr sz="1600">
                <a:solidFill>
                  <a:schemeClr val="accent1"/>
                </a:solidFill>
              </a:defRPr>
            </a:lvl4pPr>
            <a:lvl5pPr marL="0" indent="0">
              <a:spcBef>
                <a:spcPts val="0"/>
              </a:spcBef>
              <a:spcAft>
                <a:spcPts val="0"/>
              </a:spcAft>
              <a:buNone/>
              <a:defRPr sz="1600">
                <a:solidFill>
                  <a:schemeClr val="accent1"/>
                </a:solidFill>
              </a:defRPr>
            </a:lvl5pPr>
            <a:lvl6pPr marL="0" indent="0">
              <a:spcBef>
                <a:spcPts val="0"/>
              </a:spcBef>
              <a:spcAft>
                <a:spcPts val="0"/>
              </a:spcAft>
              <a:buNone/>
              <a:defRPr sz="1600">
                <a:solidFill>
                  <a:schemeClr val="accent1"/>
                </a:solidFill>
              </a:defRPr>
            </a:lvl6pPr>
            <a:lvl7pPr marL="0" indent="0">
              <a:spcBef>
                <a:spcPts val="0"/>
              </a:spcBef>
              <a:spcAft>
                <a:spcPts val="0"/>
              </a:spcAft>
              <a:buNone/>
              <a:defRPr sz="1600">
                <a:solidFill>
                  <a:schemeClr val="accent1"/>
                </a:solidFill>
              </a:defRPr>
            </a:lvl7pPr>
            <a:lvl8pPr marL="0" indent="0">
              <a:spcBef>
                <a:spcPts val="0"/>
              </a:spcBef>
              <a:spcAft>
                <a:spcPts val="0"/>
              </a:spcAft>
              <a:buNone/>
              <a:defRPr sz="1600">
                <a:solidFill>
                  <a:schemeClr val="accent1"/>
                </a:solidFill>
              </a:defRPr>
            </a:lvl8pPr>
            <a:lvl9pPr marL="0" indent="0">
              <a:spcBef>
                <a:spcPts val="0"/>
              </a:spcBef>
              <a:spcAft>
                <a:spcPts val="0"/>
              </a:spcAft>
              <a:buNone/>
              <a:defRPr sz="1600">
                <a:solidFill>
                  <a:schemeClr val="accent1"/>
                </a:solidFill>
              </a:defRPr>
            </a:lvl9pPr>
          </a:lstStyle>
          <a:p>
            <a:r>
              <a:rPr lang="en-US" noProof="0"/>
              <a:t>Name</a:t>
            </a:r>
            <a:br>
              <a:rPr lang="en-US" noProof="0"/>
            </a:br>
            <a:r>
              <a:rPr lang="en-US" noProof="0"/>
              <a:t>Place, Date</a:t>
            </a:r>
          </a:p>
        </p:txBody>
      </p:sp>
      <p:sp>
        <p:nvSpPr>
          <p:cNvPr id="3" name="Subtitle 2"/>
          <p:cNvSpPr>
            <a:spLocks noGrp="1"/>
          </p:cNvSpPr>
          <p:nvPr userDrawn="1">
            <p:ph type="subTitle" idx="1" hasCustomPrompt="1"/>
          </p:nvPr>
        </p:nvSpPr>
        <p:spPr bwMode="gray">
          <a:xfrm>
            <a:off x="4367212" y="2877197"/>
            <a:ext cx="6265291" cy="576000"/>
          </a:xfrm>
          <a:prstGeom prst="rect">
            <a:avLst/>
          </a:prstGeom>
        </p:spPr>
        <p:txBody>
          <a:bodyPr>
            <a:noAutofit/>
          </a:bodyPr>
          <a:lstStyle>
            <a:lvl1pPr marL="0" indent="0" algn="l">
              <a:spcBef>
                <a:spcPts val="0"/>
              </a:spcBef>
              <a:spcAft>
                <a:spcPts val="1200"/>
              </a:spcAft>
              <a:buNone/>
              <a:defRPr sz="1600" b="1" i="0" baseline="0">
                <a:solidFill>
                  <a:schemeClr val="accent3"/>
                </a:solidFill>
                <a:latin typeface="+mn-lt"/>
              </a:defRPr>
            </a:lvl1pPr>
            <a:lvl2pPr marL="0" indent="0" algn="l">
              <a:spcBef>
                <a:spcPts val="0"/>
              </a:spcBef>
              <a:spcAft>
                <a:spcPts val="1200"/>
              </a:spcAft>
              <a:buNone/>
              <a:defRPr sz="1600" b="1">
                <a:solidFill>
                  <a:schemeClr val="accent1"/>
                </a:solidFill>
              </a:defRPr>
            </a:lvl2pPr>
            <a:lvl3pPr marL="0" indent="0" algn="l">
              <a:spcBef>
                <a:spcPts val="0"/>
              </a:spcBef>
              <a:spcAft>
                <a:spcPts val="1200"/>
              </a:spcAft>
              <a:buNone/>
              <a:defRPr sz="1600" b="1">
                <a:solidFill>
                  <a:schemeClr val="accent1"/>
                </a:solidFill>
              </a:defRPr>
            </a:lvl3pPr>
            <a:lvl4pPr marL="0" indent="0" algn="l">
              <a:spcBef>
                <a:spcPts val="0"/>
              </a:spcBef>
              <a:spcAft>
                <a:spcPts val="1200"/>
              </a:spcAft>
              <a:buNone/>
              <a:defRPr sz="1600" b="1">
                <a:solidFill>
                  <a:schemeClr val="accent1"/>
                </a:solidFill>
              </a:defRPr>
            </a:lvl4pPr>
            <a:lvl5pPr marL="0" indent="0" algn="l">
              <a:spcBef>
                <a:spcPts val="0"/>
              </a:spcBef>
              <a:spcAft>
                <a:spcPts val="1200"/>
              </a:spcAft>
              <a:buNone/>
              <a:defRPr sz="1600" b="1">
                <a:solidFill>
                  <a:schemeClr val="accent1"/>
                </a:solidFill>
              </a:defRPr>
            </a:lvl5pPr>
            <a:lvl6pPr marL="0" indent="0" algn="l">
              <a:spcBef>
                <a:spcPts val="0"/>
              </a:spcBef>
              <a:spcAft>
                <a:spcPts val="1200"/>
              </a:spcAft>
              <a:buNone/>
              <a:defRPr sz="1600" b="1">
                <a:solidFill>
                  <a:schemeClr val="accent1"/>
                </a:solidFill>
              </a:defRPr>
            </a:lvl6pPr>
            <a:lvl7pPr marL="0" indent="0" algn="l">
              <a:spcBef>
                <a:spcPts val="0"/>
              </a:spcBef>
              <a:spcAft>
                <a:spcPts val="1200"/>
              </a:spcAft>
              <a:buNone/>
              <a:defRPr sz="1600" b="1">
                <a:solidFill>
                  <a:schemeClr val="accent1"/>
                </a:solidFill>
              </a:defRPr>
            </a:lvl7pPr>
            <a:lvl8pPr marL="0" indent="0" algn="l">
              <a:spcBef>
                <a:spcPts val="0"/>
              </a:spcBef>
              <a:spcAft>
                <a:spcPts val="1200"/>
              </a:spcAft>
              <a:buNone/>
              <a:defRPr sz="1600" b="1">
                <a:solidFill>
                  <a:schemeClr val="accent1"/>
                </a:solidFill>
              </a:defRPr>
            </a:lvl8pPr>
            <a:lvl9pPr marL="0" indent="0" algn="l">
              <a:spcBef>
                <a:spcPts val="0"/>
              </a:spcBef>
              <a:spcAft>
                <a:spcPts val="1200"/>
              </a:spcAft>
              <a:buNone/>
              <a:defRPr sz="1600" b="1">
                <a:solidFill>
                  <a:schemeClr val="accent1"/>
                </a:solidFill>
              </a:defRPr>
            </a:lvl9pPr>
          </a:lstStyle>
          <a:p>
            <a:pPr lvl="0"/>
            <a:r>
              <a:rPr lang="en-US" noProof="0"/>
              <a:t>Subtitle and other information of this presentation</a:t>
            </a:r>
            <a:endParaRPr lang="en-US"/>
          </a:p>
          <a:p>
            <a:pPr lvl="0"/>
            <a:endParaRPr lang="en-US" noProof="0"/>
          </a:p>
        </p:txBody>
      </p:sp>
      <p:sp>
        <p:nvSpPr>
          <p:cNvPr id="2" name="Title 1"/>
          <p:cNvSpPr>
            <a:spLocks noGrp="1"/>
          </p:cNvSpPr>
          <p:nvPr userDrawn="1">
            <p:ph type="ctrTitle" hasCustomPrompt="1"/>
          </p:nvPr>
        </p:nvSpPr>
        <p:spPr bwMode="gray">
          <a:xfrm>
            <a:off x="4367212" y="1484784"/>
            <a:ext cx="6265291" cy="1249282"/>
          </a:xfrm>
          <a:prstGeom prst="rect">
            <a:avLst/>
          </a:prstGeom>
          <a:noFill/>
        </p:spPr>
        <p:txBody>
          <a:bodyPr anchor="b"/>
          <a:lstStyle>
            <a:lvl1pPr algn="l">
              <a:lnSpc>
                <a:spcPct val="100000"/>
              </a:lnSpc>
              <a:defRPr sz="4000" b="0" cap="none" baseline="0">
                <a:solidFill>
                  <a:schemeClr val="accent3"/>
                </a:solidFill>
                <a:latin typeface="Merck" panose="04040805020F02020302" pitchFamily="82" charset="0"/>
                <a:ea typeface="Verdana" panose="020B0604030504040204" pitchFamily="34" charset="0"/>
                <a:cs typeface="Verdana" panose="020B0604030504040204" pitchFamily="34" charset="0"/>
              </a:defRPr>
            </a:lvl1pPr>
          </a:lstStyle>
          <a:p>
            <a:r>
              <a:rPr lang="en-US" noProof="0"/>
              <a:t>Title of presentation</a:t>
            </a:r>
          </a:p>
        </p:txBody>
      </p:sp>
      <p:grpSp>
        <p:nvGrpSpPr>
          <p:cNvPr id="12" name="Logo Merck"/>
          <p:cNvGrpSpPr>
            <a:grpSpLocks noChangeAspect="1"/>
          </p:cNvGrpSpPr>
          <p:nvPr userDrawn="1"/>
        </p:nvGrpSpPr>
        <p:grpSpPr bwMode="gray">
          <a:xfrm>
            <a:off x="9536024" y="6170950"/>
            <a:ext cx="2248608" cy="354050"/>
            <a:chOff x="396364" y="7173520"/>
            <a:chExt cx="1871956" cy="294745"/>
          </a:xfrm>
          <a:solidFill>
            <a:schemeClr val="bg2"/>
          </a:solidFill>
        </p:grpSpPr>
        <p:sp>
          <p:nvSpPr>
            <p:cNvPr id="14" name="Freeform 6"/>
            <p:cNvSpPr>
              <a:spLocks noEditPoints="1"/>
            </p:cNvSpPr>
            <p:nvPr userDrawn="1"/>
          </p:nvSpPr>
          <p:spPr bwMode="gray">
            <a:xfrm>
              <a:off x="1029112" y="7173520"/>
              <a:ext cx="1239208" cy="294745"/>
            </a:xfrm>
            <a:custGeom>
              <a:avLst/>
              <a:gdLst>
                <a:gd name="T0" fmla="*/ 8002 w 35641"/>
                <a:gd name="T1" fmla="*/ 6527 h 8475"/>
                <a:gd name="T2" fmla="*/ 3677 w 35641"/>
                <a:gd name="T3" fmla="*/ 5962 h 8475"/>
                <a:gd name="T4" fmla="*/ 2195 w 35641"/>
                <a:gd name="T5" fmla="*/ 3534 h 8475"/>
                <a:gd name="T6" fmla="*/ 2766 w 35641"/>
                <a:gd name="T7" fmla="*/ 2364 h 8475"/>
                <a:gd name="T8" fmla="*/ 2911 w 35641"/>
                <a:gd name="T9" fmla="*/ 2288 h 8475"/>
                <a:gd name="T10" fmla="*/ 3650 w 35641"/>
                <a:gd name="T11" fmla="*/ 2146 h 8475"/>
                <a:gd name="T12" fmla="*/ 5948 w 35641"/>
                <a:gd name="T13" fmla="*/ 3451 h 8475"/>
                <a:gd name="T14" fmla="*/ 5802 w 35641"/>
                <a:gd name="T15" fmla="*/ 3480 h 8475"/>
                <a:gd name="T16" fmla="*/ 3450 w 35641"/>
                <a:gd name="T17" fmla="*/ 3481 h 8475"/>
                <a:gd name="T18" fmla="*/ 4944 w 35641"/>
                <a:gd name="T19" fmla="*/ 5272 h 8475"/>
                <a:gd name="T20" fmla="*/ 7290 w 35641"/>
                <a:gd name="T21" fmla="*/ 5272 h 8475"/>
                <a:gd name="T22" fmla="*/ 7961 w 35641"/>
                <a:gd name="T23" fmla="*/ 2790 h 8475"/>
                <a:gd name="T24" fmla="*/ 3629 w 35641"/>
                <a:gd name="T25" fmla="*/ 0 h 8475"/>
                <a:gd name="T26" fmla="*/ 0 w 35641"/>
                <a:gd name="T27" fmla="*/ 3616 h 8475"/>
                <a:gd name="T28" fmla="*/ 2875 w 35641"/>
                <a:gd name="T29" fmla="*/ 7966 h 8475"/>
                <a:gd name="T30" fmla="*/ 8342 w 35641"/>
                <a:gd name="T31" fmla="*/ 8146 h 8475"/>
                <a:gd name="T32" fmla="*/ 18183 w 35641"/>
                <a:gd name="T33" fmla="*/ 7537 h 8475"/>
                <a:gd name="T34" fmla="*/ 15820 w 35641"/>
                <a:gd name="T35" fmla="*/ 5792 h 8475"/>
                <a:gd name="T36" fmla="*/ 17009 w 35641"/>
                <a:gd name="T37" fmla="*/ 2216 h 8475"/>
                <a:gd name="T38" fmla="*/ 12645 w 35641"/>
                <a:gd name="T39" fmla="*/ 0 h 8475"/>
                <a:gd name="T40" fmla="*/ 9100 w 35641"/>
                <a:gd name="T41" fmla="*/ 5836 h 8475"/>
                <a:gd name="T42" fmla="*/ 9100 w 35641"/>
                <a:gd name="T43" fmla="*/ 8082 h 8475"/>
                <a:gd name="T44" fmla="*/ 10232 w 35641"/>
                <a:gd name="T45" fmla="*/ 8273 h 8475"/>
                <a:gd name="T46" fmla="*/ 11344 w 35641"/>
                <a:gd name="T47" fmla="*/ 6101 h 8475"/>
                <a:gd name="T48" fmla="*/ 11379 w 35641"/>
                <a:gd name="T49" fmla="*/ 2676 h 8475"/>
                <a:gd name="T50" fmla="*/ 11436 w 35641"/>
                <a:gd name="T51" fmla="*/ 2533 h 8475"/>
                <a:gd name="T52" fmla="*/ 15015 w 35641"/>
                <a:gd name="T53" fmla="*/ 3676 h 8475"/>
                <a:gd name="T54" fmla="*/ 12983 w 35641"/>
                <a:gd name="T55" fmla="*/ 4188 h 8475"/>
                <a:gd name="T56" fmla="*/ 12245 w 35641"/>
                <a:gd name="T57" fmla="*/ 4238 h 8475"/>
                <a:gd name="T58" fmla="*/ 12244 w 35641"/>
                <a:gd name="T59" fmla="*/ 5128 h 8475"/>
                <a:gd name="T60" fmla="*/ 15206 w 35641"/>
                <a:gd name="T61" fmla="*/ 7967 h 8475"/>
                <a:gd name="T62" fmla="*/ 17991 w 35641"/>
                <a:gd name="T63" fmla="*/ 8345 h 8475"/>
                <a:gd name="T64" fmla="*/ 26540 w 35641"/>
                <a:gd name="T65" fmla="*/ 5085 h 8475"/>
                <a:gd name="T66" fmla="*/ 24192 w 35641"/>
                <a:gd name="T67" fmla="*/ 5460 h 8475"/>
                <a:gd name="T68" fmla="*/ 22103 w 35641"/>
                <a:gd name="T69" fmla="*/ 6071 h 8475"/>
                <a:gd name="T70" fmla="*/ 20467 w 35641"/>
                <a:gd name="T71" fmla="*/ 3537 h 8475"/>
                <a:gd name="T72" fmla="*/ 23058 w 35641"/>
                <a:gd name="T73" fmla="*/ 2625 h 8475"/>
                <a:gd name="T74" fmla="*/ 25083 w 35641"/>
                <a:gd name="T75" fmla="*/ 1646 h 8475"/>
                <a:gd name="T76" fmla="*/ 23512 w 35641"/>
                <a:gd name="T77" fmla="*/ 359 h 8475"/>
                <a:gd name="T78" fmla="*/ 18200 w 35641"/>
                <a:gd name="T79" fmla="*/ 229 h 8475"/>
                <a:gd name="T80" fmla="*/ 19665 w 35641"/>
                <a:gd name="T81" fmla="*/ 7009 h 8475"/>
                <a:gd name="T82" fmla="*/ 24370 w 35641"/>
                <a:gd name="T83" fmla="*/ 8222 h 8475"/>
                <a:gd name="T84" fmla="*/ 35641 w 35641"/>
                <a:gd name="T85" fmla="*/ 8152 h 8475"/>
                <a:gd name="T86" fmla="*/ 34704 w 35641"/>
                <a:gd name="T87" fmla="*/ 5892 h 8475"/>
                <a:gd name="T88" fmla="*/ 33145 w 35641"/>
                <a:gd name="T89" fmla="*/ 3887 h 8475"/>
                <a:gd name="T90" fmla="*/ 35637 w 35641"/>
                <a:gd name="T91" fmla="*/ 784 h 8475"/>
                <a:gd name="T92" fmla="*/ 35639 w 35641"/>
                <a:gd name="T93" fmla="*/ 753 h 8475"/>
                <a:gd name="T94" fmla="*/ 34865 w 35641"/>
                <a:gd name="T95" fmla="*/ 0 h 8475"/>
                <a:gd name="T96" fmla="*/ 31470 w 35641"/>
                <a:gd name="T97" fmla="*/ 2323 h 8475"/>
                <a:gd name="T98" fmla="*/ 29572 w 35641"/>
                <a:gd name="T99" fmla="*/ 1229 h 8475"/>
                <a:gd name="T100" fmla="*/ 27379 w 35641"/>
                <a:gd name="T101" fmla="*/ 53 h 8475"/>
                <a:gd name="T102" fmla="*/ 27489 w 35641"/>
                <a:gd name="T103" fmla="*/ 8342 h 8475"/>
                <a:gd name="T104" fmla="*/ 27910 w 35641"/>
                <a:gd name="T105" fmla="*/ 8345 h 8475"/>
                <a:gd name="T106" fmla="*/ 30620 w 35641"/>
                <a:gd name="T107" fmla="*/ 6875 h 8475"/>
                <a:gd name="T108" fmla="*/ 31733 w 35641"/>
                <a:gd name="T109" fmla="*/ 7123 h 8475"/>
                <a:gd name="T110" fmla="*/ 35451 w 35641"/>
                <a:gd name="T111" fmla="*/ 8345 h 8475"/>
                <a:gd name="T112" fmla="*/ 35641 w 35641"/>
                <a:gd name="T113" fmla="*/ 8152 h 8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41" h="8475">
                  <a:moveTo>
                    <a:pt x="8342" y="8146"/>
                  </a:moveTo>
                  <a:cubicBezTo>
                    <a:pt x="8342" y="7475"/>
                    <a:pt x="8342" y="7475"/>
                    <a:pt x="8342" y="7475"/>
                  </a:cubicBezTo>
                  <a:cubicBezTo>
                    <a:pt x="8342" y="7072"/>
                    <a:pt x="8228" y="6756"/>
                    <a:pt x="8002" y="6527"/>
                  </a:cubicBezTo>
                  <a:cubicBezTo>
                    <a:pt x="7775" y="6297"/>
                    <a:pt x="7462" y="6183"/>
                    <a:pt x="7062" y="6183"/>
                  </a:cubicBezTo>
                  <a:cubicBezTo>
                    <a:pt x="4641" y="6183"/>
                    <a:pt x="4641" y="6183"/>
                    <a:pt x="4641" y="6183"/>
                  </a:cubicBezTo>
                  <a:cubicBezTo>
                    <a:pt x="4295" y="6183"/>
                    <a:pt x="3982" y="6092"/>
                    <a:pt x="3677" y="5962"/>
                  </a:cubicBezTo>
                  <a:cubicBezTo>
                    <a:pt x="3417" y="5852"/>
                    <a:pt x="3019" y="5505"/>
                    <a:pt x="2900" y="5373"/>
                  </a:cubicBezTo>
                  <a:cubicBezTo>
                    <a:pt x="2679" y="5129"/>
                    <a:pt x="2505" y="4845"/>
                    <a:pt x="2381" y="4523"/>
                  </a:cubicBezTo>
                  <a:cubicBezTo>
                    <a:pt x="2257" y="4202"/>
                    <a:pt x="2195" y="3872"/>
                    <a:pt x="2195" y="3534"/>
                  </a:cubicBezTo>
                  <a:cubicBezTo>
                    <a:pt x="2195" y="3098"/>
                    <a:pt x="2319" y="2760"/>
                    <a:pt x="2568" y="2519"/>
                  </a:cubicBezTo>
                  <a:cubicBezTo>
                    <a:pt x="2606" y="2482"/>
                    <a:pt x="2648" y="2448"/>
                    <a:pt x="2691" y="2417"/>
                  </a:cubicBezTo>
                  <a:cubicBezTo>
                    <a:pt x="2714" y="2399"/>
                    <a:pt x="2739" y="2381"/>
                    <a:pt x="2766" y="2364"/>
                  </a:cubicBezTo>
                  <a:cubicBezTo>
                    <a:pt x="2771" y="2361"/>
                    <a:pt x="2775" y="2359"/>
                    <a:pt x="2780" y="2356"/>
                  </a:cubicBezTo>
                  <a:cubicBezTo>
                    <a:pt x="2804" y="2342"/>
                    <a:pt x="2830" y="2328"/>
                    <a:pt x="2857" y="2314"/>
                  </a:cubicBezTo>
                  <a:cubicBezTo>
                    <a:pt x="2874" y="2305"/>
                    <a:pt x="2892" y="2296"/>
                    <a:pt x="2911" y="2288"/>
                  </a:cubicBezTo>
                  <a:cubicBezTo>
                    <a:pt x="2915" y="2286"/>
                    <a:pt x="2920" y="2284"/>
                    <a:pt x="2924" y="2282"/>
                  </a:cubicBezTo>
                  <a:cubicBezTo>
                    <a:pt x="3004" y="2247"/>
                    <a:pt x="3088" y="2220"/>
                    <a:pt x="3177" y="2200"/>
                  </a:cubicBezTo>
                  <a:cubicBezTo>
                    <a:pt x="3322" y="2166"/>
                    <a:pt x="3481" y="2146"/>
                    <a:pt x="3650" y="2146"/>
                  </a:cubicBezTo>
                  <a:cubicBezTo>
                    <a:pt x="3817" y="2146"/>
                    <a:pt x="3977" y="2166"/>
                    <a:pt x="4121" y="2200"/>
                  </a:cubicBezTo>
                  <a:cubicBezTo>
                    <a:pt x="4393" y="2254"/>
                    <a:pt x="4661" y="2362"/>
                    <a:pt x="4923" y="2528"/>
                  </a:cubicBezTo>
                  <a:cubicBezTo>
                    <a:pt x="5301" y="2767"/>
                    <a:pt x="5679" y="3102"/>
                    <a:pt x="5948" y="3451"/>
                  </a:cubicBezTo>
                  <a:cubicBezTo>
                    <a:pt x="5969" y="3480"/>
                    <a:pt x="5969" y="3480"/>
                    <a:pt x="5969" y="3480"/>
                  </a:cubicBezTo>
                  <a:cubicBezTo>
                    <a:pt x="5874" y="3480"/>
                    <a:pt x="5874" y="3480"/>
                    <a:pt x="5874" y="3480"/>
                  </a:cubicBezTo>
                  <a:cubicBezTo>
                    <a:pt x="5802" y="3480"/>
                    <a:pt x="5802" y="3480"/>
                    <a:pt x="5802" y="3480"/>
                  </a:cubicBezTo>
                  <a:cubicBezTo>
                    <a:pt x="3617" y="3480"/>
                    <a:pt x="3617" y="3480"/>
                    <a:pt x="3617" y="3480"/>
                  </a:cubicBezTo>
                  <a:cubicBezTo>
                    <a:pt x="3611" y="3480"/>
                    <a:pt x="3607" y="3481"/>
                    <a:pt x="3602" y="3481"/>
                  </a:cubicBezTo>
                  <a:cubicBezTo>
                    <a:pt x="3450" y="3481"/>
                    <a:pt x="3450" y="3481"/>
                    <a:pt x="3450" y="3481"/>
                  </a:cubicBezTo>
                  <a:cubicBezTo>
                    <a:pt x="3298" y="3481"/>
                    <a:pt x="3223" y="3546"/>
                    <a:pt x="3223" y="3678"/>
                  </a:cubicBezTo>
                  <a:cubicBezTo>
                    <a:pt x="3223" y="3938"/>
                    <a:pt x="3262" y="4107"/>
                    <a:pt x="3365" y="4319"/>
                  </a:cubicBezTo>
                  <a:cubicBezTo>
                    <a:pt x="3467" y="4531"/>
                    <a:pt x="3953" y="5272"/>
                    <a:pt x="4944" y="5272"/>
                  </a:cubicBezTo>
                  <a:cubicBezTo>
                    <a:pt x="5092" y="5272"/>
                    <a:pt x="5092" y="5272"/>
                    <a:pt x="5092" y="5272"/>
                  </a:cubicBezTo>
                  <a:cubicBezTo>
                    <a:pt x="5099" y="5272"/>
                    <a:pt x="5106" y="5272"/>
                    <a:pt x="5114" y="5272"/>
                  </a:cubicBezTo>
                  <a:cubicBezTo>
                    <a:pt x="7290" y="5272"/>
                    <a:pt x="7290" y="5272"/>
                    <a:pt x="7290" y="5272"/>
                  </a:cubicBezTo>
                  <a:cubicBezTo>
                    <a:pt x="7700" y="5272"/>
                    <a:pt x="7984" y="5164"/>
                    <a:pt x="8140" y="4945"/>
                  </a:cubicBezTo>
                  <a:cubicBezTo>
                    <a:pt x="8297" y="4727"/>
                    <a:pt x="8342" y="4540"/>
                    <a:pt x="8342" y="4245"/>
                  </a:cubicBezTo>
                  <a:cubicBezTo>
                    <a:pt x="8342" y="3766"/>
                    <a:pt x="8215" y="3296"/>
                    <a:pt x="7961" y="2790"/>
                  </a:cubicBezTo>
                  <a:cubicBezTo>
                    <a:pt x="7708" y="2282"/>
                    <a:pt x="7364" y="1822"/>
                    <a:pt x="6933" y="1407"/>
                  </a:cubicBezTo>
                  <a:cubicBezTo>
                    <a:pt x="6501" y="993"/>
                    <a:pt x="5999" y="655"/>
                    <a:pt x="5426" y="394"/>
                  </a:cubicBezTo>
                  <a:cubicBezTo>
                    <a:pt x="4854" y="132"/>
                    <a:pt x="4255" y="0"/>
                    <a:pt x="3629" y="0"/>
                  </a:cubicBezTo>
                  <a:cubicBezTo>
                    <a:pt x="195" y="0"/>
                    <a:pt x="195" y="0"/>
                    <a:pt x="195" y="0"/>
                  </a:cubicBezTo>
                  <a:cubicBezTo>
                    <a:pt x="65" y="0"/>
                    <a:pt x="0" y="77"/>
                    <a:pt x="0" y="230"/>
                  </a:cubicBezTo>
                  <a:cubicBezTo>
                    <a:pt x="0" y="3616"/>
                    <a:pt x="0" y="3616"/>
                    <a:pt x="0" y="3616"/>
                  </a:cubicBezTo>
                  <a:cubicBezTo>
                    <a:pt x="0" y="4259"/>
                    <a:pt x="124" y="4867"/>
                    <a:pt x="373" y="5439"/>
                  </a:cubicBezTo>
                  <a:cubicBezTo>
                    <a:pt x="621" y="6012"/>
                    <a:pt x="959" y="6513"/>
                    <a:pt x="1385" y="6944"/>
                  </a:cubicBezTo>
                  <a:cubicBezTo>
                    <a:pt x="1812" y="7375"/>
                    <a:pt x="2308" y="7715"/>
                    <a:pt x="2875" y="7966"/>
                  </a:cubicBezTo>
                  <a:cubicBezTo>
                    <a:pt x="3443" y="8217"/>
                    <a:pt x="4050" y="8342"/>
                    <a:pt x="4698" y="8342"/>
                  </a:cubicBezTo>
                  <a:cubicBezTo>
                    <a:pt x="8115" y="8342"/>
                    <a:pt x="8115" y="8342"/>
                    <a:pt x="8115" y="8342"/>
                  </a:cubicBezTo>
                  <a:cubicBezTo>
                    <a:pt x="8266" y="8342"/>
                    <a:pt x="8342" y="8276"/>
                    <a:pt x="8342" y="8146"/>
                  </a:cubicBezTo>
                  <a:moveTo>
                    <a:pt x="18183" y="8116"/>
                  </a:moveTo>
                  <a:cubicBezTo>
                    <a:pt x="18183" y="8095"/>
                    <a:pt x="18183" y="8095"/>
                    <a:pt x="18183" y="8095"/>
                  </a:cubicBezTo>
                  <a:cubicBezTo>
                    <a:pt x="18183" y="7537"/>
                    <a:pt x="18183" y="7537"/>
                    <a:pt x="18183" y="7537"/>
                  </a:cubicBezTo>
                  <a:cubicBezTo>
                    <a:pt x="18183" y="7446"/>
                    <a:pt x="18114" y="7355"/>
                    <a:pt x="18053" y="7331"/>
                  </a:cubicBezTo>
                  <a:cubicBezTo>
                    <a:pt x="18051" y="7330"/>
                    <a:pt x="17612" y="7209"/>
                    <a:pt x="16745" y="6522"/>
                  </a:cubicBezTo>
                  <a:cubicBezTo>
                    <a:pt x="16295" y="6166"/>
                    <a:pt x="15962" y="5905"/>
                    <a:pt x="15820" y="5792"/>
                  </a:cubicBezTo>
                  <a:cubicBezTo>
                    <a:pt x="15980" y="5689"/>
                    <a:pt x="16507" y="5479"/>
                    <a:pt x="16985" y="4932"/>
                  </a:cubicBezTo>
                  <a:cubicBezTo>
                    <a:pt x="17281" y="4592"/>
                    <a:pt x="17442" y="4166"/>
                    <a:pt x="17442" y="3632"/>
                  </a:cubicBezTo>
                  <a:cubicBezTo>
                    <a:pt x="17442" y="3130"/>
                    <a:pt x="17297" y="2658"/>
                    <a:pt x="17009" y="2216"/>
                  </a:cubicBezTo>
                  <a:cubicBezTo>
                    <a:pt x="16720" y="1775"/>
                    <a:pt x="16345" y="1390"/>
                    <a:pt x="15885" y="1063"/>
                  </a:cubicBezTo>
                  <a:cubicBezTo>
                    <a:pt x="15426" y="736"/>
                    <a:pt x="14909" y="478"/>
                    <a:pt x="14338" y="287"/>
                  </a:cubicBezTo>
                  <a:cubicBezTo>
                    <a:pt x="13765" y="96"/>
                    <a:pt x="13201" y="0"/>
                    <a:pt x="12645" y="0"/>
                  </a:cubicBezTo>
                  <a:cubicBezTo>
                    <a:pt x="9292" y="0"/>
                    <a:pt x="9292" y="0"/>
                    <a:pt x="9292" y="0"/>
                  </a:cubicBezTo>
                  <a:cubicBezTo>
                    <a:pt x="9164" y="0"/>
                    <a:pt x="9100" y="77"/>
                    <a:pt x="9100" y="229"/>
                  </a:cubicBezTo>
                  <a:cubicBezTo>
                    <a:pt x="9100" y="5836"/>
                    <a:pt x="9100" y="5836"/>
                    <a:pt x="9100" y="5836"/>
                  </a:cubicBezTo>
                  <a:cubicBezTo>
                    <a:pt x="9100" y="7089"/>
                    <a:pt x="9100" y="7089"/>
                    <a:pt x="9100" y="7089"/>
                  </a:cubicBezTo>
                  <a:cubicBezTo>
                    <a:pt x="9100" y="7522"/>
                    <a:pt x="9100" y="7522"/>
                    <a:pt x="9100" y="7522"/>
                  </a:cubicBezTo>
                  <a:cubicBezTo>
                    <a:pt x="9100" y="8082"/>
                    <a:pt x="9100" y="8082"/>
                    <a:pt x="9100" y="8082"/>
                  </a:cubicBezTo>
                  <a:cubicBezTo>
                    <a:pt x="9100" y="8162"/>
                    <a:pt x="9100" y="8247"/>
                    <a:pt x="9179" y="8290"/>
                  </a:cubicBezTo>
                  <a:cubicBezTo>
                    <a:pt x="9285" y="8345"/>
                    <a:pt x="9529" y="8342"/>
                    <a:pt x="9662" y="8342"/>
                  </a:cubicBezTo>
                  <a:cubicBezTo>
                    <a:pt x="9853" y="8342"/>
                    <a:pt x="10047" y="8331"/>
                    <a:pt x="10232" y="8273"/>
                  </a:cubicBezTo>
                  <a:cubicBezTo>
                    <a:pt x="10520" y="8179"/>
                    <a:pt x="10766" y="7980"/>
                    <a:pt x="10948" y="7737"/>
                  </a:cubicBezTo>
                  <a:cubicBezTo>
                    <a:pt x="11267" y="7317"/>
                    <a:pt x="11346" y="6841"/>
                    <a:pt x="11346" y="6328"/>
                  </a:cubicBezTo>
                  <a:cubicBezTo>
                    <a:pt x="11346" y="6280"/>
                    <a:pt x="11345" y="6190"/>
                    <a:pt x="11344" y="6101"/>
                  </a:cubicBezTo>
                  <a:cubicBezTo>
                    <a:pt x="11344" y="6098"/>
                    <a:pt x="11346" y="6097"/>
                    <a:pt x="11346" y="6095"/>
                  </a:cubicBezTo>
                  <a:cubicBezTo>
                    <a:pt x="11346" y="2909"/>
                    <a:pt x="11346" y="2909"/>
                    <a:pt x="11346" y="2909"/>
                  </a:cubicBezTo>
                  <a:cubicBezTo>
                    <a:pt x="11346" y="2825"/>
                    <a:pt x="11358" y="2748"/>
                    <a:pt x="11379" y="2676"/>
                  </a:cubicBezTo>
                  <a:cubicBezTo>
                    <a:pt x="11380" y="2669"/>
                    <a:pt x="11383" y="2662"/>
                    <a:pt x="11385" y="2655"/>
                  </a:cubicBezTo>
                  <a:cubicBezTo>
                    <a:pt x="11390" y="2637"/>
                    <a:pt x="11397" y="2619"/>
                    <a:pt x="11404" y="2602"/>
                  </a:cubicBezTo>
                  <a:cubicBezTo>
                    <a:pt x="11413" y="2578"/>
                    <a:pt x="11424" y="2556"/>
                    <a:pt x="11436" y="2533"/>
                  </a:cubicBezTo>
                  <a:cubicBezTo>
                    <a:pt x="11436" y="2533"/>
                    <a:pt x="11436" y="2532"/>
                    <a:pt x="11436" y="2532"/>
                  </a:cubicBezTo>
                  <a:cubicBezTo>
                    <a:pt x="11693" y="2061"/>
                    <a:pt x="12570" y="1876"/>
                    <a:pt x="13515" y="2115"/>
                  </a:cubicBezTo>
                  <a:cubicBezTo>
                    <a:pt x="14775" y="2433"/>
                    <a:pt x="15147" y="3302"/>
                    <a:pt x="15015" y="3676"/>
                  </a:cubicBezTo>
                  <a:cubicBezTo>
                    <a:pt x="14871" y="4080"/>
                    <a:pt x="14417" y="4334"/>
                    <a:pt x="13848" y="4334"/>
                  </a:cubicBezTo>
                  <a:cubicBezTo>
                    <a:pt x="13577" y="4334"/>
                    <a:pt x="13299" y="4285"/>
                    <a:pt x="13012" y="4194"/>
                  </a:cubicBezTo>
                  <a:cubicBezTo>
                    <a:pt x="13003" y="4192"/>
                    <a:pt x="12993" y="4190"/>
                    <a:pt x="12983" y="4188"/>
                  </a:cubicBezTo>
                  <a:cubicBezTo>
                    <a:pt x="12820" y="4146"/>
                    <a:pt x="12666" y="4093"/>
                    <a:pt x="12520" y="4032"/>
                  </a:cubicBezTo>
                  <a:cubicBezTo>
                    <a:pt x="12472" y="4018"/>
                    <a:pt x="12427" y="4009"/>
                    <a:pt x="12389" y="4009"/>
                  </a:cubicBezTo>
                  <a:cubicBezTo>
                    <a:pt x="12292" y="4009"/>
                    <a:pt x="12245" y="4085"/>
                    <a:pt x="12245" y="4238"/>
                  </a:cubicBezTo>
                  <a:cubicBezTo>
                    <a:pt x="12245" y="4740"/>
                    <a:pt x="12245" y="4740"/>
                    <a:pt x="12245" y="4740"/>
                  </a:cubicBezTo>
                  <a:cubicBezTo>
                    <a:pt x="12245" y="5128"/>
                    <a:pt x="12245" y="5128"/>
                    <a:pt x="12245" y="5128"/>
                  </a:cubicBezTo>
                  <a:cubicBezTo>
                    <a:pt x="12244" y="5128"/>
                    <a:pt x="12244" y="5128"/>
                    <a:pt x="12244" y="5128"/>
                  </a:cubicBezTo>
                  <a:cubicBezTo>
                    <a:pt x="12244" y="5129"/>
                    <a:pt x="12245" y="5130"/>
                    <a:pt x="12245" y="5131"/>
                  </a:cubicBezTo>
                  <a:cubicBezTo>
                    <a:pt x="12245" y="5439"/>
                    <a:pt x="12367" y="5711"/>
                    <a:pt x="12552" y="5875"/>
                  </a:cubicBezTo>
                  <a:cubicBezTo>
                    <a:pt x="12560" y="5882"/>
                    <a:pt x="15206" y="7967"/>
                    <a:pt x="15206" y="7967"/>
                  </a:cubicBezTo>
                  <a:cubicBezTo>
                    <a:pt x="15308" y="8048"/>
                    <a:pt x="15308" y="8048"/>
                    <a:pt x="15308" y="8048"/>
                  </a:cubicBezTo>
                  <a:cubicBezTo>
                    <a:pt x="15575" y="8244"/>
                    <a:pt x="15864" y="8342"/>
                    <a:pt x="16174" y="8342"/>
                  </a:cubicBezTo>
                  <a:cubicBezTo>
                    <a:pt x="17991" y="8345"/>
                    <a:pt x="17991" y="8345"/>
                    <a:pt x="17991" y="8345"/>
                  </a:cubicBezTo>
                  <a:cubicBezTo>
                    <a:pt x="18120" y="8345"/>
                    <a:pt x="18183" y="8269"/>
                    <a:pt x="18183" y="8116"/>
                  </a:cubicBezTo>
                  <a:moveTo>
                    <a:pt x="26216" y="6446"/>
                  </a:moveTo>
                  <a:cubicBezTo>
                    <a:pt x="26399" y="6028"/>
                    <a:pt x="26507" y="5575"/>
                    <a:pt x="26540" y="5085"/>
                  </a:cubicBezTo>
                  <a:cubicBezTo>
                    <a:pt x="26551" y="4934"/>
                    <a:pt x="26491" y="4857"/>
                    <a:pt x="26362" y="4857"/>
                  </a:cubicBezTo>
                  <a:cubicBezTo>
                    <a:pt x="25098" y="4857"/>
                    <a:pt x="25098" y="4857"/>
                    <a:pt x="25098" y="4857"/>
                  </a:cubicBezTo>
                  <a:cubicBezTo>
                    <a:pt x="24634" y="4857"/>
                    <a:pt x="24332" y="5058"/>
                    <a:pt x="24192" y="5460"/>
                  </a:cubicBezTo>
                  <a:cubicBezTo>
                    <a:pt x="24106" y="5721"/>
                    <a:pt x="23962" y="5930"/>
                    <a:pt x="23763" y="6088"/>
                  </a:cubicBezTo>
                  <a:cubicBezTo>
                    <a:pt x="23562" y="6245"/>
                    <a:pt x="23307" y="6324"/>
                    <a:pt x="22994" y="6324"/>
                  </a:cubicBezTo>
                  <a:cubicBezTo>
                    <a:pt x="22702" y="6324"/>
                    <a:pt x="22405" y="6240"/>
                    <a:pt x="22103" y="6071"/>
                  </a:cubicBezTo>
                  <a:cubicBezTo>
                    <a:pt x="21800" y="5903"/>
                    <a:pt x="21528" y="5686"/>
                    <a:pt x="21285" y="5419"/>
                  </a:cubicBezTo>
                  <a:cubicBezTo>
                    <a:pt x="21042" y="5153"/>
                    <a:pt x="20845" y="4854"/>
                    <a:pt x="20694" y="4523"/>
                  </a:cubicBezTo>
                  <a:cubicBezTo>
                    <a:pt x="20543" y="4191"/>
                    <a:pt x="20467" y="3863"/>
                    <a:pt x="20467" y="3537"/>
                  </a:cubicBezTo>
                  <a:cubicBezTo>
                    <a:pt x="20467" y="3124"/>
                    <a:pt x="20591" y="2790"/>
                    <a:pt x="20839" y="2535"/>
                  </a:cubicBezTo>
                  <a:cubicBezTo>
                    <a:pt x="21088" y="2280"/>
                    <a:pt x="21401" y="2152"/>
                    <a:pt x="21779" y="2152"/>
                  </a:cubicBezTo>
                  <a:cubicBezTo>
                    <a:pt x="22210" y="2152"/>
                    <a:pt x="22637" y="2310"/>
                    <a:pt x="23058" y="2625"/>
                  </a:cubicBezTo>
                  <a:cubicBezTo>
                    <a:pt x="23231" y="2755"/>
                    <a:pt x="23414" y="2820"/>
                    <a:pt x="23609" y="2820"/>
                  </a:cubicBezTo>
                  <a:cubicBezTo>
                    <a:pt x="23803" y="2820"/>
                    <a:pt x="24008" y="2712"/>
                    <a:pt x="24224" y="2494"/>
                  </a:cubicBezTo>
                  <a:cubicBezTo>
                    <a:pt x="25083" y="1646"/>
                    <a:pt x="25083" y="1646"/>
                    <a:pt x="25083" y="1646"/>
                  </a:cubicBezTo>
                  <a:cubicBezTo>
                    <a:pt x="25136" y="1593"/>
                    <a:pt x="25155" y="1544"/>
                    <a:pt x="25139" y="1500"/>
                  </a:cubicBezTo>
                  <a:cubicBezTo>
                    <a:pt x="25123" y="1457"/>
                    <a:pt x="25088" y="1407"/>
                    <a:pt x="25034" y="1353"/>
                  </a:cubicBezTo>
                  <a:cubicBezTo>
                    <a:pt x="24570" y="929"/>
                    <a:pt x="24063" y="598"/>
                    <a:pt x="23512" y="359"/>
                  </a:cubicBezTo>
                  <a:cubicBezTo>
                    <a:pt x="22961" y="121"/>
                    <a:pt x="22383" y="0"/>
                    <a:pt x="21779" y="0"/>
                  </a:cubicBezTo>
                  <a:cubicBezTo>
                    <a:pt x="18394" y="0"/>
                    <a:pt x="18394" y="0"/>
                    <a:pt x="18394" y="0"/>
                  </a:cubicBezTo>
                  <a:cubicBezTo>
                    <a:pt x="18265" y="0"/>
                    <a:pt x="18200" y="77"/>
                    <a:pt x="18200" y="229"/>
                  </a:cubicBezTo>
                  <a:cubicBezTo>
                    <a:pt x="18200" y="3602"/>
                    <a:pt x="18200" y="3602"/>
                    <a:pt x="18200" y="3602"/>
                  </a:cubicBezTo>
                  <a:cubicBezTo>
                    <a:pt x="18200" y="4254"/>
                    <a:pt x="18332" y="4874"/>
                    <a:pt x="18597" y="5460"/>
                  </a:cubicBezTo>
                  <a:cubicBezTo>
                    <a:pt x="18861" y="6047"/>
                    <a:pt x="19217" y="6563"/>
                    <a:pt x="19665" y="7009"/>
                  </a:cubicBezTo>
                  <a:cubicBezTo>
                    <a:pt x="20114" y="7454"/>
                    <a:pt x="20626" y="7810"/>
                    <a:pt x="21204" y="8076"/>
                  </a:cubicBezTo>
                  <a:cubicBezTo>
                    <a:pt x="21781" y="8342"/>
                    <a:pt x="22378" y="8475"/>
                    <a:pt x="22994" y="8475"/>
                  </a:cubicBezTo>
                  <a:cubicBezTo>
                    <a:pt x="23490" y="8475"/>
                    <a:pt x="23949" y="8391"/>
                    <a:pt x="24370" y="8222"/>
                  </a:cubicBezTo>
                  <a:cubicBezTo>
                    <a:pt x="24791" y="8054"/>
                    <a:pt x="25158" y="7821"/>
                    <a:pt x="25471" y="7522"/>
                  </a:cubicBezTo>
                  <a:cubicBezTo>
                    <a:pt x="25784" y="7223"/>
                    <a:pt x="26033" y="6865"/>
                    <a:pt x="26216" y="6446"/>
                  </a:cubicBezTo>
                  <a:moveTo>
                    <a:pt x="35641" y="8152"/>
                  </a:moveTo>
                  <a:cubicBezTo>
                    <a:pt x="35641" y="7292"/>
                    <a:pt x="35641" y="7292"/>
                    <a:pt x="35641" y="7292"/>
                  </a:cubicBezTo>
                  <a:cubicBezTo>
                    <a:pt x="35641" y="7292"/>
                    <a:pt x="35641" y="7292"/>
                    <a:pt x="35641" y="7292"/>
                  </a:cubicBezTo>
                  <a:cubicBezTo>
                    <a:pt x="35640" y="6697"/>
                    <a:pt x="35288" y="6134"/>
                    <a:pt x="34704" y="5892"/>
                  </a:cubicBezTo>
                  <a:cubicBezTo>
                    <a:pt x="34198" y="5682"/>
                    <a:pt x="34198" y="5682"/>
                    <a:pt x="34198" y="5682"/>
                  </a:cubicBezTo>
                  <a:cubicBezTo>
                    <a:pt x="33773" y="5525"/>
                    <a:pt x="33307" y="5214"/>
                    <a:pt x="33069" y="4988"/>
                  </a:cubicBezTo>
                  <a:cubicBezTo>
                    <a:pt x="33069" y="4988"/>
                    <a:pt x="32601" y="4430"/>
                    <a:pt x="33145" y="3887"/>
                  </a:cubicBezTo>
                  <a:cubicBezTo>
                    <a:pt x="34209" y="2817"/>
                    <a:pt x="34209" y="2817"/>
                    <a:pt x="34209" y="2817"/>
                  </a:cubicBezTo>
                  <a:cubicBezTo>
                    <a:pt x="35220" y="1805"/>
                    <a:pt x="35220" y="1805"/>
                    <a:pt x="35220" y="1805"/>
                  </a:cubicBezTo>
                  <a:cubicBezTo>
                    <a:pt x="35493" y="1519"/>
                    <a:pt x="35631" y="1153"/>
                    <a:pt x="35637" y="784"/>
                  </a:cubicBezTo>
                  <a:cubicBezTo>
                    <a:pt x="35638" y="759"/>
                    <a:pt x="35638" y="759"/>
                    <a:pt x="35638" y="759"/>
                  </a:cubicBezTo>
                  <a:cubicBezTo>
                    <a:pt x="35639" y="759"/>
                    <a:pt x="35639" y="759"/>
                    <a:pt x="35639" y="759"/>
                  </a:cubicBezTo>
                  <a:cubicBezTo>
                    <a:pt x="35639" y="757"/>
                    <a:pt x="35639" y="755"/>
                    <a:pt x="35639" y="753"/>
                  </a:cubicBezTo>
                  <a:cubicBezTo>
                    <a:pt x="35633" y="524"/>
                    <a:pt x="35566" y="342"/>
                    <a:pt x="35435" y="209"/>
                  </a:cubicBezTo>
                  <a:cubicBezTo>
                    <a:pt x="35302" y="75"/>
                    <a:pt x="35120" y="7"/>
                    <a:pt x="34889" y="2"/>
                  </a:cubicBezTo>
                  <a:cubicBezTo>
                    <a:pt x="34881" y="2"/>
                    <a:pt x="34873" y="0"/>
                    <a:pt x="34865" y="0"/>
                  </a:cubicBezTo>
                  <a:cubicBezTo>
                    <a:pt x="34562" y="0"/>
                    <a:pt x="34562" y="0"/>
                    <a:pt x="34562" y="0"/>
                  </a:cubicBezTo>
                  <a:cubicBezTo>
                    <a:pt x="34016" y="13"/>
                    <a:pt x="33541" y="250"/>
                    <a:pt x="33196" y="592"/>
                  </a:cubicBezTo>
                  <a:cubicBezTo>
                    <a:pt x="33182" y="606"/>
                    <a:pt x="31828" y="1964"/>
                    <a:pt x="31470" y="2323"/>
                  </a:cubicBezTo>
                  <a:cubicBezTo>
                    <a:pt x="31488" y="2321"/>
                    <a:pt x="31488" y="2321"/>
                    <a:pt x="31488" y="2321"/>
                  </a:cubicBezTo>
                  <a:cubicBezTo>
                    <a:pt x="29574" y="4234"/>
                    <a:pt x="29574" y="4234"/>
                    <a:pt x="29574" y="4234"/>
                  </a:cubicBezTo>
                  <a:cubicBezTo>
                    <a:pt x="29574" y="4234"/>
                    <a:pt x="29572" y="1232"/>
                    <a:pt x="29572" y="1229"/>
                  </a:cubicBezTo>
                  <a:cubicBezTo>
                    <a:pt x="29572" y="550"/>
                    <a:pt x="29022" y="0"/>
                    <a:pt x="28344" y="0"/>
                  </a:cubicBezTo>
                  <a:cubicBezTo>
                    <a:pt x="28344" y="0"/>
                    <a:pt x="27833" y="1"/>
                    <a:pt x="27813" y="1"/>
                  </a:cubicBezTo>
                  <a:cubicBezTo>
                    <a:pt x="27675" y="1"/>
                    <a:pt x="27474" y="4"/>
                    <a:pt x="27379" y="53"/>
                  </a:cubicBezTo>
                  <a:cubicBezTo>
                    <a:pt x="27299" y="96"/>
                    <a:pt x="27300" y="181"/>
                    <a:pt x="27300" y="261"/>
                  </a:cubicBezTo>
                  <a:cubicBezTo>
                    <a:pt x="27300" y="8152"/>
                    <a:pt x="27300" y="8152"/>
                    <a:pt x="27300" y="8152"/>
                  </a:cubicBezTo>
                  <a:cubicBezTo>
                    <a:pt x="27300" y="8257"/>
                    <a:pt x="27384" y="8342"/>
                    <a:pt x="27489" y="8342"/>
                  </a:cubicBezTo>
                  <a:cubicBezTo>
                    <a:pt x="27491" y="8341"/>
                    <a:pt x="27491" y="8341"/>
                    <a:pt x="27491" y="8341"/>
                  </a:cubicBezTo>
                  <a:cubicBezTo>
                    <a:pt x="27489" y="8345"/>
                    <a:pt x="27489" y="8345"/>
                    <a:pt x="27489" y="8345"/>
                  </a:cubicBezTo>
                  <a:cubicBezTo>
                    <a:pt x="27910" y="8345"/>
                    <a:pt x="27910" y="8345"/>
                    <a:pt x="27910" y="8345"/>
                  </a:cubicBezTo>
                  <a:cubicBezTo>
                    <a:pt x="28456" y="8332"/>
                    <a:pt x="28931" y="8095"/>
                    <a:pt x="29275" y="7752"/>
                  </a:cubicBezTo>
                  <a:cubicBezTo>
                    <a:pt x="29281" y="7747"/>
                    <a:pt x="29518" y="7510"/>
                    <a:pt x="29817" y="7209"/>
                  </a:cubicBezTo>
                  <a:cubicBezTo>
                    <a:pt x="30023" y="7004"/>
                    <a:pt x="30306" y="6876"/>
                    <a:pt x="30620" y="6875"/>
                  </a:cubicBezTo>
                  <a:cubicBezTo>
                    <a:pt x="30621" y="6875"/>
                    <a:pt x="30621" y="6875"/>
                    <a:pt x="30621" y="6875"/>
                  </a:cubicBezTo>
                  <a:cubicBezTo>
                    <a:pt x="30621" y="6875"/>
                    <a:pt x="30621" y="6875"/>
                    <a:pt x="30621" y="6875"/>
                  </a:cubicBezTo>
                  <a:cubicBezTo>
                    <a:pt x="31018" y="6876"/>
                    <a:pt x="31395" y="6966"/>
                    <a:pt x="31733" y="7123"/>
                  </a:cubicBezTo>
                  <a:cubicBezTo>
                    <a:pt x="34067" y="8091"/>
                    <a:pt x="34067" y="8091"/>
                    <a:pt x="34067" y="8091"/>
                  </a:cubicBezTo>
                  <a:cubicBezTo>
                    <a:pt x="34067" y="8091"/>
                    <a:pt x="34633" y="8345"/>
                    <a:pt x="35108" y="8345"/>
                  </a:cubicBezTo>
                  <a:cubicBezTo>
                    <a:pt x="35451" y="8345"/>
                    <a:pt x="35451" y="8345"/>
                    <a:pt x="35451" y="8345"/>
                  </a:cubicBezTo>
                  <a:cubicBezTo>
                    <a:pt x="35450" y="8341"/>
                    <a:pt x="35450" y="8341"/>
                    <a:pt x="35450" y="8341"/>
                  </a:cubicBezTo>
                  <a:cubicBezTo>
                    <a:pt x="35451" y="8342"/>
                    <a:pt x="35451" y="8342"/>
                    <a:pt x="35451" y="8342"/>
                  </a:cubicBezTo>
                  <a:cubicBezTo>
                    <a:pt x="35556" y="8342"/>
                    <a:pt x="35641" y="8257"/>
                    <a:pt x="35641" y="815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800"/>
            </a:p>
          </p:txBody>
        </p:sp>
        <p:sp>
          <p:nvSpPr>
            <p:cNvPr id="13" name="Freeform 5"/>
            <p:cNvSpPr/>
            <p:nvPr userDrawn="1"/>
          </p:nvSpPr>
          <p:spPr bwMode="gray">
            <a:xfrm>
              <a:off x="396364" y="7173594"/>
              <a:ext cx="606328" cy="290506"/>
            </a:xfrm>
            <a:custGeom>
              <a:avLst/>
              <a:gdLst>
                <a:gd name="T0" fmla="*/ 17439 w 17439"/>
                <a:gd name="T1" fmla="*/ 1228 h 8353"/>
                <a:gd name="T2" fmla="*/ 16211 w 17439"/>
                <a:gd name="T3" fmla="*/ 0 h 8353"/>
                <a:gd name="T4" fmla="*/ 14912 w 17439"/>
                <a:gd name="T5" fmla="*/ 0 h 8353"/>
                <a:gd name="T6" fmla="*/ 14911 w 17439"/>
                <a:gd name="T7" fmla="*/ 0 h 8353"/>
                <a:gd name="T8" fmla="*/ 14911 w 17439"/>
                <a:gd name="T9" fmla="*/ 0 h 8353"/>
                <a:gd name="T10" fmla="*/ 14910 w 17439"/>
                <a:gd name="T11" fmla="*/ 0 h 8353"/>
                <a:gd name="T12" fmla="*/ 14742 w 17439"/>
                <a:gd name="T13" fmla="*/ 67 h 8353"/>
                <a:gd name="T14" fmla="*/ 14742 w 17439"/>
                <a:gd name="T15" fmla="*/ 65 h 8353"/>
                <a:gd name="T16" fmla="*/ 12136 w 17439"/>
                <a:gd name="T17" fmla="*/ 2515 h 8353"/>
                <a:gd name="T18" fmla="*/ 12135 w 17439"/>
                <a:gd name="T19" fmla="*/ 2515 h 8353"/>
                <a:gd name="T20" fmla="*/ 8719 w 17439"/>
                <a:gd name="T21" fmla="*/ 3825 h 8353"/>
                <a:gd name="T22" fmla="*/ 5193 w 17439"/>
                <a:gd name="T23" fmla="*/ 2409 h 8353"/>
                <a:gd name="T24" fmla="*/ 3259 w 17439"/>
                <a:gd name="T25" fmla="*/ 592 h 8353"/>
                <a:gd name="T26" fmla="*/ 1802 w 17439"/>
                <a:gd name="T27" fmla="*/ 0 h 8353"/>
                <a:gd name="T28" fmla="*/ 246 w 17439"/>
                <a:gd name="T29" fmla="*/ 0 h 8353"/>
                <a:gd name="T30" fmla="*/ 0 w 17439"/>
                <a:gd name="T31" fmla="*/ 245 h 8353"/>
                <a:gd name="T32" fmla="*/ 0 w 17439"/>
                <a:gd name="T33" fmla="*/ 7122 h 8353"/>
                <a:gd name="T34" fmla="*/ 1228 w 17439"/>
                <a:gd name="T35" fmla="*/ 8350 h 8353"/>
                <a:gd name="T36" fmla="*/ 1703 w 17439"/>
                <a:gd name="T37" fmla="*/ 8349 h 8353"/>
                <a:gd name="T38" fmla="*/ 2192 w 17439"/>
                <a:gd name="T39" fmla="*/ 8298 h 8353"/>
                <a:gd name="T40" fmla="*/ 2272 w 17439"/>
                <a:gd name="T41" fmla="*/ 8090 h 8353"/>
                <a:gd name="T42" fmla="*/ 2272 w 17439"/>
                <a:gd name="T43" fmla="*/ 5656 h 8353"/>
                <a:gd name="T44" fmla="*/ 3423 w 17439"/>
                <a:gd name="T45" fmla="*/ 4490 h 8353"/>
                <a:gd name="T46" fmla="*/ 6193 w 17439"/>
                <a:gd name="T47" fmla="*/ 6163 h 8353"/>
                <a:gd name="T48" fmla="*/ 8719 w 17439"/>
                <a:gd name="T49" fmla="*/ 7775 h 8353"/>
                <a:gd name="T50" fmla="*/ 11245 w 17439"/>
                <a:gd name="T51" fmla="*/ 6163 h 8353"/>
                <a:gd name="T52" fmla="*/ 14015 w 17439"/>
                <a:gd name="T53" fmla="*/ 4490 h 8353"/>
                <a:gd name="T54" fmla="*/ 15167 w 17439"/>
                <a:gd name="T55" fmla="*/ 5646 h 8353"/>
                <a:gd name="T56" fmla="*/ 15167 w 17439"/>
                <a:gd name="T57" fmla="*/ 5647 h 8353"/>
                <a:gd name="T58" fmla="*/ 15167 w 17439"/>
                <a:gd name="T59" fmla="*/ 7122 h 8353"/>
                <a:gd name="T60" fmla="*/ 16395 w 17439"/>
                <a:gd name="T61" fmla="*/ 8350 h 8353"/>
                <a:gd name="T62" fmla="*/ 16925 w 17439"/>
                <a:gd name="T63" fmla="*/ 8349 h 8353"/>
                <a:gd name="T64" fmla="*/ 17359 w 17439"/>
                <a:gd name="T65" fmla="*/ 8298 h 8353"/>
                <a:gd name="T66" fmla="*/ 17439 w 17439"/>
                <a:gd name="T67" fmla="*/ 8090 h 8353"/>
                <a:gd name="T68" fmla="*/ 17439 w 17439"/>
                <a:gd name="T69" fmla="*/ 1228 h 8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439" h="8353">
                  <a:moveTo>
                    <a:pt x="17439" y="1228"/>
                  </a:moveTo>
                  <a:cubicBezTo>
                    <a:pt x="17439" y="549"/>
                    <a:pt x="16889" y="0"/>
                    <a:pt x="16211" y="0"/>
                  </a:cubicBezTo>
                  <a:cubicBezTo>
                    <a:pt x="14912" y="0"/>
                    <a:pt x="14912" y="0"/>
                    <a:pt x="14912" y="0"/>
                  </a:cubicBezTo>
                  <a:cubicBezTo>
                    <a:pt x="14911" y="0"/>
                    <a:pt x="14911" y="0"/>
                    <a:pt x="14911" y="0"/>
                  </a:cubicBezTo>
                  <a:cubicBezTo>
                    <a:pt x="14911" y="0"/>
                    <a:pt x="14911" y="0"/>
                    <a:pt x="14911" y="0"/>
                  </a:cubicBezTo>
                  <a:cubicBezTo>
                    <a:pt x="14910" y="0"/>
                    <a:pt x="14910" y="0"/>
                    <a:pt x="14910" y="0"/>
                  </a:cubicBezTo>
                  <a:cubicBezTo>
                    <a:pt x="14845" y="0"/>
                    <a:pt x="14786" y="25"/>
                    <a:pt x="14742" y="67"/>
                  </a:cubicBezTo>
                  <a:cubicBezTo>
                    <a:pt x="14742" y="65"/>
                    <a:pt x="14742" y="65"/>
                    <a:pt x="14742" y="65"/>
                  </a:cubicBezTo>
                  <a:cubicBezTo>
                    <a:pt x="12136" y="2515"/>
                    <a:pt x="12136" y="2515"/>
                    <a:pt x="12136" y="2515"/>
                  </a:cubicBezTo>
                  <a:cubicBezTo>
                    <a:pt x="12135" y="2515"/>
                    <a:pt x="12135" y="2515"/>
                    <a:pt x="12135" y="2515"/>
                  </a:cubicBezTo>
                  <a:cubicBezTo>
                    <a:pt x="11243" y="3354"/>
                    <a:pt x="10041" y="3825"/>
                    <a:pt x="8719" y="3825"/>
                  </a:cubicBezTo>
                  <a:cubicBezTo>
                    <a:pt x="7342" y="3825"/>
                    <a:pt x="6096" y="3310"/>
                    <a:pt x="5193" y="2409"/>
                  </a:cubicBezTo>
                  <a:cubicBezTo>
                    <a:pt x="5193" y="2409"/>
                    <a:pt x="3276" y="608"/>
                    <a:pt x="3259" y="592"/>
                  </a:cubicBezTo>
                  <a:cubicBezTo>
                    <a:pt x="2891" y="249"/>
                    <a:pt x="2385" y="12"/>
                    <a:pt x="1802" y="0"/>
                  </a:cubicBezTo>
                  <a:cubicBezTo>
                    <a:pt x="246" y="0"/>
                    <a:pt x="246" y="0"/>
                    <a:pt x="246" y="0"/>
                  </a:cubicBezTo>
                  <a:cubicBezTo>
                    <a:pt x="110" y="0"/>
                    <a:pt x="0" y="110"/>
                    <a:pt x="0" y="245"/>
                  </a:cubicBezTo>
                  <a:cubicBezTo>
                    <a:pt x="0" y="7122"/>
                    <a:pt x="0" y="7122"/>
                    <a:pt x="0" y="7122"/>
                  </a:cubicBezTo>
                  <a:cubicBezTo>
                    <a:pt x="0" y="7801"/>
                    <a:pt x="550" y="8350"/>
                    <a:pt x="1228" y="8350"/>
                  </a:cubicBezTo>
                  <a:cubicBezTo>
                    <a:pt x="1703" y="8349"/>
                    <a:pt x="1703" y="8349"/>
                    <a:pt x="1703" y="8349"/>
                  </a:cubicBezTo>
                  <a:cubicBezTo>
                    <a:pt x="1837" y="8349"/>
                    <a:pt x="2085" y="8353"/>
                    <a:pt x="2192" y="8298"/>
                  </a:cubicBezTo>
                  <a:cubicBezTo>
                    <a:pt x="2272" y="8255"/>
                    <a:pt x="2272" y="8169"/>
                    <a:pt x="2272" y="8090"/>
                  </a:cubicBezTo>
                  <a:cubicBezTo>
                    <a:pt x="2272" y="5656"/>
                    <a:pt x="2272" y="5656"/>
                    <a:pt x="2272" y="5656"/>
                  </a:cubicBezTo>
                  <a:cubicBezTo>
                    <a:pt x="2272" y="5017"/>
                    <a:pt x="2794" y="4490"/>
                    <a:pt x="3423" y="4490"/>
                  </a:cubicBezTo>
                  <a:cubicBezTo>
                    <a:pt x="4594" y="4490"/>
                    <a:pt x="5434" y="5493"/>
                    <a:pt x="6193" y="6163"/>
                  </a:cubicBezTo>
                  <a:cubicBezTo>
                    <a:pt x="7123" y="6984"/>
                    <a:pt x="7839" y="7775"/>
                    <a:pt x="8719" y="7775"/>
                  </a:cubicBezTo>
                  <a:cubicBezTo>
                    <a:pt x="9600" y="7775"/>
                    <a:pt x="10316" y="6984"/>
                    <a:pt x="11245" y="6163"/>
                  </a:cubicBezTo>
                  <a:cubicBezTo>
                    <a:pt x="12004" y="5493"/>
                    <a:pt x="12844" y="4490"/>
                    <a:pt x="14015" y="4490"/>
                  </a:cubicBezTo>
                  <a:cubicBezTo>
                    <a:pt x="14641" y="4490"/>
                    <a:pt x="15161" y="5011"/>
                    <a:pt x="15167" y="5646"/>
                  </a:cubicBezTo>
                  <a:cubicBezTo>
                    <a:pt x="15167" y="5647"/>
                    <a:pt x="15167" y="5647"/>
                    <a:pt x="15167" y="5647"/>
                  </a:cubicBezTo>
                  <a:cubicBezTo>
                    <a:pt x="15167" y="6046"/>
                    <a:pt x="15167" y="7113"/>
                    <a:pt x="15167" y="7122"/>
                  </a:cubicBezTo>
                  <a:cubicBezTo>
                    <a:pt x="15167" y="7801"/>
                    <a:pt x="15716" y="8350"/>
                    <a:pt x="16395" y="8350"/>
                  </a:cubicBezTo>
                  <a:cubicBezTo>
                    <a:pt x="16395" y="8350"/>
                    <a:pt x="16905" y="8349"/>
                    <a:pt x="16925" y="8349"/>
                  </a:cubicBezTo>
                  <a:cubicBezTo>
                    <a:pt x="17064" y="8349"/>
                    <a:pt x="17265" y="8346"/>
                    <a:pt x="17359" y="8298"/>
                  </a:cubicBezTo>
                  <a:cubicBezTo>
                    <a:pt x="17439" y="8255"/>
                    <a:pt x="17439" y="8169"/>
                    <a:pt x="17439" y="8090"/>
                  </a:cubicBezTo>
                  <a:cubicBezTo>
                    <a:pt x="17439" y="7434"/>
                    <a:pt x="17439" y="1285"/>
                    <a:pt x="17439" y="122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800"/>
            </a:p>
          </p:txBody>
        </p:sp>
      </p:grpSp>
      <p:grpSp>
        <p:nvGrpSpPr>
          <p:cNvPr id="27" name="Gruppieren 26"/>
          <p:cNvGrpSpPr/>
          <p:nvPr userDrawn="1">
            <p:custDataLst>
              <p:tags r:id="rId1"/>
            </p:custDataLst>
          </p:nvPr>
        </p:nvGrpSpPr>
        <p:grpSpPr bwMode="gray">
          <a:xfrm>
            <a:off x="438112" y="5303128"/>
            <a:ext cx="2446405" cy="1229401"/>
            <a:chOff x="2649538" y="1697038"/>
            <a:chExt cx="6892925" cy="3463925"/>
          </a:xfrm>
        </p:grpSpPr>
        <p:sp>
          <p:nvSpPr>
            <p:cNvPr id="30" name="Freeform 17"/>
            <p:cNvSpPr>
              <a:spLocks noEditPoints="1"/>
            </p:cNvSpPr>
            <p:nvPr>
              <p:custDataLst>
                <p:tags r:id="rId2"/>
              </p:custDataLst>
            </p:nvPr>
          </p:nvSpPr>
          <p:spPr bwMode="gray">
            <a:xfrm>
              <a:off x="2649538" y="1697038"/>
              <a:ext cx="6892925" cy="3463925"/>
            </a:xfrm>
            <a:custGeom>
              <a:avLst/>
              <a:gdLst>
                <a:gd name="T0" fmla="*/ 31 w 1835"/>
                <a:gd name="T1" fmla="*/ 747 h 921"/>
                <a:gd name="T2" fmla="*/ 384 w 1835"/>
                <a:gd name="T3" fmla="*/ 102 h 921"/>
                <a:gd name="T4" fmla="*/ 51 w 1835"/>
                <a:gd name="T5" fmla="*/ 48 h 921"/>
                <a:gd name="T6" fmla="*/ 196 w 1835"/>
                <a:gd name="T7" fmla="*/ 874 h 921"/>
                <a:gd name="T8" fmla="*/ 1645 w 1835"/>
                <a:gd name="T9" fmla="*/ 852 h 921"/>
                <a:gd name="T10" fmla="*/ 1534 w 1835"/>
                <a:gd name="T11" fmla="*/ 532 h 921"/>
                <a:gd name="T12" fmla="*/ 865 w 1835"/>
                <a:gd name="T13" fmla="*/ 836 h 921"/>
                <a:gd name="T14" fmla="*/ 306 w 1835"/>
                <a:gd name="T15" fmla="*/ 563 h 921"/>
                <a:gd name="T16" fmla="*/ 291 w 1835"/>
                <a:gd name="T17" fmla="*/ 879 h 921"/>
                <a:gd name="T18" fmla="*/ 13 w 1835"/>
                <a:gd name="T19" fmla="*/ 762 h 921"/>
                <a:gd name="T20" fmla="*/ 249 w 1835"/>
                <a:gd name="T21" fmla="*/ 17 h 921"/>
                <a:gd name="T22" fmla="*/ 624 w 1835"/>
                <a:gd name="T23" fmla="*/ 309 h 921"/>
                <a:gd name="T24" fmla="*/ 554 w 1835"/>
                <a:gd name="T25" fmla="*/ 296 h 921"/>
                <a:gd name="T26" fmla="*/ 219 w 1835"/>
                <a:gd name="T27" fmla="*/ 56 h 921"/>
                <a:gd name="T28" fmla="*/ 62 w 1835"/>
                <a:gd name="T29" fmla="*/ 761 h 921"/>
                <a:gd name="T30" fmla="*/ 243 w 1835"/>
                <a:gd name="T31" fmla="*/ 846 h 921"/>
                <a:gd name="T32" fmla="*/ 662 w 1835"/>
                <a:gd name="T33" fmla="*/ 619 h 921"/>
                <a:gd name="T34" fmla="*/ 1277 w 1835"/>
                <a:gd name="T35" fmla="*/ 546 h 921"/>
                <a:gd name="T36" fmla="*/ 1650 w 1835"/>
                <a:gd name="T37" fmla="*/ 852 h 921"/>
                <a:gd name="T38" fmla="*/ 651 w 1835"/>
                <a:gd name="T39" fmla="*/ 620 h 921"/>
                <a:gd name="T40" fmla="*/ 233 w 1835"/>
                <a:gd name="T41" fmla="*/ 860 h 921"/>
                <a:gd name="T42" fmla="*/ 58 w 1835"/>
                <a:gd name="T43" fmla="*/ 717 h 921"/>
                <a:gd name="T44" fmla="*/ 368 w 1835"/>
                <a:gd name="T45" fmla="*/ 117 h 921"/>
                <a:gd name="T46" fmla="*/ 975 w 1835"/>
                <a:gd name="T47" fmla="*/ 420 h 921"/>
                <a:gd name="T48" fmla="*/ 250 w 1835"/>
                <a:gd name="T49" fmla="*/ 21 h 921"/>
                <a:gd name="T50" fmla="*/ 39 w 1835"/>
                <a:gd name="T51" fmla="*/ 823 h 921"/>
                <a:gd name="T52" fmla="*/ 288 w 1835"/>
                <a:gd name="T53" fmla="*/ 865 h 921"/>
                <a:gd name="T54" fmla="*/ 590 w 1835"/>
                <a:gd name="T55" fmla="*/ 612 h 921"/>
                <a:gd name="T56" fmla="*/ 1301 w 1835"/>
                <a:gd name="T57" fmla="*/ 542 h 921"/>
                <a:gd name="T58" fmla="*/ 1645 w 1835"/>
                <a:gd name="T59" fmla="*/ 892 h 921"/>
                <a:gd name="T60" fmla="*/ 1531 w 1835"/>
                <a:gd name="T61" fmla="*/ 564 h 921"/>
                <a:gd name="T62" fmla="*/ 829 w 1835"/>
                <a:gd name="T63" fmla="*/ 839 h 921"/>
                <a:gd name="T64" fmla="*/ 308 w 1835"/>
                <a:gd name="T65" fmla="*/ 612 h 921"/>
                <a:gd name="T66" fmla="*/ 215 w 1835"/>
                <a:gd name="T67" fmla="*/ 921 h 921"/>
                <a:gd name="T68" fmla="*/ 1 w 1835"/>
                <a:gd name="T69" fmla="*/ 570 h 921"/>
                <a:gd name="T70" fmla="*/ 522 w 1835"/>
                <a:gd name="T71" fmla="*/ 194 h 921"/>
                <a:gd name="T72" fmla="*/ 1784 w 1835"/>
                <a:gd name="T73" fmla="*/ 48 h 921"/>
                <a:gd name="T74" fmla="*/ 853 w 1835"/>
                <a:gd name="T75" fmla="*/ 455 h 921"/>
                <a:gd name="T76" fmla="*/ 368 w 1835"/>
                <a:gd name="T77" fmla="*/ 148 h 921"/>
                <a:gd name="T78" fmla="*/ 177 w 1835"/>
                <a:gd name="T79" fmla="*/ 844 h 921"/>
                <a:gd name="T80" fmla="*/ 231 w 1835"/>
                <a:gd name="T81" fmla="*/ 838 h 921"/>
                <a:gd name="T82" fmla="*/ 502 w 1835"/>
                <a:gd name="T83" fmla="*/ 484 h 921"/>
                <a:gd name="T84" fmla="*/ 1194 w 1835"/>
                <a:gd name="T85" fmla="*/ 606 h 921"/>
                <a:gd name="T86" fmla="*/ 1605 w 1835"/>
                <a:gd name="T87" fmla="*/ 747 h 921"/>
                <a:gd name="T88" fmla="*/ 1777 w 1835"/>
                <a:gd name="T89" fmla="*/ 856 h 921"/>
                <a:gd name="T90" fmla="*/ 1811 w 1835"/>
                <a:gd name="T91" fmla="*/ 454 h 921"/>
                <a:gd name="T92" fmla="*/ 1775 w 1835"/>
                <a:gd name="T93" fmla="*/ 866 h 921"/>
                <a:gd name="T94" fmla="*/ 1601 w 1835"/>
                <a:gd name="T95" fmla="*/ 614 h 921"/>
                <a:gd name="T96" fmla="*/ 1011 w 1835"/>
                <a:gd name="T97" fmla="*/ 764 h 921"/>
                <a:gd name="T98" fmla="*/ 240 w 1835"/>
                <a:gd name="T99" fmla="*/ 575 h 921"/>
                <a:gd name="T100" fmla="*/ 204 w 1835"/>
                <a:gd name="T101" fmla="*/ 849 h 921"/>
                <a:gd name="T102" fmla="*/ 77 w 1835"/>
                <a:gd name="T103" fmla="*/ 69 h 921"/>
                <a:gd name="T104" fmla="*/ 544 w 1835"/>
                <a:gd name="T105" fmla="*/ 305 h 921"/>
                <a:gd name="T106" fmla="*/ 1489 w 1835"/>
                <a:gd name="T107" fmla="*/ 102 h 921"/>
                <a:gd name="T108" fmla="*/ 1536 w 1835"/>
                <a:gd name="T109" fmla="*/ 32 h 921"/>
                <a:gd name="T110" fmla="*/ 586 w 1835"/>
                <a:gd name="T111" fmla="*/ 264 h 921"/>
                <a:gd name="T112" fmla="*/ 221 w 1835"/>
                <a:gd name="T113" fmla="*/ 6 h 921"/>
                <a:gd name="T114" fmla="*/ 4 w 1835"/>
                <a:gd name="T115" fmla="*/ 759 h 921"/>
                <a:gd name="T116" fmla="*/ 243 w 1835"/>
                <a:gd name="T117" fmla="*/ 916 h 921"/>
                <a:gd name="T118" fmla="*/ 386 w 1835"/>
                <a:gd name="T119" fmla="*/ 526 h 921"/>
                <a:gd name="T120" fmla="*/ 1076 w 1835"/>
                <a:gd name="T121" fmla="*/ 795 h 921"/>
                <a:gd name="T122" fmla="*/ 1551 w 1835"/>
                <a:gd name="T123" fmla="*/ 607 h 921"/>
                <a:gd name="T124" fmla="*/ 1776 w 1835"/>
                <a:gd name="T125" fmla="*/ 899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35" h="921">
                  <a:moveTo>
                    <a:pt x="272" y="835"/>
                  </a:moveTo>
                  <a:cubicBezTo>
                    <a:pt x="272" y="842"/>
                    <a:pt x="272" y="850"/>
                    <a:pt x="272" y="859"/>
                  </a:cubicBezTo>
                  <a:cubicBezTo>
                    <a:pt x="272" y="863"/>
                    <a:pt x="272" y="868"/>
                    <a:pt x="270" y="872"/>
                  </a:cubicBezTo>
                  <a:cubicBezTo>
                    <a:pt x="269" y="876"/>
                    <a:pt x="265" y="880"/>
                    <a:pt x="261" y="881"/>
                  </a:cubicBezTo>
                  <a:cubicBezTo>
                    <a:pt x="253" y="885"/>
                    <a:pt x="243" y="885"/>
                    <a:pt x="233" y="886"/>
                  </a:cubicBezTo>
                  <a:cubicBezTo>
                    <a:pt x="224" y="887"/>
                    <a:pt x="215" y="887"/>
                    <a:pt x="205" y="887"/>
                  </a:cubicBezTo>
                  <a:cubicBezTo>
                    <a:pt x="200" y="888"/>
                    <a:pt x="196" y="888"/>
                    <a:pt x="191" y="888"/>
                  </a:cubicBezTo>
                  <a:cubicBezTo>
                    <a:pt x="186" y="888"/>
                    <a:pt x="181" y="888"/>
                    <a:pt x="176" y="887"/>
                  </a:cubicBezTo>
                  <a:cubicBezTo>
                    <a:pt x="156" y="886"/>
                    <a:pt x="135" y="881"/>
                    <a:pt x="115" y="871"/>
                  </a:cubicBezTo>
                  <a:cubicBezTo>
                    <a:pt x="96" y="862"/>
                    <a:pt x="77" y="849"/>
                    <a:pt x="61" y="831"/>
                  </a:cubicBezTo>
                  <a:cubicBezTo>
                    <a:pt x="53" y="822"/>
                    <a:pt x="46" y="812"/>
                    <a:pt x="41" y="801"/>
                  </a:cubicBezTo>
                  <a:cubicBezTo>
                    <a:pt x="36" y="790"/>
                    <a:pt x="32" y="778"/>
                    <a:pt x="31" y="765"/>
                  </a:cubicBezTo>
                  <a:cubicBezTo>
                    <a:pt x="31" y="762"/>
                    <a:pt x="31" y="759"/>
                    <a:pt x="31" y="756"/>
                  </a:cubicBezTo>
                  <a:cubicBezTo>
                    <a:pt x="31" y="753"/>
                    <a:pt x="31" y="750"/>
                    <a:pt x="31" y="747"/>
                  </a:cubicBezTo>
                  <a:cubicBezTo>
                    <a:pt x="31" y="741"/>
                    <a:pt x="31" y="735"/>
                    <a:pt x="30" y="729"/>
                  </a:cubicBezTo>
                  <a:cubicBezTo>
                    <a:pt x="30" y="717"/>
                    <a:pt x="30" y="705"/>
                    <a:pt x="30" y="693"/>
                  </a:cubicBezTo>
                  <a:cubicBezTo>
                    <a:pt x="30" y="594"/>
                    <a:pt x="29" y="489"/>
                    <a:pt x="29" y="381"/>
                  </a:cubicBezTo>
                  <a:cubicBezTo>
                    <a:pt x="29" y="328"/>
                    <a:pt x="29" y="274"/>
                    <a:pt x="29" y="220"/>
                  </a:cubicBezTo>
                  <a:cubicBezTo>
                    <a:pt x="30" y="165"/>
                    <a:pt x="30" y="70"/>
                    <a:pt x="30" y="57"/>
                  </a:cubicBezTo>
                  <a:cubicBezTo>
                    <a:pt x="30" y="43"/>
                    <a:pt x="37" y="27"/>
                    <a:pt x="60" y="27"/>
                  </a:cubicBezTo>
                  <a:cubicBezTo>
                    <a:pt x="82" y="27"/>
                    <a:pt x="129" y="28"/>
                    <a:pt x="163" y="28"/>
                  </a:cubicBezTo>
                  <a:cubicBezTo>
                    <a:pt x="175" y="28"/>
                    <a:pt x="188" y="28"/>
                    <a:pt x="200" y="28"/>
                  </a:cubicBezTo>
                  <a:cubicBezTo>
                    <a:pt x="206" y="28"/>
                    <a:pt x="212" y="28"/>
                    <a:pt x="218" y="28"/>
                  </a:cubicBezTo>
                  <a:cubicBezTo>
                    <a:pt x="225" y="28"/>
                    <a:pt x="231" y="28"/>
                    <a:pt x="237" y="29"/>
                  </a:cubicBezTo>
                  <a:cubicBezTo>
                    <a:pt x="262" y="31"/>
                    <a:pt x="285" y="38"/>
                    <a:pt x="306" y="47"/>
                  </a:cubicBezTo>
                  <a:cubicBezTo>
                    <a:pt x="327" y="56"/>
                    <a:pt x="346" y="68"/>
                    <a:pt x="362" y="81"/>
                  </a:cubicBezTo>
                  <a:cubicBezTo>
                    <a:pt x="366" y="85"/>
                    <a:pt x="370" y="88"/>
                    <a:pt x="373" y="92"/>
                  </a:cubicBezTo>
                  <a:cubicBezTo>
                    <a:pt x="377" y="95"/>
                    <a:pt x="381" y="99"/>
                    <a:pt x="384" y="102"/>
                  </a:cubicBezTo>
                  <a:cubicBezTo>
                    <a:pt x="391" y="109"/>
                    <a:pt x="398" y="115"/>
                    <a:pt x="405" y="122"/>
                  </a:cubicBezTo>
                  <a:cubicBezTo>
                    <a:pt x="458" y="173"/>
                    <a:pt x="499" y="213"/>
                    <a:pt x="523" y="238"/>
                  </a:cubicBezTo>
                  <a:cubicBezTo>
                    <a:pt x="531" y="245"/>
                    <a:pt x="536" y="251"/>
                    <a:pt x="539" y="255"/>
                  </a:cubicBezTo>
                  <a:cubicBezTo>
                    <a:pt x="546" y="263"/>
                    <a:pt x="545" y="263"/>
                    <a:pt x="536" y="256"/>
                  </a:cubicBezTo>
                  <a:cubicBezTo>
                    <a:pt x="531" y="252"/>
                    <a:pt x="525" y="247"/>
                    <a:pt x="516" y="240"/>
                  </a:cubicBezTo>
                  <a:cubicBezTo>
                    <a:pt x="507" y="233"/>
                    <a:pt x="458" y="189"/>
                    <a:pt x="393" y="129"/>
                  </a:cubicBezTo>
                  <a:cubicBezTo>
                    <a:pt x="383" y="119"/>
                    <a:pt x="372" y="109"/>
                    <a:pt x="361" y="99"/>
                  </a:cubicBezTo>
                  <a:cubicBezTo>
                    <a:pt x="350" y="89"/>
                    <a:pt x="339" y="81"/>
                    <a:pt x="326" y="73"/>
                  </a:cubicBezTo>
                  <a:cubicBezTo>
                    <a:pt x="302" y="59"/>
                    <a:pt x="274" y="49"/>
                    <a:pt x="245" y="45"/>
                  </a:cubicBezTo>
                  <a:cubicBezTo>
                    <a:pt x="238" y="44"/>
                    <a:pt x="230" y="44"/>
                    <a:pt x="223" y="43"/>
                  </a:cubicBezTo>
                  <a:cubicBezTo>
                    <a:pt x="216" y="43"/>
                    <a:pt x="208" y="43"/>
                    <a:pt x="200" y="43"/>
                  </a:cubicBezTo>
                  <a:cubicBezTo>
                    <a:pt x="185" y="43"/>
                    <a:pt x="170" y="43"/>
                    <a:pt x="155" y="43"/>
                  </a:cubicBezTo>
                  <a:cubicBezTo>
                    <a:pt x="125" y="44"/>
                    <a:pt x="72" y="44"/>
                    <a:pt x="67" y="44"/>
                  </a:cubicBezTo>
                  <a:cubicBezTo>
                    <a:pt x="59" y="44"/>
                    <a:pt x="54" y="45"/>
                    <a:pt x="51" y="48"/>
                  </a:cubicBezTo>
                  <a:cubicBezTo>
                    <a:pt x="46" y="53"/>
                    <a:pt x="47" y="57"/>
                    <a:pt x="47" y="64"/>
                  </a:cubicBezTo>
                  <a:cubicBezTo>
                    <a:pt x="47" y="83"/>
                    <a:pt x="47" y="185"/>
                    <a:pt x="47" y="245"/>
                  </a:cubicBezTo>
                  <a:cubicBezTo>
                    <a:pt x="48" y="306"/>
                    <a:pt x="48" y="366"/>
                    <a:pt x="48" y="426"/>
                  </a:cubicBezTo>
                  <a:cubicBezTo>
                    <a:pt x="49" y="499"/>
                    <a:pt x="49" y="579"/>
                    <a:pt x="49" y="657"/>
                  </a:cubicBezTo>
                  <a:cubicBezTo>
                    <a:pt x="49" y="676"/>
                    <a:pt x="49" y="695"/>
                    <a:pt x="48" y="714"/>
                  </a:cubicBezTo>
                  <a:cubicBezTo>
                    <a:pt x="48" y="724"/>
                    <a:pt x="48" y="733"/>
                    <a:pt x="48" y="743"/>
                  </a:cubicBezTo>
                  <a:cubicBezTo>
                    <a:pt x="48" y="747"/>
                    <a:pt x="48" y="752"/>
                    <a:pt x="48" y="757"/>
                  </a:cubicBezTo>
                  <a:cubicBezTo>
                    <a:pt x="48" y="761"/>
                    <a:pt x="48" y="765"/>
                    <a:pt x="49" y="769"/>
                  </a:cubicBezTo>
                  <a:cubicBezTo>
                    <a:pt x="51" y="785"/>
                    <a:pt x="58" y="800"/>
                    <a:pt x="67" y="813"/>
                  </a:cubicBezTo>
                  <a:cubicBezTo>
                    <a:pt x="77" y="826"/>
                    <a:pt x="88" y="836"/>
                    <a:pt x="101" y="845"/>
                  </a:cubicBezTo>
                  <a:cubicBezTo>
                    <a:pt x="114" y="855"/>
                    <a:pt x="130" y="862"/>
                    <a:pt x="146" y="868"/>
                  </a:cubicBezTo>
                  <a:cubicBezTo>
                    <a:pt x="154" y="870"/>
                    <a:pt x="162" y="872"/>
                    <a:pt x="170" y="873"/>
                  </a:cubicBezTo>
                  <a:cubicBezTo>
                    <a:pt x="175" y="874"/>
                    <a:pt x="179" y="874"/>
                    <a:pt x="183" y="874"/>
                  </a:cubicBezTo>
                  <a:cubicBezTo>
                    <a:pt x="187" y="874"/>
                    <a:pt x="192" y="874"/>
                    <a:pt x="196" y="874"/>
                  </a:cubicBezTo>
                  <a:cubicBezTo>
                    <a:pt x="213" y="874"/>
                    <a:pt x="233" y="874"/>
                    <a:pt x="245" y="873"/>
                  </a:cubicBezTo>
                  <a:cubicBezTo>
                    <a:pt x="247" y="872"/>
                    <a:pt x="249" y="872"/>
                    <a:pt x="251" y="872"/>
                  </a:cubicBezTo>
                  <a:cubicBezTo>
                    <a:pt x="252" y="871"/>
                    <a:pt x="254" y="871"/>
                    <a:pt x="256" y="870"/>
                  </a:cubicBezTo>
                  <a:cubicBezTo>
                    <a:pt x="259" y="868"/>
                    <a:pt x="260" y="864"/>
                    <a:pt x="261" y="861"/>
                  </a:cubicBezTo>
                  <a:cubicBezTo>
                    <a:pt x="261" y="857"/>
                    <a:pt x="261" y="854"/>
                    <a:pt x="261" y="850"/>
                  </a:cubicBezTo>
                  <a:cubicBezTo>
                    <a:pt x="261" y="839"/>
                    <a:pt x="261" y="839"/>
                    <a:pt x="261" y="839"/>
                  </a:cubicBezTo>
                  <a:cubicBezTo>
                    <a:pt x="261" y="808"/>
                    <a:pt x="262" y="781"/>
                    <a:pt x="262" y="757"/>
                  </a:cubicBezTo>
                  <a:cubicBezTo>
                    <a:pt x="263" y="743"/>
                    <a:pt x="263" y="729"/>
                    <a:pt x="264" y="717"/>
                  </a:cubicBezTo>
                  <a:cubicBezTo>
                    <a:pt x="265" y="704"/>
                    <a:pt x="267" y="713"/>
                    <a:pt x="269" y="740"/>
                  </a:cubicBezTo>
                  <a:cubicBezTo>
                    <a:pt x="269" y="749"/>
                    <a:pt x="270" y="761"/>
                    <a:pt x="270" y="774"/>
                  </a:cubicBezTo>
                  <a:cubicBezTo>
                    <a:pt x="271" y="786"/>
                    <a:pt x="271" y="799"/>
                    <a:pt x="271" y="813"/>
                  </a:cubicBezTo>
                  <a:cubicBezTo>
                    <a:pt x="271" y="820"/>
                    <a:pt x="272" y="827"/>
                    <a:pt x="272" y="835"/>
                  </a:cubicBezTo>
                  <a:close/>
                  <a:moveTo>
                    <a:pt x="1650" y="852"/>
                  </a:moveTo>
                  <a:cubicBezTo>
                    <a:pt x="1651" y="853"/>
                    <a:pt x="1649" y="854"/>
                    <a:pt x="1645" y="852"/>
                  </a:cubicBezTo>
                  <a:cubicBezTo>
                    <a:pt x="1641" y="851"/>
                    <a:pt x="1635" y="848"/>
                    <a:pt x="1627" y="843"/>
                  </a:cubicBezTo>
                  <a:cubicBezTo>
                    <a:pt x="1619" y="838"/>
                    <a:pt x="1610" y="831"/>
                    <a:pt x="1600" y="820"/>
                  </a:cubicBezTo>
                  <a:cubicBezTo>
                    <a:pt x="1593" y="812"/>
                    <a:pt x="1587" y="803"/>
                    <a:pt x="1581" y="792"/>
                  </a:cubicBezTo>
                  <a:cubicBezTo>
                    <a:pt x="1579" y="786"/>
                    <a:pt x="1577" y="780"/>
                    <a:pt x="1575" y="774"/>
                  </a:cubicBezTo>
                  <a:cubicBezTo>
                    <a:pt x="1574" y="770"/>
                    <a:pt x="1574" y="767"/>
                    <a:pt x="1574" y="763"/>
                  </a:cubicBezTo>
                  <a:cubicBezTo>
                    <a:pt x="1573" y="761"/>
                    <a:pt x="1573" y="759"/>
                    <a:pt x="1573" y="758"/>
                  </a:cubicBezTo>
                  <a:cubicBezTo>
                    <a:pt x="1573" y="756"/>
                    <a:pt x="1573" y="754"/>
                    <a:pt x="1573" y="752"/>
                  </a:cubicBezTo>
                  <a:cubicBezTo>
                    <a:pt x="1572" y="729"/>
                    <a:pt x="1571" y="702"/>
                    <a:pt x="1570" y="672"/>
                  </a:cubicBezTo>
                  <a:cubicBezTo>
                    <a:pt x="1570" y="657"/>
                    <a:pt x="1570" y="641"/>
                    <a:pt x="1569" y="624"/>
                  </a:cubicBezTo>
                  <a:cubicBezTo>
                    <a:pt x="1569" y="620"/>
                    <a:pt x="1569" y="616"/>
                    <a:pt x="1569" y="611"/>
                  </a:cubicBezTo>
                  <a:cubicBezTo>
                    <a:pt x="1569" y="609"/>
                    <a:pt x="1569" y="607"/>
                    <a:pt x="1569" y="605"/>
                  </a:cubicBezTo>
                  <a:cubicBezTo>
                    <a:pt x="1568" y="603"/>
                    <a:pt x="1568" y="601"/>
                    <a:pt x="1568" y="599"/>
                  </a:cubicBezTo>
                  <a:cubicBezTo>
                    <a:pt x="1567" y="591"/>
                    <a:pt x="1565" y="583"/>
                    <a:pt x="1562" y="575"/>
                  </a:cubicBezTo>
                  <a:cubicBezTo>
                    <a:pt x="1557" y="559"/>
                    <a:pt x="1547" y="544"/>
                    <a:pt x="1534" y="532"/>
                  </a:cubicBezTo>
                  <a:cubicBezTo>
                    <a:pt x="1521" y="519"/>
                    <a:pt x="1504" y="510"/>
                    <a:pt x="1485" y="506"/>
                  </a:cubicBezTo>
                  <a:cubicBezTo>
                    <a:pt x="1480" y="505"/>
                    <a:pt x="1476" y="504"/>
                    <a:pt x="1471" y="504"/>
                  </a:cubicBezTo>
                  <a:cubicBezTo>
                    <a:pt x="1466" y="503"/>
                    <a:pt x="1461" y="503"/>
                    <a:pt x="1456" y="503"/>
                  </a:cubicBezTo>
                  <a:cubicBezTo>
                    <a:pt x="1446" y="504"/>
                    <a:pt x="1435" y="505"/>
                    <a:pt x="1425" y="507"/>
                  </a:cubicBezTo>
                  <a:cubicBezTo>
                    <a:pt x="1404" y="512"/>
                    <a:pt x="1383" y="519"/>
                    <a:pt x="1363" y="530"/>
                  </a:cubicBezTo>
                  <a:cubicBezTo>
                    <a:pt x="1343" y="541"/>
                    <a:pt x="1323" y="555"/>
                    <a:pt x="1304" y="570"/>
                  </a:cubicBezTo>
                  <a:cubicBezTo>
                    <a:pt x="1284" y="585"/>
                    <a:pt x="1266" y="603"/>
                    <a:pt x="1247" y="621"/>
                  </a:cubicBezTo>
                  <a:cubicBezTo>
                    <a:pt x="1228" y="639"/>
                    <a:pt x="1208" y="658"/>
                    <a:pt x="1187" y="677"/>
                  </a:cubicBezTo>
                  <a:cubicBezTo>
                    <a:pt x="1167" y="696"/>
                    <a:pt x="1146" y="715"/>
                    <a:pt x="1125" y="735"/>
                  </a:cubicBezTo>
                  <a:cubicBezTo>
                    <a:pt x="1103" y="754"/>
                    <a:pt x="1081" y="774"/>
                    <a:pt x="1056" y="793"/>
                  </a:cubicBezTo>
                  <a:cubicBezTo>
                    <a:pt x="1044" y="802"/>
                    <a:pt x="1030" y="811"/>
                    <a:pt x="1016" y="819"/>
                  </a:cubicBezTo>
                  <a:cubicBezTo>
                    <a:pt x="1002" y="827"/>
                    <a:pt x="986" y="833"/>
                    <a:pt x="970" y="838"/>
                  </a:cubicBezTo>
                  <a:cubicBezTo>
                    <a:pt x="953" y="843"/>
                    <a:pt x="935" y="845"/>
                    <a:pt x="918" y="845"/>
                  </a:cubicBezTo>
                  <a:cubicBezTo>
                    <a:pt x="900" y="844"/>
                    <a:pt x="882" y="841"/>
                    <a:pt x="865" y="836"/>
                  </a:cubicBezTo>
                  <a:cubicBezTo>
                    <a:pt x="848" y="830"/>
                    <a:pt x="833" y="822"/>
                    <a:pt x="818" y="814"/>
                  </a:cubicBezTo>
                  <a:cubicBezTo>
                    <a:pt x="803" y="805"/>
                    <a:pt x="789" y="795"/>
                    <a:pt x="775" y="785"/>
                  </a:cubicBezTo>
                  <a:cubicBezTo>
                    <a:pt x="749" y="765"/>
                    <a:pt x="724" y="742"/>
                    <a:pt x="699" y="720"/>
                  </a:cubicBezTo>
                  <a:cubicBezTo>
                    <a:pt x="686" y="709"/>
                    <a:pt x="674" y="698"/>
                    <a:pt x="661" y="687"/>
                  </a:cubicBezTo>
                  <a:cubicBezTo>
                    <a:pt x="655" y="681"/>
                    <a:pt x="649" y="675"/>
                    <a:pt x="642" y="670"/>
                  </a:cubicBezTo>
                  <a:cubicBezTo>
                    <a:pt x="636" y="664"/>
                    <a:pt x="629" y="658"/>
                    <a:pt x="623" y="652"/>
                  </a:cubicBezTo>
                  <a:cubicBezTo>
                    <a:pt x="598" y="629"/>
                    <a:pt x="573" y="606"/>
                    <a:pt x="547" y="585"/>
                  </a:cubicBezTo>
                  <a:cubicBezTo>
                    <a:pt x="521" y="564"/>
                    <a:pt x="494" y="545"/>
                    <a:pt x="464" y="532"/>
                  </a:cubicBezTo>
                  <a:cubicBezTo>
                    <a:pt x="450" y="526"/>
                    <a:pt x="435" y="521"/>
                    <a:pt x="419" y="519"/>
                  </a:cubicBezTo>
                  <a:cubicBezTo>
                    <a:pt x="411" y="517"/>
                    <a:pt x="404" y="516"/>
                    <a:pt x="396" y="516"/>
                  </a:cubicBezTo>
                  <a:cubicBezTo>
                    <a:pt x="392" y="516"/>
                    <a:pt x="388" y="515"/>
                    <a:pt x="384" y="516"/>
                  </a:cubicBezTo>
                  <a:cubicBezTo>
                    <a:pt x="381" y="516"/>
                    <a:pt x="377" y="516"/>
                    <a:pt x="374" y="516"/>
                  </a:cubicBezTo>
                  <a:cubicBezTo>
                    <a:pt x="360" y="518"/>
                    <a:pt x="346" y="524"/>
                    <a:pt x="335" y="532"/>
                  </a:cubicBezTo>
                  <a:cubicBezTo>
                    <a:pt x="323" y="540"/>
                    <a:pt x="313" y="551"/>
                    <a:pt x="306" y="563"/>
                  </a:cubicBezTo>
                  <a:cubicBezTo>
                    <a:pt x="299" y="576"/>
                    <a:pt x="295" y="590"/>
                    <a:pt x="294" y="604"/>
                  </a:cubicBezTo>
                  <a:cubicBezTo>
                    <a:pt x="294" y="606"/>
                    <a:pt x="294" y="607"/>
                    <a:pt x="294" y="609"/>
                  </a:cubicBezTo>
                  <a:cubicBezTo>
                    <a:pt x="294" y="616"/>
                    <a:pt x="294" y="616"/>
                    <a:pt x="294" y="616"/>
                  </a:cubicBezTo>
                  <a:cubicBezTo>
                    <a:pt x="294" y="630"/>
                    <a:pt x="294" y="630"/>
                    <a:pt x="294" y="630"/>
                  </a:cubicBezTo>
                  <a:cubicBezTo>
                    <a:pt x="294" y="639"/>
                    <a:pt x="294" y="648"/>
                    <a:pt x="294" y="657"/>
                  </a:cubicBezTo>
                  <a:cubicBezTo>
                    <a:pt x="294" y="694"/>
                    <a:pt x="294" y="731"/>
                    <a:pt x="294" y="768"/>
                  </a:cubicBezTo>
                  <a:cubicBezTo>
                    <a:pt x="294" y="786"/>
                    <a:pt x="294" y="805"/>
                    <a:pt x="294" y="823"/>
                  </a:cubicBezTo>
                  <a:cubicBezTo>
                    <a:pt x="294" y="837"/>
                    <a:pt x="294" y="837"/>
                    <a:pt x="294" y="837"/>
                  </a:cubicBezTo>
                  <a:cubicBezTo>
                    <a:pt x="294" y="841"/>
                    <a:pt x="294" y="841"/>
                    <a:pt x="294" y="841"/>
                  </a:cubicBezTo>
                  <a:cubicBezTo>
                    <a:pt x="294" y="843"/>
                    <a:pt x="294" y="843"/>
                    <a:pt x="294" y="843"/>
                  </a:cubicBezTo>
                  <a:cubicBezTo>
                    <a:pt x="294" y="846"/>
                    <a:pt x="294" y="846"/>
                    <a:pt x="294" y="846"/>
                  </a:cubicBezTo>
                  <a:cubicBezTo>
                    <a:pt x="294" y="857"/>
                    <a:pt x="294" y="857"/>
                    <a:pt x="294" y="857"/>
                  </a:cubicBezTo>
                  <a:cubicBezTo>
                    <a:pt x="294" y="861"/>
                    <a:pt x="294" y="865"/>
                    <a:pt x="293" y="868"/>
                  </a:cubicBezTo>
                  <a:cubicBezTo>
                    <a:pt x="293" y="872"/>
                    <a:pt x="292" y="875"/>
                    <a:pt x="291" y="879"/>
                  </a:cubicBezTo>
                  <a:cubicBezTo>
                    <a:pt x="289" y="885"/>
                    <a:pt x="285" y="891"/>
                    <a:pt x="279" y="896"/>
                  </a:cubicBezTo>
                  <a:cubicBezTo>
                    <a:pt x="268" y="904"/>
                    <a:pt x="252" y="906"/>
                    <a:pt x="237" y="907"/>
                  </a:cubicBezTo>
                  <a:cubicBezTo>
                    <a:pt x="228" y="908"/>
                    <a:pt x="228" y="908"/>
                    <a:pt x="228" y="908"/>
                  </a:cubicBezTo>
                  <a:cubicBezTo>
                    <a:pt x="221" y="908"/>
                    <a:pt x="221" y="908"/>
                    <a:pt x="221" y="908"/>
                  </a:cubicBezTo>
                  <a:cubicBezTo>
                    <a:pt x="216" y="908"/>
                    <a:pt x="211" y="908"/>
                    <a:pt x="206" y="908"/>
                  </a:cubicBezTo>
                  <a:cubicBezTo>
                    <a:pt x="192" y="908"/>
                    <a:pt x="192" y="908"/>
                    <a:pt x="192" y="908"/>
                  </a:cubicBezTo>
                  <a:cubicBezTo>
                    <a:pt x="184" y="908"/>
                    <a:pt x="184" y="908"/>
                    <a:pt x="184" y="908"/>
                  </a:cubicBezTo>
                  <a:cubicBezTo>
                    <a:pt x="182" y="908"/>
                    <a:pt x="179" y="908"/>
                    <a:pt x="176" y="908"/>
                  </a:cubicBezTo>
                  <a:cubicBezTo>
                    <a:pt x="165" y="907"/>
                    <a:pt x="154" y="905"/>
                    <a:pt x="144" y="902"/>
                  </a:cubicBezTo>
                  <a:cubicBezTo>
                    <a:pt x="123" y="897"/>
                    <a:pt x="103" y="888"/>
                    <a:pt x="85" y="876"/>
                  </a:cubicBezTo>
                  <a:cubicBezTo>
                    <a:pt x="67" y="865"/>
                    <a:pt x="50" y="850"/>
                    <a:pt x="37" y="831"/>
                  </a:cubicBezTo>
                  <a:cubicBezTo>
                    <a:pt x="31" y="822"/>
                    <a:pt x="25" y="812"/>
                    <a:pt x="21" y="801"/>
                  </a:cubicBezTo>
                  <a:cubicBezTo>
                    <a:pt x="17" y="790"/>
                    <a:pt x="14" y="778"/>
                    <a:pt x="13" y="766"/>
                  </a:cubicBezTo>
                  <a:cubicBezTo>
                    <a:pt x="13" y="762"/>
                    <a:pt x="13" y="762"/>
                    <a:pt x="13" y="762"/>
                  </a:cubicBezTo>
                  <a:cubicBezTo>
                    <a:pt x="13" y="757"/>
                    <a:pt x="13" y="757"/>
                    <a:pt x="13" y="757"/>
                  </a:cubicBezTo>
                  <a:cubicBezTo>
                    <a:pt x="13" y="750"/>
                    <a:pt x="13" y="750"/>
                    <a:pt x="13" y="750"/>
                  </a:cubicBezTo>
                  <a:cubicBezTo>
                    <a:pt x="13" y="736"/>
                    <a:pt x="13" y="736"/>
                    <a:pt x="13" y="736"/>
                  </a:cubicBezTo>
                  <a:cubicBezTo>
                    <a:pt x="13" y="708"/>
                    <a:pt x="13" y="708"/>
                    <a:pt x="13" y="708"/>
                  </a:cubicBezTo>
                  <a:cubicBezTo>
                    <a:pt x="13" y="557"/>
                    <a:pt x="14" y="405"/>
                    <a:pt x="15" y="256"/>
                  </a:cubicBezTo>
                  <a:cubicBezTo>
                    <a:pt x="15" y="186"/>
                    <a:pt x="16" y="76"/>
                    <a:pt x="16" y="51"/>
                  </a:cubicBezTo>
                  <a:cubicBezTo>
                    <a:pt x="16" y="46"/>
                    <a:pt x="17" y="41"/>
                    <a:pt x="17" y="37"/>
                  </a:cubicBezTo>
                  <a:cubicBezTo>
                    <a:pt x="20" y="27"/>
                    <a:pt x="28" y="13"/>
                    <a:pt x="54" y="13"/>
                  </a:cubicBezTo>
                  <a:cubicBezTo>
                    <a:pt x="60" y="13"/>
                    <a:pt x="66" y="13"/>
                    <a:pt x="73" y="13"/>
                  </a:cubicBezTo>
                  <a:cubicBezTo>
                    <a:pt x="101" y="13"/>
                    <a:pt x="140" y="14"/>
                    <a:pt x="170" y="14"/>
                  </a:cubicBezTo>
                  <a:cubicBezTo>
                    <a:pt x="188" y="14"/>
                    <a:pt x="205" y="14"/>
                    <a:pt x="222" y="14"/>
                  </a:cubicBezTo>
                  <a:cubicBezTo>
                    <a:pt x="224" y="14"/>
                    <a:pt x="226" y="14"/>
                    <a:pt x="229" y="14"/>
                  </a:cubicBezTo>
                  <a:cubicBezTo>
                    <a:pt x="231" y="15"/>
                    <a:pt x="233" y="15"/>
                    <a:pt x="236" y="15"/>
                  </a:cubicBezTo>
                  <a:cubicBezTo>
                    <a:pt x="240" y="15"/>
                    <a:pt x="245" y="16"/>
                    <a:pt x="249" y="17"/>
                  </a:cubicBezTo>
                  <a:cubicBezTo>
                    <a:pt x="258" y="18"/>
                    <a:pt x="267" y="20"/>
                    <a:pt x="276" y="22"/>
                  </a:cubicBezTo>
                  <a:cubicBezTo>
                    <a:pt x="311" y="31"/>
                    <a:pt x="343" y="48"/>
                    <a:pt x="370" y="70"/>
                  </a:cubicBezTo>
                  <a:cubicBezTo>
                    <a:pt x="373" y="72"/>
                    <a:pt x="376" y="75"/>
                    <a:pt x="379" y="78"/>
                  </a:cubicBezTo>
                  <a:cubicBezTo>
                    <a:pt x="384" y="83"/>
                    <a:pt x="384" y="83"/>
                    <a:pt x="384" y="83"/>
                  </a:cubicBezTo>
                  <a:cubicBezTo>
                    <a:pt x="388" y="87"/>
                    <a:pt x="388" y="87"/>
                    <a:pt x="388" y="87"/>
                  </a:cubicBezTo>
                  <a:cubicBezTo>
                    <a:pt x="394" y="92"/>
                    <a:pt x="400" y="97"/>
                    <a:pt x="405" y="103"/>
                  </a:cubicBezTo>
                  <a:cubicBezTo>
                    <a:pt x="417" y="114"/>
                    <a:pt x="428" y="124"/>
                    <a:pt x="439" y="135"/>
                  </a:cubicBezTo>
                  <a:cubicBezTo>
                    <a:pt x="461" y="156"/>
                    <a:pt x="482" y="177"/>
                    <a:pt x="503" y="197"/>
                  </a:cubicBezTo>
                  <a:cubicBezTo>
                    <a:pt x="524" y="217"/>
                    <a:pt x="545" y="237"/>
                    <a:pt x="565" y="256"/>
                  </a:cubicBezTo>
                  <a:cubicBezTo>
                    <a:pt x="567" y="258"/>
                    <a:pt x="570" y="261"/>
                    <a:pt x="572" y="263"/>
                  </a:cubicBezTo>
                  <a:cubicBezTo>
                    <a:pt x="576" y="267"/>
                    <a:pt x="576" y="267"/>
                    <a:pt x="576" y="267"/>
                  </a:cubicBezTo>
                  <a:cubicBezTo>
                    <a:pt x="578" y="268"/>
                    <a:pt x="579" y="269"/>
                    <a:pt x="580" y="270"/>
                  </a:cubicBezTo>
                  <a:cubicBezTo>
                    <a:pt x="585" y="275"/>
                    <a:pt x="589" y="280"/>
                    <a:pt x="594" y="284"/>
                  </a:cubicBezTo>
                  <a:cubicBezTo>
                    <a:pt x="604" y="293"/>
                    <a:pt x="614" y="301"/>
                    <a:pt x="624" y="309"/>
                  </a:cubicBezTo>
                  <a:cubicBezTo>
                    <a:pt x="664" y="340"/>
                    <a:pt x="707" y="363"/>
                    <a:pt x="749" y="379"/>
                  </a:cubicBezTo>
                  <a:cubicBezTo>
                    <a:pt x="791" y="395"/>
                    <a:pt x="833" y="404"/>
                    <a:pt x="872" y="409"/>
                  </a:cubicBezTo>
                  <a:cubicBezTo>
                    <a:pt x="911" y="413"/>
                    <a:pt x="948" y="413"/>
                    <a:pt x="980" y="410"/>
                  </a:cubicBezTo>
                  <a:cubicBezTo>
                    <a:pt x="1046" y="405"/>
                    <a:pt x="1097" y="389"/>
                    <a:pt x="1133" y="375"/>
                  </a:cubicBezTo>
                  <a:cubicBezTo>
                    <a:pt x="1156" y="366"/>
                    <a:pt x="1173" y="358"/>
                    <a:pt x="1183" y="353"/>
                  </a:cubicBezTo>
                  <a:cubicBezTo>
                    <a:pt x="1194" y="348"/>
                    <a:pt x="1199" y="347"/>
                    <a:pt x="1199" y="348"/>
                  </a:cubicBezTo>
                  <a:cubicBezTo>
                    <a:pt x="1199" y="350"/>
                    <a:pt x="1193" y="355"/>
                    <a:pt x="1183" y="362"/>
                  </a:cubicBezTo>
                  <a:cubicBezTo>
                    <a:pt x="1172" y="370"/>
                    <a:pt x="1155" y="380"/>
                    <a:pt x="1131" y="392"/>
                  </a:cubicBezTo>
                  <a:cubicBezTo>
                    <a:pt x="1125" y="395"/>
                    <a:pt x="1112" y="402"/>
                    <a:pt x="1092" y="409"/>
                  </a:cubicBezTo>
                  <a:cubicBezTo>
                    <a:pt x="1071" y="417"/>
                    <a:pt x="1043" y="426"/>
                    <a:pt x="1008" y="432"/>
                  </a:cubicBezTo>
                  <a:cubicBezTo>
                    <a:pt x="973" y="438"/>
                    <a:pt x="931" y="442"/>
                    <a:pt x="883" y="439"/>
                  </a:cubicBezTo>
                  <a:cubicBezTo>
                    <a:pt x="836" y="436"/>
                    <a:pt x="783" y="427"/>
                    <a:pt x="729" y="407"/>
                  </a:cubicBezTo>
                  <a:cubicBezTo>
                    <a:pt x="669" y="385"/>
                    <a:pt x="612" y="350"/>
                    <a:pt x="563" y="305"/>
                  </a:cubicBezTo>
                  <a:cubicBezTo>
                    <a:pt x="560" y="302"/>
                    <a:pt x="557" y="299"/>
                    <a:pt x="554" y="296"/>
                  </a:cubicBezTo>
                  <a:cubicBezTo>
                    <a:pt x="552" y="294"/>
                    <a:pt x="552" y="294"/>
                    <a:pt x="552" y="294"/>
                  </a:cubicBezTo>
                  <a:cubicBezTo>
                    <a:pt x="550" y="292"/>
                    <a:pt x="550" y="292"/>
                    <a:pt x="550" y="292"/>
                  </a:cubicBezTo>
                  <a:cubicBezTo>
                    <a:pt x="545" y="288"/>
                    <a:pt x="545" y="288"/>
                    <a:pt x="545" y="288"/>
                  </a:cubicBezTo>
                  <a:cubicBezTo>
                    <a:pt x="539" y="283"/>
                    <a:pt x="534" y="277"/>
                    <a:pt x="528" y="272"/>
                  </a:cubicBezTo>
                  <a:cubicBezTo>
                    <a:pt x="516" y="260"/>
                    <a:pt x="504" y="249"/>
                    <a:pt x="492" y="238"/>
                  </a:cubicBezTo>
                  <a:cubicBezTo>
                    <a:pt x="468" y="216"/>
                    <a:pt x="444" y="193"/>
                    <a:pt x="419" y="171"/>
                  </a:cubicBezTo>
                  <a:cubicBezTo>
                    <a:pt x="407" y="159"/>
                    <a:pt x="395" y="148"/>
                    <a:pt x="383" y="136"/>
                  </a:cubicBezTo>
                  <a:cubicBezTo>
                    <a:pt x="377" y="131"/>
                    <a:pt x="370" y="125"/>
                    <a:pt x="364" y="119"/>
                  </a:cubicBezTo>
                  <a:cubicBezTo>
                    <a:pt x="355" y="111"/>
                    <a:pt x="355" y="111"/>
                    <a:pt x="355" y="111"/>
                  </a:cubicBezTo>
                  <a:cubicBezTo>
                    <a:pt x="353" y="109"/>
                    <a:pt x="353" y="109"/>
                    <a:pt x="353" y="109"/>
                  </a:cubicBezTo>
                  <a:cubicBezTo>
                    <a:pt x="351" y="107"/>
                    <a:pt x="351" y="107"/>
                    <a:pt x="351" y="107"/>
                  </a:cubicBezTo>
                  <a:cubicBezTo>
                    <a:pt x="346" y="103"/>
                    <a:pt x="346" y="103"/>
                    <a:pt x="346" y="103"/>
                  </a:cubicBezTo>
                  <a:cubicBezTo>
                    <a:pt x="323" y="84"/>
                    <a:pt x="295" y="69"/>
                    <a:pt x="265" y="62"/>
                  </a:cubicBezTo>
                  <a:cubicBezTo>
                    <a:pt x="250" y="58"/>
                    <a:pt x="234" y="56"/>
                    <a:pt x="219" y="56"/>
                  </a:cubicBezTo>
                  <a:cubicBezTo>
                    <a:pt x="201" y="56"/>
                    <a:pt x="184" y="57"/>
                    <a:pt x="167" y="57"/>
                  </a:cubicBezTo>
                  <a:cubicBezTo>
                    <a:pt x="135" y="57"/>
                    <a:pt x="80" y="57"/>
                    <a:pt x="72" y="57"/>
                  </a:cubicBezTo>
                  <a:cubicBezTo>
                    <a:pt x="69" y="57"/>
                    <a:pt x="67" y="57"/>
                    <a:pt x="66" y="58"/>
                  </a:cubicBezTo>
                  <a:cubicBezTo>
                    <a:pt x="65" y="58"/>
                    <a:pt x="65" y="58"/>
                    <a:pt x="65" y="59"/>
                  </a:cubicBezTo>
                  <a:cubicBezTo>
                    <a:pt x="64" y="59"/>
                    <a:pt x="63" y="60"/>
                    <a:pt x="62" y="61"/>
                  </a:cubicBezTo>
                  <a:cubicBezTo>
                    <a:pt x="62" y="61"/>
                    <a:pt x="62" y="62"/>
                    <a:pt x="61" y="63"/>
                  </a:cubicBezTo>
                  <a:cubicBezTo>
                    <a:pt x="61" y="63"/>
                    <a:pt x="61" y="64"/>
                    <a:pt x="61" y="64"/>
                  </a:cubicBezTo>
                  <a:cubicBezTo>
                    <a:pt x="60" y="66"/>
                    <a:pt x="60" y="68"/>
                    <a:pt x="60" y="69"/>
                  </a:cubicBezTo>
                  <a:cubicBezTo>
                    <a:pt x="60" y="78"/>
                    <a:pt x="61" y="479"/>
                    <a:pt x="62" y="685"/>
                  </a:cubicBezTo>
                  <a:cubicBezTo>
                    <a:pt x="62" y="698"/>
                    <a:pt x="62" y="711"/>
                    <a:pt x="62" y="724"/>
                  </a:cubicBezTo>
                  <a:cubicBezTo>
                    <a:pt x="62" y="743"/>
                    <a:pt x="62" y="743"/>
                    <a:pt x="62" y="743"/>
                  </a:cubicBezTo>
                  <a:cubicBezTo>
                    <a:pt x="62" y="753"/>
                    <a:pt x="62" y="753"/>
                    <a:pt x="62" y="753"/>
                  </a:cubicBezTo>
                  <a:cubicBezTo>
                    <a:pt x="62" y="758"/>
                    <a:pt x="62" y="758"/>
                    <a:pt x="62" y="758"/>
                  </a:cubicBezTo>
                  <a:cubicBezTo>
                    <a:pt x="62" y="759"/>
                    <a:pt x="62" y="760"/>
                    <a:pt x="62" y="761"/>
                  </a:cubicBezTo>
                  <a:cubicBezTo>
                    <a:pt x="63" y="780"/>
                    <a:pt x="73" y="799"/>
                    <a:pt x="88" y="815"/>
                  </a:cubicBezTo>
                  <a:cubicBezTo>
                    <a:pt x="103" y="830"/>
                    <a:pt x="123" y="842"/>
                    <a:pt x="144" y="850"/>
                  </a:cubicBezTo>
                  <a:cubicBezTo>
                    <a:pt x="154" y="853"/>
                    <a:pt x="165" y="856"/>
                    <a:pt x="176" y="857"/>
                  </a:cubicBezTo>
                  <a:cubicBezTo>
                    <a:pt x="178" y="857"/>
                    <a:pt x="181" y="857"/>
                    <a:pt x="183" y="858"/>
                  </a:cubicBezTo>
                  <a:cubicBezTo>
                    <a:pt x="185" y="858"/>
                    <a:pt x="186" y="858"/>
                    <a:pt x="187" y="858"/>
                  </a:cubicBezTo>
                  <a:cubicBezTo>
                    <a:pt x="192" y="858"/>
                    <a:pt x="192" y="858"/>
                    <a:pt x="192" y="858"/>
                  </a:cubicBezTo>
                  <a:cubicBezTo>
                    <a:pt x="199" y="858"/>
                    <a:pt x="205" y="857"/>
                    <a:pt x="211" y="857"/>
                  </a:cubicBezTo>
                  <a:cubicBezTo>
                    <a:pt x="217" y="857"/>
                    <a:pt x="223" y="857"/>
                    <a:pt x="229" y="857"/>
                  </a:cubicBezTo>
                  <a:cubicBezTo>
                    <a:pt x="232" y="856"/>
                    <a:pt x="232" y="856"/>
                    <a:pt x="232" y="856"/>
                  </a:cubicBezTo>
                  <a:cubicBezTo>
                    <a:pt x="233" y="856"/>
                    <a:pt x="233" y="856"/>
                    <a:pt x="233" y="856"/>
                  </a:cubicBezTo>
                  <a:cubicBezTo>
                    <a:pt x="234" y="856"/>
                    <a:pt x="236" y="856"/>
                    <a:pt x="237" y="856"/>
                  </a:cubicBezTo>
                  <a:cubicBezTo>
                    <a:pt x="238" y="856"/>
                    <a:pt x="239" y="855"/>
                    <a:pt x="240" y="855"/>
                  </a:cubicBezTo>
                  <a:cubicBezTo>
                    <a:pt x="241" y="855"/>
                    <a:pt x="242" y="854"/>
                    <a:pt x="242" y="853"/>
                  </a:cubicBezTo>
                  <a:cubicBezTo>
                    <a:pt x="243" y="851"/>
                    <a:pt x="243" y="848"/>
                    <a:pt x="243" y="846"/>
                  </a:cubicBezTo>
                  <a:cubicBezTo>
                    <a:pt x="243" y="823"/>
                    <a:pt x="243" y="800"/>
                    <a:pt x="243" y="777"/>
                  </a:cubicBezTo>
                  <a:cubicBezTo>
                    <a:pt x="242" y="726"/>
                    <a:pt x="242" y="676"/>
                    <a:pt x="242" y="626"/>
                  </a:cubicBezTo>
                  <a:cubicBezTo>
                    <a:pt x="242" y="619"/>
                    <a:pt x="242" y="613"/>
                    <a:pt x="242" y="606"/>
                  </a:cubicBezTo>
                  <a:cubicBezTo>
                    <a:pt x="242" y="598"/>
                    <a:pt x="243" y="591"/>
                    <a:pt x="244" y="583"/>
                  </a:cubicBezTo>
                  <a:cubicBezTo>
                    <a:pt x="247" y="568"/>
                    <a:pt x="252" y="553"/>
                    <a:pt x="260" y="539"/>
                  </a:cubicBezTo>
                  <a:cubicBezTo>
                    <a:pt x="275" y="511"/>
                    <a:pt x="299" y="488"/>
                    <a:pt x="328" y="475"/>
                  </a:cubicBezTo>
                  <a:cubicBezTo>
                    <a:pt x="343" y="469"/>
                    <a:pt x="359" y="465"/>
                    <a:pt x="375" y="463"/>
                  </a:cubicBezTo>
                  <a:cubicBezTo>
                    <a:pt x="379" y="463"/>
                    <a:pt x="383" y="463"/>
                    <a:pt x="387" y="463"/>
                  </a:cubicBezTo>
                  <a:cubicBezTo>
                    <a:pt x="391" y="463"/>
                    <a:pt x="394" y="463"/>
                    <a:pt x="398" y="463"/>
                  </a:cubicBezTo>
                  <a:cubicBezTo>
                    <a:pt x="405" y="464"/>
                    <a:pt x="413" y="464"/>
                    <a:pt x="420" y="466"/>
                  </a:cubicBezTo>
                  <a:cubicBezTo>
                    <a:pt x="449" y="470"/>
                    <a:pt x="478" y="480"/>
                    <a:pt x="503" y="493"/>
                  </a:cubicBezTo>
                  <a:cubicBezTo>
                    <a:pt x="529" y="506"/>
                    <a:pt x="552" y="522"/>
                    <a:pt x="573" y="539"/>
                  </a:cubicBezTo>
                  <a:cubicBezTo>
                    <a:pt x="595" y="556"/>
                    <a:pt x="615" y="575"/>
                    <a:pt x="634" y="593"/>
                  </a:cubicBezTo>
                  <a:cubicBezTo>
                    <a:pt x="643" y="602"/>
                    <a:pt x="653" y="610"/>
                    <a:pt x="662" y="619"/>
                  </a:cubicBezTo>
                  <a:cubicBezTo>
                    <a:pt x="676" y="632"/>
                    <a:pt x="676" y="632"/>
                    <a:pt x="676" y="632"/>
                  </a:cubicBezTo>
                  <a:cubicBezTo>
                    <a:pt x="681" y="637"/>
                    <a:pt x="686" y="641"/>
                    <a:pt x="691" y="645"/>
                  </a:cubicBezTo>
                  <a:cubicBezTo>
                    <a:pt x="710" y="663"/>
                    <a:pt x="729" y="680"/>
                    <a:pt x="748" y="698"/>
                  </a:cubicBezTo>
                  <a:cubicBezTo>
                    <a:pt x="767" y="715"/>
                    <a:pt x="785" y="731"/>
                    <a:pt x="804" y="746"/>
                  </a:cubicBezTo>
                  <a:cubicBezTo>
                    <a:pt x="823" y="761"/>
                    <a:pt x="842" y="774"/>
                    <a:pt x="862" y="783"/>
                  </a:cubicBezTo>
                  <a:cubicBezTo>
                    <a:pt x="882" y="793"/>
                    <a:pt x="902" y="798"/>
                    <a:pt x="922" y="799"/>
                  </a:cubicBezTo>
                  <a:cubicBezTo>
                    <a:pt x="942" y="799"/>
                    <a:pt x="962" y="795"/>
                    <a:pt x="981" y="786"/>
                  </a:cubicBezTo>
                  <a:cubicBezTo>
                    <a:pt x="1000" y="778"/>
                    <a:pt x="1018" y="767"/>
                    <a:pt x="1035" y="754"/>
                  </a:cubicBezTo>
                  <a:cubicBezTo>
                    <a:pt x="1053" y="742"/>
                    <a:pt x="1069" y="728"/>
                    <a:pt x="1085" y="714"/>
                  </a:cubicBezTo>
                  <a:cubicBezTo>
                    <a:pt x="1101" y="700"/>
                    <a:pt x="1117" y="686"/>
                    <a:pt x="1133" y="672"/>
                  </a:cubicBezTo>
                  <a:cubicBezTo>
                    <a:pt x="1140" y="666"/>
                    <a:pt x="1148" y="659"/>
                    <a:pt x="1156" y="652"/>
                  </a:cubicBezTo>
                  <a:cubicBezTo>
                    <a:pt x="1159" y="649"/>
                    <a:pt x="1163" y="646"/>
                    <a:pt x="1167" y="642"/>
                  </a:cubicBezTo>
                  <a:cubicBezTo>
                    <a:pt x="1171" y="639"/>
                    <a:pt x="1174" y="636"/>
                    <a:pt x="1178" y="633"/>
                  </a:cubicBezTo>
                  <a:cubicBezTo>
                    <a:pt x="1210" y="604"/>
                    <a:pt x="1242" y="573"/>
                    <a:pt x="1277" y="546"/>
                  </a:cubicBezTo>
                  <a:cubicBezTo>
                    <a:pt x="1295" y="532"/>
                    <a:pt x="1313" y="519"/>
                    <a:pt x="1333" y="508"/>
                  </a:cubicBezTo>
                  <a:cubicBezTo>
                    <a:pt x="1352" y="497"/>
                    <a:pt x="1373" y="488"/>
                    <a:pt x="1395" y="481"/>
                  </a:cubicBezTo>
                  <a:cubicBezTo>
                    <a:pt x="1417" y="475"/>
                    <a:pt x="1440" y="472"/>
                    <a:pt x="1463" y="472"/>
                  </a:cubicBezTo>
                  <a:cubicBezTo>
                    <a:pt x="1487" y="473"/>
                    <a:pt x="1511" y="481"/>
                    <a:pt x="1531" y="493"/>
                  </a:cubicBezTo>
                  <a:cubicBezTo>
                    <a:pt x="1551" y="506"/>
                    <a:pt x="1567" y="524"/>
                    <a:pt x="1578" y="544"/>
                  </a:cubicBezTo>
                  <a:cubicBezTo>
                    <a:pt x="1589" y="564"/>
                    <a:pt x="1594" y="587"/>
                    <a:pt x="1594" y="610"/>
                  </a:cubicBezTo>
                  <a:cubicBezTo>
                    <a:pt x="1593" y="644"/>
                    <a:pt x="1593" y="676"/>
                    <a:pt x="1592" y="706"/>
                  </a:cubicBezTo>
                  <a:cubicBezTo>
                    <a:pt x="1592" y="721"/>
                    <a:pt x="1592" y="735"/>
                    <a:pt x="1592" y="749"/>
                  </a:cubicBezTo>
                  <a:cubicBezTo>
                    <a:pt x="1592" y="752"/>
                    <a:pt x="1592" y="756"/>
                    <a:pt x="1591" y="759"/>
                  </a:cubicBezTo>
                  <a:cubicBezTo>
                    <a:pt x="1591" y="762"/>
                    <a:pt x="1592" y="764"/>
                    <a:pt x="1592" y="767"/>
                  </a:cubicBezTo>
                  <a:cubicBezTo>
                    <a:pt x="1592" y="773"/>
                    <a:pt x="1594" y="778"/>
                    <a:pt x="1595" y="783"/>
                  </a:cubicBezTo>
                  <a:cubicBezTo>
                    <a:pt x="1599" y="796"/>
                    <a:pt x="1606" y="808"/>
                    <a:pt x="1614" y="818"/>
                  </a:cubicBezTo>
                  <a:cubicBezTo>
                    <a:pt x="1623" y="828"/>
                    <a:pt x="1632" y="837"/>
                    <a:pt x="1642" y="844"/>
                  </a:cubicBezTo>
                  <a:cubicBezTo>
                    <a:pt x="1647" y="848"/>
                    <a:pt x="1649" y="851"/>
                    <a:pt x="1650" y="852"/>
                  </a:cubicBezTo>
                  <a:close/>
                  <a:moveTo>
                    <a:pt x="1301" y="542"/>
                  </a:moveTo>
                  <a:cubicBezTo>
                    <a:pt x="1281" y="555"/>
                    <a:pt x="1263" y="569"/>
                    <a:pt x="1239" y="590"/>
                  </a:cubicBezTo>
                  <a:cubicBezTo>
                    <a:pt x="1224" y="603"/>
                    <a:pt x="1205" y="620"/>
                    <a:pt x="1185" y="638"/>
                  </a:cubicBezTo>
                  <a:cubicBezTo>
                    <a:pt x="1180" y="642"/>
                    <a:pt x="1175" y="647"/>
                    <a:pt x="1170" y="651"/>
                  </a:cubicBezTo>
                  <a:cubicBezTo>
                    <a:pt x="1165" y="656"/>
                    <a:pt x="1159" y="661"/>
                    <a:pt x="1154" y="665"/>
                  </a:cubicBezTo>
                  <a:cubicBezTo>
                    <a:pt x="1143" y="675"/>
                    <a:pt x="1131" y="685"/>
                    <a:pt x="1120" y="695"/>
                  </a:cubicBezTo>
                  <a:cubicBezTo>
                    <a:pt x="1094" y="718"/>
                    <a:pt x="1068" y="742"/>
                    <a:pt x="1040" y="762"/>
                  </a:cubicBezTo>
                  <a:cubicBezTo>
                    <a:pt x="1012" y="782"/>
                    <a:pt x="982" y="799"/>
                    <a:pt x="950" y="805"/>
                  </a:cubicBezTo>
                  <a:cubicBezTo>
                    <a:pt x="934" y="809"/>
                    <a:pt x="918" y="809"/>
                    <a:pt x="902" y="806"/>
                  </a:cubicBezTo>
                  <a:cubicBezTo>
                    <a:pt x="886" y="803"/>
                    <a:pt x="870" y="797"/>
                    <a:pt x="854" y="790"/>
                  </a:cubicBezTo>
                  <a:cubicBezTo>
                    <a:pt x="824" y="774"/>
                    <a:pt x="796" y="752"/>
                    <a:pt x="770" y="729"/>
                  </a:cubicBezTo>
                  <a:cubicBezTo>
                    <a:pt x="745" y="707"/>
                    <a:pt x="719" y="682"/>
                    <a:pt x="692" y="657"/>
                  </a:cubicBezTo>
                  <a:cubicBezTo>
                    <a:pt x="685" y="651"/>
                    <a:pt x="678" y="645"/>
                    <a:pt x="671" y="639"/>
                  </a:cubicBezTo>
                  <a:cubicBezTo>
                    <a:pt x="665" y="632"/>
                    <a:pt x="658" y="626"/>
                    <a:pt x="651" y="620"/>
                  </a:cubicBezTo>
                  <a:cubicBezTo>
                    <a:pt x="637" y="607"/>
                    <a:pt x="624" y="593"/>
                    <a:pt x="609" y="580"/>
                  </a:cubicBezTo>
                  <a:cubicBezTo>
                    <a:pt x="580" y="554"/>
                    <a:pt x="549" y="527"/>
                    <a:pt x="512" y="506"/>
                  </a:cubicBezTo>
                  <a:cubicBezTo>
                    <a:pt x="494" y="495"/>
                    <a:pt x="474" y="486"/>
                    <a:pt x="453" y="479"/>
                  </a:cubicBezTo>
                  <a:cubicBezTo>
                    <a:pt x="432" y="473"/>
                    <a:pt x="409" y="469"/>
                    <a:pt x="387" y="469"/>
                  </a:cubicBezTo>
                  <a:cubicBezTo>
                    <a:pt x="362" y="469"/>
                    <a:pt x="338" y="475"/>
                    <a:pt x="316" y="488"/>
                  </a:cubicBezTo>
                  <a:cubicBezTo>
                    <a:pt x="295" y="500"/>
                    <a:pt x="278" y="518"/>
                    <a:pt x="265" y="539"/>
                  </a:cubicBezTo>
                  <a:cubicBezTo>
                    <a:pt x="253" y="560"/>
                    <a:pt x="246" y="585"/>
                    <a:pt x="246" y="610"/>
                  </a:cubicBezTo>
                  <a:cubicBezTo>
                    <a:pt x="246" y="630"/>
                    <a:pt x="246" y="651"/>
                    <a:pt x="246" y="672"/>
                  </a:cubicBezTo>
                  <a:cubicBezTo>
                    <a:pt x="246" y="713"/>
                    <a:pt x="247" y="755"/>
                    <a:pt x="247" y="796"/>
                  </a:cubicBezTo>
                  <a:cubicBezTo>
                    <a:pt x="247" y="814"/>
                    <a:pt x="247" y="831"/>
                    <a:pt x="247" y="849"/>
                  </a:cubicBezTo>
                  <a:cubicBezTo>
                    <a:pt x="247" y="851"/>
                    <a:pt x="247" y="854"/>
                    <a:pt x="246" y="856"/>
                  </a:cubicBezTo>
                  <a:cubicBezTo>
                    <a:pt x="245" y="857"/>
                    <a:pt x="244" y="858"/>
                    <a:pt x="243" y="858"/>
                  </a:cubicBezTo>
                  <a:cubicBezTo>
                    <a:pt x="242" y="859"/>
                    <a:pt x="241" y="859"/>
                    <a:pt x="240" y="859"/>
                  </a:cubicBezTo>
                  <a:cubicBezTo>
                    <a:pt x="238" y="860"/>
                    <a:pt x="236" y="860"/>
                    <a:pt x="233" y="860"/>
                  </a:cubicBezTo>
                  <a:cubicBezTo>
                    <a:pt x="230" y="860"/>
                    <a:pt x="230" y="860"/>
                    <a:pt x="230" y="860"/>
                  </a:cubicBezTo>
                  <a:cubicBezTo>
                    <a:pt x="223" y="861"/>
                    <a:pt x="223" y="861"/>
                    <a:pt x="223" y="861"/>
                  </a:cubicBezTo>
                  <a:cubicBezTo>
                    <a:pt x="213" y="861"/>
                    <a:pt x="204" y="861"/>
                    <a:pt x="195" y="861"/>
                  </a:cubicBezTo>
                  <a:cubicBezTo>
                    <a:pt x="188" y="861"/>
                    <a:pt x="188" y="861"/>
                    <a:pt x="188" y="861"/>
                  </a:cubicBezTo>
                  <a:cubicBezTo>
                    <a:pt x="185" y="861"/>
                    <a:pt x="184" y="861"/>
                    <a:pt x="181" y="861"/>
                  </a:cubicBezTo>
                  <a:cubicBezTo>
                    <a:pt x="177" y="861"/>
                    <a:pt x="173" y="861"/>
                    <a:pt x="169" y="860"/>
                  </a:cubicBezTo>
                  <a:cubicBezTo>
                    <a:pt x="153" y="858"/>
                    <a:pt x="137" y="852"/>
                    <a:pt x="121" y="844"/>
                  </a:cubicBezTo>
                  <a:cubicBezTo>
                    <a:pt x="106" y="836"/>
                    <a:pt x="93" y="826"/>
                    <a:pt x="81" y="813"/>
                  </a:cubicBezTo>
                  <a:cubicBezTo>
                    <a:pt x="70" y="801"/>
                    <a:pt x="62" y="787"/>
                    <a:pt x="59" y="771"/>
                  </a:cubicBezTo>
                  <a:cubicBezTo>
                    <a:pt x="59" y="768"/>
                    <a:pt x="58" y="764"/>
                    <a:pt x="58" y="760"/>
                  </a:cubicBezTo>
                  <a:cubicBezTo>
                    <a:pt x="58" y="757"/>
                    <a:pt x="58" y="757"/>
                    <a:pt x="58" y="757"/>
                  </a:cubicBezTo>
                  <a:cubicBezTo>
                    <a:pt x="58" y="753"/>
                    <a:pt x="58" y="753"/>
                    <a:pt x="58" y="753"/>
                  </a:cubicBezTo>
                  <a:cubicBezTo>
                    <a:pt x="58" y="746"/>
                    <a:pt x="58" y="746"/>
                    <a:pt x="58" y="746"/>
                  </a:cubicBezTo>
                  <a:cubicBezTo>
                    <a:pt x="58" y="736"/>
                    <a:pt x="58" y="726"/>
                    <a:pt x="58" y="717"/>
                  </a:cubicBezTo>
                  <a:cubicBezTo>
                    <a:pt x="58" y="697"/>
                    <a:pt x="58" y="677"/>
                    <a:pt x="57" y="657"/>
                  </a:cubicBezTo>
                  <a:cubicBezTo>
                    <a:pt x="57" y="618"/>
                    <a:pt x="57" y="578"/>
                    <a:pt x="57" y="538"/>
                  </a:cubicBezTo>
                  <a:cubicBezTo>
                    <a:pt x="57" y="400"/>
                    <a:pt x="56" y="143"/>
                    <a:pt x="55" y="81"/>
                  </a:cubicBezTo>
                  <a:cubicBezTo>
                    <a:pt x="55" y="72"/>
                    <a:pt x="56" y="68"/>
                    <a:pt x="56" y="67"/>
                  </a:cubicBezTo>
                  <a:cubicBezTo>
                    <a:pt x="56" y="58"/>
                    <a:pt x="56" y="53"/>
                    <a:pt x="70" y="53"/>
                  </a:cubicBezTo>
                  <a:cubicBezTo>
                    <a:pt x="89" y="53"/>
                    <a:pt x="122" y="52"/>
                    <a:pt x="148" y="52"/>
                  </a:cubicBezTo>
                  <a:cubicBezTo>
                    <a:pt x="162" y="52"/>
                    <a:pt x="176" y="52"/>
                    <a:pt x="190" y="52"/>
                  </a:cubicBezTo>
                  <a:cubicBezTo>
                    <a:pt x="197" y="52"/>
                    <a:pt x="204" y="52"/>
                    <a:pt x="211" y="52"/>
                  </a:cubicBezTo>
                  <a:cubicBezTo>
                    <a:pt x="222" y="52"/>
                    <a:pt x="222" y="52"/>
                    <a:pt x="222" y="52"/>
                  </a:cubicBezTo>
                  <a:cubicBezTo>
                    <a:pt x="225" y="52"/>
                    <a:pt x="228" y="52"/>
                    <a:pt x="231" y="53"/>
                  </a:cubicBezTo>
                  <a:cubicBezTo>
                    <a:pt x="257" y="54"/>
                    <a:pt x="282" y="61"/>
                    <a:pt x="306" y="72"/>
                  </a:cubicBezTo>
                  <a:cubicBezTo>
                    <a:pt x="317" y="78"/>
                    <a:pt x="328" y="84"/>
                    <a:pt x="339" y="92"/>
                  </a:cubicBezTo>
                  <a:cubicBezTo>
                    <a:pt x="344" y="95"/>
                    <a:pt x="349" y="99"/>
                    <a:pt x="353" y="104"/>
                  </a:cubicBezTo>
                  <a:cubicBezTo>
                    <a:pt x="358" y="108"/>
                    <a:pt x="363" y="113"/>
                    <a:pt x="368" y="117"/>
                  </a:cubicBezTo>
                  <a:cubicBezTo>
                    <a:pt x="408" y="155"/>
                    <a:pt x="448" y="191"/>
                    <a:pt x="487" y="228"/>
                  </a:cubicBezTo>
                  <a:cubicBezTo>
                    <a:pt x="506" y="246"/>
                    <a:pt x="525" y="264"/>
                    <a:pt x="544" y="281"/>
                  </a:cubicBezTo>
                  <a:cubicBezTo>
                    <a:pt x="552" y="288"/>
                    <a:pt x="552" y="288"/>
                    <a:pt x="552" y="288"/>
                  </a:cubicBezTo>
                  <a:cubicBezTo>
                    <a:pt x="555" y="291"/>
                    <a:pt x="555" y="291"/>
                    <a:pt x="555" y="291"/>
                  </a:cubicBezTo>
                  <a:cubicBezTo>
                    <a:pt x="558" y="295"/>
                    <a:pt x="558" y="295"/>
                    <a:pt x="558" y="295"/>
                  </a:cubicBezTo>
                  <a:cubicBezTo>
                    <a:pt x="563" y="299"/>
                    <a:pt x="568" y="304"/>
                    <a:pt x="573" y="308"/>
                  </a:cubicBezTo>
                  <a:cubicBezTo>
                    <a:pt x="583" y="317"/>
                    <a:pt x="593" y="326"/>
                    <a:pt x="604" y="334"/>
                  </a:cubicBezTo>
                  <a:cubicBezTo>
                    <a:pt x="641" y="362"/>
                    <a:pt x="680" y="382"/>
                    <a:pt x="716" y="397"/>
                  </a:cubicBezTo>
                  <a:cubicBezTo>
                    <a:pt x="752" y="411"/>
                    <a:pt x="786" y="420"/>
                    <a:pt x="815" y="425"/>
                  </a:cubicBezTo>
                  <a:cubicBezTo>
                    <a:pt x="843" y="430"/>
                    <a:pt x="868" y="432"/>
                    <a:pt x="886" y="432"/>
                  </a:cubicBezTo>
                  <a:cubicBezTo>
                    <a:pt x="904" y="433"/>
                    <a:pt x="916" y="432"/>
                    <a:pt x="922" y="432"/>
                  </a:cubicBezTo>
                  <a:cubicBezTo>
                    <a:pt x="944" y="431"/>
                    <a:pt x="960" y="428"/>
                    <a:pt x="971" y="426"/>
                  </a:cubicBezTo>
                  <a:cubicBezTo>
                    <a:pt x="982" y="424"/>
                    <a:pt x="988" y="423"/>
                    <a:pt x="989" y="422"/>
                  </a:cubicBezTo>
                  <a:cubicBezTo>
                    <a:pt x="989" y="420"/>
                    <a:pt x="985" y="420"/>
                    <a:pt x="975" y="420"/>
                  </a:cubicBezTo>
                  <a:cubicBezTo>
                    <a:pt x="965" y="420"/>
                    <a:pt x="952" y="420"/>
                    <a:pt x="928" y="419"/>
                  </a:cubicBezTo>
                  <a:cubicBezTo>
                    <a:pt x="899" y="418"/>
                    <a:pt x="856" y="415"/>
                    <a:pt x="804" y="402"/>
                  </a:cubicBezTo>
                  <a:cubicBezTo>
                    <a:pt x="778" y="395"/>
                    <a:pt x="749" y="386"/>
                    <a:pt x="720" y="373"/>
                  </a:cubicBezTo>
                  <a:cubicBezTo>
                    <a:pt x="690" y="359"/>
                    <a:pt x="659" y="342"/>
                    <a:pt x="630" y="320"/>
                  </a:cubicBezTo>
                  <a:cubicBezTo>
                    <a:pt x="615" y="308"/>
                    <a:pt x="600" y="296"/>
                    <a:pt x="585" y="282"/>
                  </a:cubicBezTo>
                  <a:cubicBezTo>
                    <a:pt x="582" y="279"/>
                    <a:pt x="578" y="275"/>
                    <a:pt x="575" y="272"/>
                  </a:cubicBezTo>
                  <a:cubicBezTo>
                    <a:pt x="571" y="268"/>
                    <a:pt x="567" y="265"/>
                    <a:pt x="563" y="261"/>
                  </a:cubicBezTo>
                  <a:cubicBezTo>
                    <a:pt x="556" y="254"/>
                    <a:pt x="548" y="246"/>
                    <a:pt x="540" y="239"/>
                  </a:cubicBezTo>
                  <a:cubicBezTo>
                    <a:pt x="510" y="209"/>
                    <a:pt x="477" y="178"/>
                    <a:pt x="443" y="145"/>
                  </a:cubicBezTo>
                  <a:cubicBezTo>
                    <a:pt x="426" y="129"/>
                    <a:pt x="409" y="112"/>
                    <a:pt x="391" y="95"/>
                  </a:cubicBezTo>
                  <a:cubicBezTo>
                    <a:pt x="386" y="91"/>
                    <a:pt x="382" y="87"/>
                    <a:pt x="377" y="83"/>
                  </a:cubicBezTo>
                  <a:cubicBezTo>
                    <a:pt x="372" y="78"/>
                    <a:pt x="367" y="74"/>
                    <a:pt x="362" y="70"/>
                  </a:cubicBezTo>
                  <a:cubicBezTo>
                    <a:pt x="352" y="61"/>
                    <a:pt x="340" y="54"/>
                    <a:pt x="328" y="47"/>
                  </a:cubicBezTo>
                  <a:cubicBezTo>
                    <a:pt x="304" y="35"/>
                    <a:pt x="278" y="25"/>
                    <a:pt x="250" y="21"/>
                  </a:cubicBezTo>
                  <a:cubicBezTo>
                    <a:pt x="243" y="20"/>
                    <a:pt x="236" y="20"/>
                    <a:pt x="229" y="19"/>
                  </a:cubicBezTo>
                  <a:cubicBezTo>
                    <a:pt x="224" y="19"/>
                    <a:pt x="224" y="19"/>
                    <a:pt x="224" y="19"/>
                  </a:cubicBezTo>
                  <a:cubicBezTo>
                    <a:pt x="222" y="19"/>
                    <a:pt x="220" y="19"/>
                    <a:pt x="218" y="19"/>
                  </a:cubicBezTo>
                  <a:cubicBezTo>
                    <a:pt x="215" y="19"/>
                    <a:pt x="212" y="19"/>
                    <a:pt x="208" y="19"/>
                  </a:cubicBezTo>
                  <a:cubicBezTo>
                    <a:pt x="195" y="19"/>
                    <a:pt x="181" y="19"/>
                    <a:pt x="168" y="18"/>
                  </a:cubicBezTo>
                  <a:cubicBezTo>
                    <a:pt x="131" y="18"/>
                    <a:pt x="94" y="18"/>
                    <a:pt x="56" y="18"/>
                  </a:cubicBezTo>
                  <a:cubicBezTo>
                    <a:pt x="34" y="19"/>
                    <a:pt x="21" y="34"/>
                    <a:pt x="21" y="53"/>
                  </a:cubicBezTo>
                  <a:cubicBezTo>
                    <a:pt x="21" y="71"/>
                    <a:pt x="20" y="142"/>
                    <a:pt x="20" y="186"/>
                  </a:cubicBezTo>
                  <a:cubicBezTo>
                    <a:pt x="19" y="304"/>
                    <a:pt x="19" y="424"/>
                    <a:pt x="18" y="545"/>
                  </a:cubicBezTo>
                  <a:cubicBezTo>
                    <a:pt x="18" y="605"/>
                    <a:pt x="18" y="665"/>
                    <a:pt x="18" y="726"/>
                  </a:cubicBezTo>
                  <a:cubicBezTo>
                    <a:pt x="18" y="748"/>
                    <a:pt x="18" y="748"/>
                    <a:pt x="18" y="748"/>
                  </a:cubicBezTo>
                  <a:cubicBezTo>
                    <a:pt x="18" y="760"/>
                    <a:pt x="18" y="760"/>
                    <a:pt x="18" y="760"/>
                  </a:cubicBezTo>
                  <a:cubicBezTo>
                    <a:pt x="18" y="764"/>
                    <a:pt x="19" y="769"/>
                    <a:pt x="19" y="774"/>
                  </a:cubicBezTo>
                  <a:cubicBezTo>
                    <a:pt x="22" y="792"/>
                    <a:pt x="29" y="809"/>
                    <a:pt x="39" y="823"/>
                  </a:cubicBezTo>
                  <a:cubicBezTo>
                    <a:pt x="48" y="838"/>
                    <a:pt x="60" y="850"/>
                    <a:pt x="73" y="861"/>
                  </a:cubicBezTo>
                  <a:cubicBezTo>
                    <a:pt x="86" y="871"/>
                    <a:pt x="101" y="880"/>
                    <a:pt x="116" y="887"/>
                  </a:cubicBezTo>
                  <a:cubicBezTo>
                    <a:pt x="131" y="893"/>
                    <a:pt x="147" y="898"/>
                    <a:pt x="164" y="901"/>
                  </a:cubicBezTo>
                  <a:cubicBezTo>
                    <a:pt x="168" y="901"/>
                    <a:pt x="172" y="902"/>
                    <a:pt x="177" y="902"/>
                  </a:cubicBezTo>
                  <a:cubicBezTo>
                    <a:pt x="179" y="902"/>
                    <a:pt x="181" y="902"/>
                    <a:pt x="183" y="902"/>
                  </a:cubicBezTo>
                  <a:cubicBezTo>
                    <a:pt x="189" y="902"/>
                    <a:pt x="189" y="902"/>
                    <a:pt x="189" y="902"/>
                  </a:cubicBezTo>
                  <a:cubicBezTo>
                    <a:pt x="197" y="902"/>
                    <a:pt x="204" y="902"/>
                    <a:pt x="212" y="902"/>
                  </a:cubicBezTo>
                  <a:cubicBezTo>
                    <a:pt x="223" y="902"/>
                    <a:pt x="223" y="902"/>
                    <a:pt x="223" y="902"/>
                  </a:cubicBezTo>
                  <a:cubicBezTo>
                    <a:pt x="229" y="902"/>
                    <a:pt x="229" y="902"/>
                    <a:pt x="229" y="902"/>
                  </a:cubicBezTo>
                  <a:cubicBezTo>
                    <a:pt x="236" y="901"/>
                    <a:pt x="236" y="901"/>
                    <a:pt x="236" y="901"/>
                  </a:cubicBezTo>
                  <a:cubicBezTo>
                    <a:pt x="247" y="901"/>
                    <a:pt x="258" y="899"/>
                    <a:pt x="268" y="896"/>
                  </a:cubicBezTo>
                  <a:cubicBezTo>
                    <a:pt x="272" y="894"/>
                    <a:pt x="277" y="891"/>
                    <a:pt x="280" y="886"/>
                  </a:cubicBezTo>
                  <a:cubicBezTo>
                    <a:pt x="283" y="882"/>
                    <a:pt x="285" y="878"/>
                    <a:pt x="286" y="873"/>
                  </a:cubicBezTo>
                  <a:cubicBezTo>
                    <a:pt x="287" y="870"/>
                    <a:pt x="287" y="868"/>
                    <a:pt x="288" y="865"/>
                  </a:cubicBezTo>
                  <a:cubicBezTo>
                    <a:pt x="288" y="862"/>
                    <a:pt x="288" y="860"/>
                    <a:pt x="288" y="857"/>
                  </a:cubicBezTo>
                  <a:cubicBezTo>
                    <a:pt x="288" y="841"/>
                    <a:pt x="288" y="841"/>
                    <a:pt x="288" y="841"/>
                  </a:cubicBezTo>
                  <a:cubicBezTo>
                    <a:pt x="288" y="782"/>
                    <a:pt x="288" y="724"/>
                    <a:pt x="288" y="666"/>
                  </a:cubicBezTo>
                  <a:cubicBezTo>
                    <a:pt x="288" y="652"/>
                    <a:pt x="288" y="638"/>
                    <a:pt x="288" y="623"/>
                  </a:cubicBezTo>
                  <a:cubicBezTo>
                    <a:pt x="288" y="616"/>
                    <a:pt x="287" y="609"/>
                    <a:pt x="288" y="603"/>
                  </a:cubicBezTo>
                  <a:cubicBezTo>
                    <a:pt x="288" y="597"/>
                    <a:pt x="289" y="591"/>
                    <a:pt x="290" y="586"/>
                  </a:cubicBezTo>
                  <a:cubicBezTo>
                    <a:pt x="296" y="562"/>
                    <a:pt x="310" y="541"/>
                    <a:pt x="329" y="528"/>
                  </a:cubicBezTo>
                  <a:cubicBezTo>
                    <a:pt x="339" y="521"/>
                    <a:pt x="349" y="515"/>
                    <a:pt x="360" y="512"/>
                  </a:cubicBezTo>
                  <a:cubicBezTo>
                    <a:pt x="366" y="511"/>
                    <a:pt x="372" y="510"/>
                    <a:pt x="377" y="509"/>
                  </a:cubicBezTo>
                  <a:cubicBezTo>
                    <a:pt x="380" y="509"/>
                    <a:pt x="383" y="509"/>
                    <a:pt x="386" y="509"/>
                  </a:cubicBezTo>
                  <a:cubicBezTo>
                    <a:pt x="389" y="509"/>
                    <a:pt x="392" y="509"/>
                    <a:pt x="395" y="509"/>
                  </a:cubicBezTo>
                  <a:cubicBezTo>
                    <a:pt x="420" y="510"/>
                    <a:pt x="445" y="516"/>
                    <a:pt x="468" y="526"/>
                  </a:cubicBezTo>
                  <a:cubicBezTo>
                    <a:pt x="491" y="536"/>
                    <a:pt x="512" y="549"/>
                    <a:pt x="532" y="564"/>
                  </a:cubicBezTo>
                  <a:cubicBezTo>
                    <a:pt x="553" y="579"/>
                    <a:pt x="572" y="596"/>
                    <a:pt x="590" y="612"/>
                  </a:cubicBezTo>
                  <a:cubicBezTo>
                    <a:pt x="609" y="629"/>
                    <a:pt x="627" y="646"/>
                    <a:pt x="646" y="663"/>
                  </a:cubicBezTo>
                  <a:cubicBezTo>
                    <a:pt x="655" y="671"/>
                    <a:pt x="664" y="679"/>
                    <a:pt x="673" y="687"/>
                  </a:cubicBezTo>
                  <a:cubicBezTo>
                    <a:pt x="682" y="695"/>
                    <a:pt x="691" y="703"/>
                    <a:pt x="700" y="711"/>
                  </a:cubicBezTo>
                  <a:cubicBezTo>
                    <a:pt x="736" y="742"/>
                    <a:pt x="770" y="774"/>
                    <a:pt x="808" y="798"/>
                  </a:cubicBezTo>
                  <a:cubicBezTo>
                    <a:pt x="828" y="811"/>
                    <a:pt x="848" y="821"/>
                    <a:pt x="869" y="828"/>
                  </a:cubicBezTo>
                  <a:cubicBezTo>
                    <a:pt x="890" y="835"/>
                    <a:pt x="913" y="838"/>
                    <a:pt x="934" y="836"/>
                  </a:cubicBezTo>
                  <a:cubicBezTo>
                    <a:pt x="956" y="834"/>
                    <a:pt x="976" y="828"/>
                    <a:pt x="994" y="820"/>
                  </a:cubicBezTo>
                  <a:cubicBezTo>
                    <a:pt x="1012" y="811"/>
                    <a:pt x="1028" y="801"/>
                    <a:pt x="1043" y="791"/>
                  </a:cubicBezTo>
                  <a:cubicBezTo>
                    <a:pt x="1072" y="770"/>
                    <a:pt x="1096" y="747"/>
                    <a:pt x="1119" y="727"/>
                  </a:cubicBezTo>
                  <a:cubicBezTo>
                    <a:pt x="1140" y="706"/>
                    <a:pt x="1160" y="687"/>
                    <a:pt x="1179" y="670"/>
                  </a:cubicBezTo>
                  <a:cubicBezTo>
                    <a:pt x="1197" y="653"/>
                    <a:pt x="1212" y="637"/>
                    <a:pt x="1226" y="623"/>
                  </a:cubicBezTo>
                  <a:cubicBezTo>
                    <a:pt x="1247" y="602"/>
                    <a:pt x="1259" y="589"/>
                    <a:pt x="1272" y="577"/>
                  </a:cubicBezTo>
                  <a:cubicBezTo>
                    <a:pt x="1291" y="559"/>
                    <a:pt x="1304" y="547"/>
                    <a:pt x="1309" y="541"/>
                  </a:cubicBezTo>
                  <a:cubicBezTo>
                    <a:pt x="1314" y="536"/>
                    <a:pt x="1312" y="535"/>
                    <a:pt x="1301" y="542"/>
                  </a:cubicBezTo>
                  <a:close/>
                  <a:moveTo>
                    <a:pt x="1834" y="859"/>
                  </a:moveTo>
                  <a:cubicBezTo>
                    <a:pt x="1834" y="862"/>
                    <a:pt x="1835" y="865"/>
                    <a:pt x="1834" y="868"/>
                  </a:cubicBezTo>
                  <a:cubicBezTo>
                    <a:pt x="1834" y="871"/>
                    <a:pt x="1833" y="874"/>
                    <a:pt x="1832" y="877"/>
                  </a:cubicBezTo>
                  <a:cubicBezTo>
                    <a:pt x="1831" y="882"/>
                    <a:pt x="1828" y="887"/>
                    <a:pt x="1824" y="892"/>
                  </a:cubicBezTo>
                  <a:cubicBezTo>
                    <a:pt x="1822" y="894"/>
                    <a:pt x="1820" y="896"/>
                    <a:pt x="1818" y="898"/>
                  </a:cubicBezTo>
                  <a:cubicBezTo>
                    <a:pt x="1816" y="900"/>
                    <a:pt x="1813" y="901"/>
                    <a:pt x="1810" y="902"/>
                  </a:cubicBezTo>
                  <a:cubicBezTo>
                    <a:pt x="1805" y="905"/>
                    <a:pt x="1799" y="906"/>
                    <a:pt x="1793" y="907"/>
                  </a:cubicBezTo>
                  <a:cubicBezTo>
                    <a:pt x="1786" y="908"/>
                    <a:pt x="1779" y="909"/>
                    <a:pt x="1773" y="909"/>
                  </a:cubicBezTo>
                  <a:cubicBezTo>
                    <a:pt x="1769" y="910"/>
                    <a:pt x="1764" y="910"/>
                    <a:pt x="1760" y="910"/>
                  </a:cubicBezTo>
                  <a:cubicBezTo>
                    <a:pt x="1752" y="910"/>
                    <a:pt x="1743" y="911"/>
                    <a:pt x="1735" y="911"/>
                  </a:cubicBezTo>
                  <a:cubicBezTo>
                    <a:pt x="1732" y="911"/>
                    <a:pt x="1730" y="911"/>
                    <a:pt x="1728" y="911"/>
                  </a:cubicBezTo>
                  <a:cubicBezTo>
                    <a:pt x="1725" y="911"/>
                    <a:pt x="1723" y="911"/>
                    <a:pt x="1720" y="911"/>
                  </a:cubicBezTo>
                  <a:cubicBezTo>
                    <a:pt x="1715" y="911"/>
                    <a:pt x="1710" y="910"/>
                    <a:pt x="1704" y="910"/>
                  </a:cubicBezTo>
                  <a:cubicBezTo>
                    <a:pt x="1685" y="907"/>
                    <a:pt x="1665" y="901"/>
                    <a:pt x="1645" y="892"/>
                  </a:cubicBezTo>
                  <a:cubicBezTo>
                    <a:pt x="1625" y="882"/>
                    <a:pt x="1605" y="869"/>
                    <a:pt x="1587" y="851"/>
                  </a:cubicBezTo>
                  <a:cubicBezTo>
                    <a:pt x="1578" y="842"/>
                    <a:pt x="1570" y="831"/>
                    <a:pt x="1563" y="819"/>
                  </a:cubicBezTo>
                  <a:cubicBezTo>
                    <a:pt x="1556" y="807"/>
                    <a:pt x="1550" y="793"/>
                    <a:pt x="1548" y="777"/>
                  </a:cubicBezTo>
                  <a:cubicBezTo>
                    <a:pt x="1547" y="773"/>
                    <a:pt x="1546" y="769"/>
                    <a:pt x="1546" y="765"/>
                  </a:cubicBezTo>
                  <a:cubicBezTo>
                    <a:pt x="1546" y="763"/>
                    <a:pt x="1546" y="761"/>
                    <a:pt x="1546" y="759"/>
                  </a:cubicBezTo>
                  <a:cubicBezTo>
                    <a:pt x="1546" y="755"/>
                    <a:pt x="1546" y="755"/>
                    <a:pt x="1546" y="755"/>
                  </a:cubicBezTo>
                  <a:cubicBezTo>
                    <a:pt x="1546" y="749"/>
                    <a:pt x="1546" y="743"/>
                    <a:pt x="1546" y="737"/>
                  </a:cubicBezTo>
                  <a:cubicBezTo>
                    <a:pt x="1545" y="725"/>
                    <a:pt x="1545" y="713"/>
                    <a:pt x="1545" y="700"/>
                  </a:cubicBezTo>
                  <a:cubicBezTo>
                    <a:pt x="1545" y="676"/>
                    <a:pt x="1545" y="650"/>
                    <a:pt x="1544" y="624"/>
                  </a:cubicBezTo>
                  <a:cubicBezTo>
                    <a:pt x="1544" y="620"/>
                    <a:pt x="1544" y="617"/>
                    <a:pt x="1544" y="614"/>
                  </a:cubicBezTo>
                  <a:cubicBezTo>
                    <a:pt x="1544" y="609"/>
                    <a:pt x="1544" y="609"/>
                    <a:pt x="1544" y="609"/>
                  </a:cubicBezTo>
                  <a:cubicBezTo>
                    <a:pt x="1544" y="608"/>
                    <a:pt x="1544" y="607"/>
                    <a:pt x="1544" y="605"/>
                  </a:cubicBezTo>
                  <a:cubicBezTo>
                    <a:pt x="1544" y="601"/>
                    <a:pt x="1543" y="596"/>
                    <a:pt x="1542" y="591"/>
                  </a:cubicBezTo>
                  <a:cubicBezTo>
                    <a:pt x="1540" y="582"/>
                    <a:pt x="1536" y="572"/>
                    <a:pt x="1531" y="564"/>
                  </a:cubicBezTo>
                  <a:cubicBezTo>
                    <a:pt x="1520" y="547"/>
                    <a:pt x="1503" y="534"/>
                    <a:pt x="1483" y="529"/>
                  </a:cubicBezTo>
                  <a:cubicBezTo>
                    <a:pt x="1478" y="527"/>
                    <a:pt x="1473" y="526"/>
                    <a:pt x="1468" y="526"/>
                  </a:cubicBezTo>
                  <a:cubicBezTo>
                    <a:pt x="1466" y="526"/>
                    <a:pt x="1463" y="525"/>
                    <a:pt x="1461" y="525"/>
                  </a:cubicBezTo>
                  <a:cubicBezTo>
                    <a:pt x="1458" y="525"/>
                    <a:pt x="1455" y="526"/>
                    <a:pt x="1452" y="526"/>
                  </a:cubicBezTo>
                  <a:cubicBezTo>
                    <a:pt x="1439" y="527"/>
                    <a:pt x="1427" y="529"/>
                    <a:pt x="1415" y="532"/>
                  </a:cubicBezTo>
                  <a:cubicBezTo>
                    <a:pt x="1391" y="539"/>
                    <a:pt x="1366" y="551"/>
                    <a:pt x="1343" y="567"/>
                  </a:cubicBezTo>
                  <a:cubicBezTo>
                    <a:pt x="1320" y="582"/>
                    <a:pt x="1297" y="601"/>
                    <a:pt x="1275" y="622"/>
                  </a:cubicBezTo>
                  <a:cubicBezTo>
                    <a:pt x="1252" y="643"/>
                    <a:pt x="1229" y="666"/>
                    <a:pt x="1204" y="688"/>
                  </a:cubicBezTo>
                  <a:cubicBezTo>
                    <a:pt x="1181" y="709"/>
                    <a:pt x="1157" y="731"/>
                    <a:pt x="1132" y="753"/>
                  </a:cubicBezTo>
                  <a:cubicBezTo>
                    <a:pt x="1108" y="775"/>
                    <a:pt x="1082" y="798"/>
                    <a:pt x="1052" y="818"/>
                  </a:cubicBezTo>
                  <a:cubicBezTo>
                    <a:pt x="1037" y="828"/>
                    <a:pt x="1021" y="837"/>
                    <a:pt x="1003" y="845"/>
                  </a:cubicBezTo>
                  <a:cubicBezTo>
                    <a:pt x="985" y="853"/>
                    <a:pt x="966" y="859"/>
                    <a:pt x="945" y="861"/>
                  </a:cubicBezTo>
                  <a:cubicBezTo>
                    <a:pt x="925" y="863"/>
                    <a:pt x="904" y="862"/>
                    <a:pt x="884" y="858"/>
                  </a:cubicBezTo>
                  <a:cubicBezTo>
                    <a:pt x="864" y="854"/>
                    <a:pt x="845" y="847"/>
                    <a:pt x="829" y="839"/>
                  </a:cubicBezTo>
                  <a:cubicBezTo>
                    <a:pt x="795" y="822"/>
                    <a:pt x="767" y="800"/>
                    <a:pt x="741" y="778"/>
                  </a:cubicBezTo>
                  <a:cubicBezTo>
                    <a:pt x="715" y="757"/>
                    <a:pt x="691" y="735"/>
                    <a:pt x="668" y="714"/>
                  </a:cubicBezTo>
                  <a:cubicBezTo>
                    <a:pt x="656" y="703"/>
                    <a:pt x="644" y="693"/>
                    <a:pt x="633" y="682"/>
                  </a:cubicBezTo>
                  <a:cubicBezTo>
                    <a:pt x="621" y="671"/>
                    <a:pt x="609" y="661"/>
                    <a:pt x="598" y="650"/>
                  </a:cubicBezTo>
                  <a:cubicBezTo>
                    <a:pt x="575" y="629"/>
                    <a:pt x="554" y="609"/>
                    <a:pt x="532" y="592"/>
                  </a:cubicBezTo>
                  <a:cubicBezTo>
                    <a:pt x="510" y="574"/>
                    <a:pt x="487" y="559"/>
                    <a:pt x="465" y="549"/>
                  </a:cubicBezTo>
                  <a:cubicBezTo>
                    <a:pt x="442" y="538"/>
                    <a:pt x="419" y="532"/>
                    <a:pt x="397" y="530"/>
                  </a:cubicBezTo>
                  <a:cubicBezTo>
                    <a:pt x="392" y="530"/>
                    <a:pt x="385" y="530"/>
                    <a:pt x="381" y="530"/>
                  </a:cubicBezTo>
                  <a:cubicBezTo>
                    <a:pt x="377" y="530"/>
                    <a:pt x="372" y="531"/>
                    <a:pt x="368" y="532"/>
                  </a:cubicBezTo>
                  <a:cubicBezTo>
                    <a:pt x="360" y="534"/>
                    <a:pt x="351" y="538"/>
                    <a:pt x="344" y="542"/>
                  </a:cubicBezTo>
                  <a:cubicBezTo>
                    <a:pt x="329" y="552"/>
                    <a:pt x="318" y="566"/>
                    <a:pt x="313" y="582"/>
                  </a:cubicBezTo>
                  <a:cubicBezTo>
                    <a:pt x="310" y="589"/>
                    <a:pt x="308" y="597"/>
                    <a:pt x="308" y="605"/>
                  </a:cubicBezTo>
                  <a:cubicBezTo>
                    <a:pt x="308" y="606"/>
                    <a:pt x="308" y="607"/>
                    <a:pt x="308" y="608"/>
                  </a:cubicBezTo>
                  <a:cubicBezTo>
                    <a:pt x="308" y="612"/>
                    <a:pt x="308" y="612"/>
                    <a:pt x="308" y="612"/>
                  </a:cubicBezTo>
                  <a:cubicBezTo>
                    <a:pt x="308" y="615"/>
                    <a:pt x="308" y="618"/>
                    <a:pt x="308" y="620"/>
                  </a:cubicBezTo>
                  <a:cubicBezTo>
                    <a:pt x="308" y="626"/>
                    <a:pt x="308" y="632"/>
                    <a:pt x="308" y="637"/>
                  </a:cubicBezTo>
                  <a:cubicBezTo>
                    <a:pt x="308" y="682"/>
                    <a:pt x="308" y="723"/>
                    <a:pt x="308" y="759"/>
                  </a:cubicBezTo>
                  <a:cubicBezTo>
                    <a:pt x="308" y="777"/>
                    <a:pt x="308" y="794"/>
                    <a:pt x="307" y="809"/>
                  </a:cubicBezTo>
                  <a:cubicBezTo>
                    <a:pt x="307" y="817"/>
                    <a:pt x="307" y="824"/>
                    <a:pt x="307" y="831"/>
                  </a:cubicBezTo>
                  <a:cubicBezTo>
                    <a:pt x="307" y="835"/>
                    <a:pt x="307" y="838"/>
                    <a:pt x="307" y="841"/>
                  </a:cubicBezTo>
                  <a:cubicBezTo>
                    <a:pt x="307" y="848"/>
                    <a:pt x="307" y="854"/>
                    <a:pt x="307" y="860"/>
                  </a:cubicBezTo>
                  <a:cubicBezTo>
                    <a:pt x="308" y="872"/>
                    <a:pt x="305" y="883"/>
                    <a:pt x="300" y="891"/>
                  </a:cubicBezTo>
                  <a:cubicBezTo>
                    <a:pt x="295" y="900"/>
                    <a:pt x="287" y="907"/>
                    <a:pt x="280" y="911"/>
                  </a:cubicBezTo>
                  <a:cubicBezTo>
                    <a:pt x="273" y="915"/>
                    <a:pt x="265" y="917"/>
                    <a:pt x="257" y="918"/>
                  </a:cubicBezTo>
                  <a:cubicBezTo>
                    <a:pt x="249" y="919"/>
                    <a:pt x="242" y="920"/>
                    <a:pt x="235" y="920"/>
                  </a:cubicBezTo>
                  <a:cubicBezTo>
                    <a:pt x="232" y="920"/>
                    <a:pt x="228" y="921"/>
                    <a:pt x="226" y="921"/>
                  </a:cubicBezTo>
                  <a:cubicBezTo>
                    <a:pt x="223" y="921"/>
                    <a:pt x="221" y="921"/>
                    <a:pt x="219" y="921"/>
                  </a:cubicBezTo>
                  <a:cubicBezTo>
                    <a:pt x="216" y="921"/>
                    <a:pt x="215" y="921"/>
                    <a:pt x="215" y="921"/>
                  </a:cubicBezTo>
                  <a:cubicBezTo>
                    <a:pt x="208" y="921"/>
                    <a:pt x="200" y="921"/>
                    <a:pt x="192" y="921"/>
                  </a:cubicBezTo>
                  <a:cubicBezTo>
                    <a:pt x="190" y="921"/>
                    <a:pt x="188" y="921"/>
                    <a:pt x="186" y="921"/>
                  </a:cubicBezTo>
                  <a:cubicBezTo>
                    <a:pt x="183" y="921"/>
                    <a:pt x="181" y="921"/>
                    <a:pt x="178" y="921"/>
                  </a:cubicBezTo>
                  <a:cubicBezTo>
                    <a:pt x="173" y="921"/>
                    <a:pt x="168" y="920"/>
                    <a:pt x="163" y="920"/>
                  </a:cubicBezTo>
                  <a:cubicBezTo>
                    <a:pt x="143" y="917"/>
                    <a:pt x="124" y="911"/>
                    <a:pt x="105" y="902"/>
                  </a:cubicBezTo>
                  <a:cubicBezTo>
                    <a:pt x="87" y="894"/>
                    <a:pt x="69" y="882"/>
                    <a:pt x="53" y="868"/>
                  </a:cubicBezTo>
                  <a:cubicBezTo>
                    <a:pt x="37" y="853"/>
                    <a:pt x="22" y="835"/>
                    <a:pt x="12" y="812"/>
                  </a:cubicBezTo>
                  <a:cubicBezTo>
                    <a:pt x="7" y="801"/>
                    <a:pt x="3" y="788"/>
                    <a:pt x="1" y="775"/>
                  </a:cubicBezTo>
                  <a:cubicBezTo>
                    <a:pt x="1" y="772"/>
                    <a:pt x="0" y="769"/>
                    <a:pt x="0" y="765"/>
                  </a:cubicBezTo>
                  <a:cubicBezTo>
                    <a:pt x="0" y="764"/>
                    <a:pt x="0" y="762"/>
                    <a:pt x="0" y="760"/>
                  </a:cubicBezTo>
                  <a:cubicBezTo>
                    <a:pt x="0" y="756"/>
                    <a:pt x="0" y="756"/>
                    <a:pt x="0" y="756"/>
                  </a:cubicBezTo>
                  <a:cubicBezTo>
                    <a:pt x="0" y="752"/>
                    <a:pt x="0" y="747"/>
                    <a:pt x="0" y="742"/>
                  </a:cubicBezTo>
                  <a:cubicBezTo>
                    <a:pt x="0" y="723"/>
                    <a:pt x="0" y="704"/>
                    <a:pt x="0" y="685"/>
                  </a:cubicBezTo>
                  <a:cubicBezTo>
                    <a:pt x="0" y="647"/>
                    <a:pt x="0" y="609"/>
                    <a:pt x="1" y="570"/>
                  </a:cubicBezTo>
                  <a:cubicBezTo>
                    <a:pt x="1" y="416"/>
                    <a:pt x="2" y="263"/>
                    <a:pt x="2" y="150"/>
                  </a:cubicBezTo>
                  <a:cubicBezTo>
                    <a:pt x="2" y="115"/>
                    <a:pt x="3" y="85"/>
                    <a:pt x="3" y="45"/>
                  </a:cubicBezTo>
                  <a:cubicBezTo>
                    <a:pt x="3" y="13"/>
                    <a:pt x="21" y="0"/>
                    <a:pt x="48" y="0"/>
                  </a:cubicBezTo>
                  <a:cubicBezTo>
                    <a:pt x="76" y="0"/>
                    <a:pt x="144" y="0"/>
                    <a:pt x="191" y="1"/>
                  </a:cubicBezTo>
                  <a:cubicBezTo>
                    <a:pt x="202" y="1"/>
                    <a:pt x="213" y="1"/>
                    <a:pt x="223" y="1"/>
                  </a:cubicBezTo>
                  <a:cubicBezTo>
                    <a:pt x="236" y="1"/>
                    <a:pt x="248" y="2"/>
                    <a:pt x="260" y="5"/>
                  </a:cubicBezTo>
                  <a:cubicBezTo>
                    <a:pt x="284" y="9"/>
                    <a:pt x="307" y="16"/>
                    <a:pt x="328" y="27"/>
                  </a:cubicBezTo>
                  <a:cubicBezTo>
                    <a:pt x="350" y="38"/>
                    <a:pt x="370" y="51"/>
                    <a:pt x="388" y="67"/>
                  </a:cubicBezTo>
                  <a:cubicBezTo>
                    <a:pt x="391" y="70"/>
                    <a:pt x="391" y="70"/>
                    <a:pt x="391" y="70"/>
                  </a:cubicBezTo>
                  <a:cubicBezTo>
                    <a:pt x="394" y="73"/>
                    <a:pt x="394" y="73"/>
                    <a:pt x="394" y="73"/>
                  </a:cubicBezTo>
                  <a:cubicBezTo>
                    <a:pt x="399" y="78"/>
                    <a:pt x="399" y="78"/>
                    <a:pt x="399" y="78"/>
                  </a:cubicBezTo>
                  <a:cubicBezTo>
                    <a:pt x="411" y="89"/>
                    <a:pt x="411" y="89"/>
                    <a:pt x="411" y="89"/>
                  </a:cubicBezTo>
                  <a:cubicBezTo>
                    <a:pt x="418" y="96"/>
                    <a:pt x="426" y="103"/>
                    <a:pt x="433" y="110"/>
                  </a:cubicBezTo>
                  <a:cubicBezTo>
                    <a:pt x="463" y="139"/>
                    <a:pt x="492" y="167"/>
                    <a:pt x="522" y="194"/>
                  </a:cubicBezTo>
                  <a:cubicBezTo>
                    <a:pt x="550" y="222"/>
                    <a:pt x="579" y="249"/>
                    <a:pt x="608" y="276"/>
                  </a:cubicBezTo>
                  <a:cubicBezTo>
                    <a:pt x="635" y="301"/>
                    <a:pt x="665" y="322"/>
                    <a:pt x="698" y="339"/>
                  </a:cubicBezTo>
                  <a:cubicBezTo>
                    <a:pt x="762" y="373"/>
                    <a:pt x="832" y="391"/>
                    <a:pt x="902" y="394"/>
                  </a:cubicBezTo>
                  <a:cubicBezTo>
                    <a:pt x="972" y="398"/>
                    <a:pt x="1040" y="387"/>
                    <a:pt x="1101" y="365"/>
                  </a:cubicBezTo>
                  <a:cubicBezTo>
                    <a:pt x="1132" y="353"/>
                    <a:pt x="1161" y="339"/>
                    <a:pt x="1188" y="322"/>
                  </a:cubicBezTo>
                  <a:cubicBezTo>
                    <a:pt x="1201" y="314"/>
                    <a:pt x="1214" y="305"/>
                    <a:pt x="1226" y="295"/>
                  </a:cubicBezTo>
                  <a:cubicBezTo>
                    <a:pt x="1232" y="290"/>
                    <a:pt x="1238" y="285"/>
                    <a:pt x="1244" y="280"/>
                  </a:cubicBezTo>
                  <a:cubicBezTo>
                    <a:pt x="1247" y="278"/>
                    <a:pt x="1249" y="275"/>
                    <a:pt x="1252" y="273"/>
                  </a:cubicBezTo>
                  <a:cubicBezTo>
                    <a:pt x="1255" y="270"/>
                    <a:pt x="1258" y="267"/>
                    <a:pt x="1261" y="265"/>
                  </a:cubicBezTo>
                  <a:cubicBezTo>
                    <a:pt x="1357" y="177"/>
                    <a:pt x="1519" y="28"/>
                    <a:pt x="1523" y="24"/>
                  </a:cubicBezTo>
                  <a:cubicBezTo>
                    <a:pt x="1528" y="20"/>
                    <a:pt x="1538" y="15"/>
                    <a:pt x="1548" y="15"/>
                  </a:cubicBezTo>
                  <a:cubicBezTo>
                    <a:pt x="1558" y="15"/>
                    <a:pt x="1656" y="16"/>
                    <a:pt x="1697" y="17"/>
                  </a:cubicBezTo>
                  <a:cubicBezTo>
                    <a:pt x="1714" y="17"/>
                    <a:pt x="1731" y="20"/>
                    <a:pt x="1746" y="26"/>
                  </a:cubicBezTo>
                  <a:cubicBezTo>
                    <a:pt x="1760" y="31"/>
                    <a:pt x="1773" y="39"/>
                    <a:pt x="1784" y="48"/>
                  </a:cubicBezTo>
                  <a:cubicBezTo>
                    <a:pt x="1805" y="65"/>
                    <a:pt x="1818" y="86"/>
                    <a:pt x="1825" y="103"/>
                  </a:cubicBezTo>
                  <a:cubicBezTo>
                    <a:pt x="1832" y="121"/>
                    <a:pt x="1834" y="135"/>
                    <a:pt x="1835" y="145"/>
                  </a:cubicBezTo>
                  <a:cubicBezTo>
                    <a:pt x="1835" y="152"/>
                    <a:pt x="1834" y="853"/>
                    <a:pt x="1834" y="859"/>
                  </a:cubicBezTo>
                  <a:close/>
                  <a:moveTo>
                    <a:pt x="1671" y="53"/>
                  </a:moveTo>
                  <a:cubicBezTo>
                    <a:pt x="1669" y="53"/>
                    <a:pt x="1558" y="55"/>
                    <a:pt x="1556" y="55"/>
                  </a:cubicBezTo>
                  <a:cubicBezTo>
                    <a:pt x="1553" y="55"/>
                    <a:pt x="1549" y="56"/>
                    <a:pt x="1545" y="59"/>
                  </a:cubicBezTo>
                  <a:cubicBezTo>
                    <a:pt x="1542" y="62"/>
                    <a:pt x="1470" y="132"/>
                    <a:pt x="1426" y="175"/>
                  </a:cubicBezTo>
                  <a:cubicBezTo>
                    <a:pt x="1403" y="197"/>
                    <a:pt x="1380" y="221"/>
                    <a:pt x="1355" y="244"/>
                  </a:cubicBezTo>
                  <a:cubicBezTo>
                    <a:pt x="1331" y="268"/>
                    <a:pt x="1307" y="292"/>
                    <a:pt x="1282" y="317"/>
                  </a:cubicBezTo>
                  <a:cubicBezTo>
                    <a:pt x="1266" y="332"/>
                    <a:pt x="1246" y="348"/>
                    <a:pt x="1225" y="364"/>
                  </a:cubicBezTo>
                  <a:cubicBezTo>
                    <a:pt x="1203" y="379"/>
                    <a:pt x="1179" y="393"/>
                    <a:pt x="1153" y="406"/>
                  </a:cubicBezTo>
                  <a:cubicBezTo>
                    <a:pt x="1127" y="418"/>
                    <a:pt x="1100" y="428"/>
                    <a:pt x="1072" y="436"/>
                  </a:cubicBezTo>
                  <a:cubicBezTo>
                    <a:pt x="1044" y="444"/>
                    <a:pt x="1016" y="450"/>
                    <a:pt x="990" y="453"/>
                  </a:cubicBezTo>
                  <a:cubicBezTo>
                    <a:pt x="936" y="460"/>
                    <a:pt x="888" y="459"/>
                    <a:pt x="853" y="455"/>
                  </a:cubicBezTo>
                  <a:cubicBezTo>
                    <a:pt x="835" y="453"/>
                    <a:pt x="821" y="450"/>
                    <a:pt x="812" y="449"/>
                  </a:cubicBezTo>
                  <a:cubicBezTo>
                    <a:pt x="807" y="448"/>
                    <a:pt x="803" y="447"/>
                    <a:pt x="800" y="446"/>
                  </a:cubicBezTo>
                  <a:cubicBezTo>
                    <a:pt x="798" y="446"/>
                    <a:pt x="796" y="445"/>
                    <a:pt x="796" y="445"/>
                  </a:cubicBezTo>
                  <a:cubicBezTo>
                    <a:pt x="747" y="435"/>
                    <a:pt x="688" y="415"/>
                    <a:pt x="632" y="380"/>
                  </a:cubicBezTo>
                  <a:cubicBezTo>
                    <a:pt x="604" y="363"/>
                    <a:pt x="576" y="342"/>
                    <a:pt x="550" y="318"/>
                  </a:cubicBezTo>
                  <a:cubicBezTo>
                    <a:pt x="547" y="315"/>
                    <a:pt x="544" y="312"/>
                    <a:pt x="540" y="309"/>
                  </a:cubicBezTo>
                  <a:cubicBezTo>
                    <a:pt x="539" y="308"/>
                    <a:pt x="539" y="308"/>
                    <a:pt x="539" y="308"/>
                  </a:cubicBezTo>
                  <a:cubicBezTo>
                    <a:pt x="539" y="307"/>
                    <a:pt x="539" y="307"/>
                    <a:pt x="539" y="307"/>
                  </a:cubicBezTo>
                  <a:cubicBezTo>
                    <a:pt x="537" y="305"/>
                    <a:pt x="537" y="305"/>
                    <a:pt x="537" y="305"/>
                  </a:cubicBezTo>
                  <a:cubicBezTo>
                    <a:pt x="532" y="301"/>
                    <a:pt x="532" y="301"/>
                    <a:pt x="532" y="301"/>
                  </a:cubicBezTo>
                  <a:cubicBezTo>
                    <a:pt x="526" y="295"/>
                    <a:pt x="520" y="290"/>
                    <a:pt x="514" y="284"/>
                  </a:cubicBezTo>
                  <a:cubicBezTo>
                    <a:pt x="502" y="273"/>
                    <a:pt x="490" y="261"/>
                    <a:pt x="477" y="250"/>
                  </a:cubicBezTo>
                  <a:cubicBezTo>
                    <a:pt x="453" y="227"/>
                    <a:pt x="428" y="204"/>
                    <a:pt x="404" y="181"/>
                  </a:cubicBezTo>
                  <a:cubicBezTo>
                    <a:pt x="392" y="170"/>
                    <a:pt x="380" y="159"/>
                    <a:pt x="368" y="148"/>
                  </a:cubicBezTo>
                  <a:cubicBezTo>
                    <a:pt x="362" y="142"/>
                    <a:pt x="356" y="136"/>
                    <a:pt x="350" y="131"/>
                  </a:cubicBezTo>
                  <a:cubicBezTo>
                    <a:pt x="347" y="128"/>
                    <a:pt x="344" y="125"/>
                    <a:pt x="341" y="123"/>
                  </a:cubicBezTo>
                  <a:cubicBezTo>
                    <a:pt x="339" y="121"/>
                    <a:pt x="336" y="118"/>
                    <a:pt x="334" y="116"/>
                  </a:cubicBezTo>
                  <a:cubicBezTo>
                    <a:pt x="313" y="99"/>
                    <a:pt x="290" y="88"/>
                    <a:pt x="266" y="81"/>
                  </a:cubicBezTo>
                  <a:cubicBezTo>
                    <a:pt x="254" y="78"/>
                    <a:pt x="242" y="76"/>
                    <a:pt x="231" y="75"/>
                  </a:cubicBezTo>
                  <a:cubicBezTo>
                    <a:pt x="225" y="74"/>
                    <a:pt x="220" y="74"/>
                    <a:pt x="212" y="74"/>
                  </a:cubicBezTo>
                  <a:cubicBezTo>
                    <a:pt x="206" y="74"/>
                    <a:pt x="199" y="74"/>
                    <a:pt x="192" y="74"/>
                  </a:cubicBezTo>
                  <a:cubicBezTo>
                    <a:pt x="155" y="74"/>
                    <a:pt x="80" y="74"/>
                    <a:pt x="79" y="74"/>
                  </a:cubicBezTo>
                  <a:cubicBezTo>
                    <a:pt x="78" y="74"/>
                    <a:pt x="77" y="74"/>
                    <a:pt x="77" y="76"/>
                  </a:cubicBezTo>
                  <a:cubicBezTo>
                    <a:pt x="77" y="78"/>
                    <a:pt x="77" y="402"/>
                    <a:pt x="77" y="568"/>
                  </a:cubicBezTo>
                  <a:cubicBezTo>
                    <a:pt x="76" y="611"/>
                    <a:pt x="76" y="654"/>
                    <a:pt x="76" y="698"/>
                  </a:cubicBezTo>
                  <a:cubicBezTo>
                    <a:pt x="76" y="719"/>
                    <a:pt x="76" y="740"/>
                    <a:pt x="76" y="761"/>
                  </a:cubicBezTo>
                  <a:cubicBezTo>
                    <a:pt x="77" y="773"/>
                    <a:pt x="82" y="786"/>
                    <a:pt x="92" y="798"/>
                  </a:cubicBezTo>
                  <a:cubicBezTo>
                    <a:pt x="111" y="823"/>
                    <a:pt x="145" y="841"/>
                    <a:pt x="177" y="844"/>
                  </a:cubicBezTo>
                  <a:cubicBezTo>
                    <a:pt x="179" y="845"/>
                    <a:pt x="181" y="845"/>
                    <a:pt x="183" y="845"/>
                  </a:cubicBezTo>
                  <a:cubicBezTo>
                    <a:pt x="184" y="845"/>
                    <a:pt x="185" y="845"/>
                    <a:pt x="186" y="845"/>
                  </a:cubicBezTo>
                  <a:cubicBezTo>
                    <a:pt x="190" y="845"/>
                    <a:pt x="190" y="845"/>
                    <a:pt x="190" y="845"/>
                  </a:cubicBezTo>
                  <a:cubicBezTo>
                    <a:pt x="206" y="845"/>
                    <a:pt x="206" y="845"/>
                    <a:pt x="206" y="845"/>
                  </a:cubicBezTo>
                  <a:cubicBezTo>
                    <a:pt x="211" y="845"/>
                    <a:pt x="216" y="845"/>
                    <a:pt x="221" y="845"/>
                  </a:cubicBezTo>
                  <a:cubicBezTo>
                    <a:pt x="228" y="844"/>
                    <a:pt x="228" y="844"/>
                    <a:pt x="228" y="844"/>
                  </a:cubicBezTo>
                  <a:cubicBezTo>
                    <a:pt x="230" y="844"/>
                    <a:pt x="229" y="844"/>
                    <a:pt x="230" y="844"/>
                  </a:cubicBezTo>
                  <a:cubicBezTo>
                    <a:pt x="230" y="844"/>
                    <a:pt x="230" y="844"/>
                    <a:pt x="230" y="844"/>
                  </a:cubicBezTo>
                  <a:cubicBezTo>
                    <a:pt x="230" y="844"/>
                    <a:pt x="231" y="844"/>
                    <a:pt x="231" y="844"/>
                  </a:cubicBezTo>
                  <a:cubicBezTo>
                    <a:pt x="231" y="844"/>
                    <a:pt x="231" y="843"/>
                    <a:pt x="231" y="843"/>
                  </a:cubicBezTo>
                  <a:cubicBezTo>
                    <a:pt x="231" y="843"/>
                    <a:pt x="231" y="843"/>
                    <a:pt x="231" y="843"/>
                  </a:cubicBezTo>
                  <a:cubicBezTo>
                    <a:pt x="231" y="843"/>
                    <a:pt x="231" y="843"/>
                    <a:pt x="231" y="843"/>
                  </a:cubicBezTo>
                  <a:cubicBezTo>
                    <a:pt x="231" y="842"/>
                    <a:pt x="231" y="842"/>
                    <a:pt x="231" y="842"/>
                  </a:cubicBezTo>
                  <a:cubicBezTo>
                    <a:pt x="231" y="838"/>
                    <a:pt x="231" y="838"/>
                    <a:pt x="231" y="838"/>
                  </a:cubicBezTo>
                  <a:cubicBezTo>
                    <a:pt x="231" y="794"/>
                    <a:pt x="232" y="751"/>
                    <a:pt x="232" y="708"/>
                  </a:cubicBezTo>
                  <a:cubicBezTo>
                    <a:pt x="232" y="686"/>
                    <a:pt x="232" y="664"/>
                    <a:pt x="232" y="643"/>
                  </a:cubicBezTo>
                  <a:cubicBezTo>
                    <a:pt x="232" y="610"/>
                    <a:pt x="232" y="610"/>
                    <a:pt x="232" y="610"/>
                  </a:cubicBezTo>
                  <a:cubicBezTo>
                    <a:pt x="232" y="605"/>
                    <a:pt x="232" y="605"/>
                    <a:pt x="232" y="605"/>
                  </a:cubicBezTo>
                  <a:cubicBezTo>
                    <a:pt x="232" y="604"/>
                    <a:pt x="232" y="602"/>
                    <a:pt x="232" y="600"/>
                  </a:cubicBezTo>
                  <a:cubicBezTo>
                    <a:pt x="232" y="596"/>
                    <a:pt x="233" y="593"/>
                    <a:pt x="233" y="589"/>
                  </a:cubicBezTo>
                  <a:cubicBezTo>
                    <a:pt x="234" y="582"/>
                    <a:pt x="236" y="575"/>
                    <a:pt x="238" y="569"/>
                  </a:cubicBezTo>
                  <a:cubicBezTo>
                    <a:pt x="245" y="541"/>
                    <a:pt x="260" y="516"/>
                    <a:pt x="280" y="497"/>
                  </a:cubicBezTo>
                  <a:cubicBezTo>
                    <a:pt x="301" y="478"/>
                    <a:pt x="327" y="464"/>
                    <a:pt x="354" y="458"/>
                  </a:cubicBezTo>
                  <a:cubicBezTo>
                    <a:pt x="361" y="456"/>
                    <a:pt x="368" y="456"/>
                    <a:pt x="375" y="455"/>
                  </a:cubicBezTo>
                  <a:cubicBezTo>
                    <a:pt x="379" y="455"/>
                    <a:pt x="383" y="455"/>
                    <a:pt x="386" y="455"/>
                  </a:cubicBezTo>
                  <a:cubicBezTo>
                    <a:pt x="389" y="455"/>
                    <a:pt x="392" y="455"/>
                    <a:pt x="395" y="455"/>
                  </a:cubicBezTo>
                  <a:cubicBezTo>
                    <a:pt x="408" y="456"/>
                    <a:pt x="421" y="457"/>
                    <a:pt x="433" y="460"/>
                  </a:cubicBezTo>
                  <a:cubicBezTo>
                    <a:pt x="457" y="464"/>
                    <a:pt x="481" y="473"/>
                    <a:pt x="502" y="484"/>
                  </a:cubicBezTo>
                  <a:cubicBezTo>
                    <a:pt x="524" y="495"/>
                    <a:pt x="544" y="507"/>
                    <a:pt x="562" y="521"/>
                  </a:cubicBezTo>
                  <a:cubicBezTo>
                    <a:pt x="580" y="535"/>
                    <a:pt x="597" y="549"/>
                    <a:pt x="614" y="564"/>
                  </a:cubicBezTo>
                  <a:cubicBezTo>
                    <a:pt x="630" y="579"/>
                    <a:pt x="645" y="594"/>
                    <a:pt x="661" y="608"/>
                  </a:cubicBezTo>
                  <a:cubicBezTo>
                    <a:pt x="668" y="615"/>
                    <a:pt x="676" y="622"/>
                    <a:pt x="683" y="629"/>
                  </a:cubicBezTo>
                  <a:cubicBezTo>
                    <a:pt x="691" y="636"/>
                    <a:pt x="699" y="643"/>
                    <a:pt x="707" y="650"/>
                  </a:cubicBezTo>
                  <a:cubicBezTo>
                    <a:pt x="739" y="679"/>
                    <a:pt x="769" y="708"/>
                    <a:pt x="800" y="733"/>
                  </a:cubicBezTo>
                  <a:cubicBezTo>
                    <a:pt x="830" y="758"/>
                    <a:pt x="862" y="779"/>
                    <a:pt x="894" y="787"/>
                  </a:cubicBezTo>
                  <a:cubicBezTo>
                    <a:pt x="916" y="793"/>
                    <a:pt x="939" y="793"/>
                    <a:pt x="964" y="785"/>
                  </a:cubicBezTo>
                  <a:cubicBezTo>
                    <a:pt x="988" y="776"/>
                    <a:pt x="1014" y="761"/>
                    <a:pt x="1039" y="741"/>
                  </a:cubicBezTo>
                  <a:cubicBezTo>
                    <a:pt x="1064" y="722"/>
                    <a:pt x="1089" y="699"/>
                    <a:pt x="1115" y="676"/>
                  </a:cubicBezTo>
                  <a:cubicBezTo>
                    <a:pt x="1128" y="664"/>
                    <a:pt x="1142" y="652"/>
                    <a:pt x="1155" y="641"/>
                  </a:cubicBezTo>
                  <a:cubicBezTo>
                    <a:pt x="1165" y="632"/>
                    <a:pt x="1165" y="632"/>
                    <a:pt x="1165" y="632"/>
                  </a:cubicBezTo>
                  <a:cubicBezTo>
                    <a:pt x="1174" y="623"/>
                    <a:pt x="1174" y="623"/>
                    <a:pt x="1174" y="623"/>
                  </a:cubicBezTo>
                  <a:cubicBezTo>
                    <a:pt x="1181" y="617"/>
                    <a:pt x="1187" y="612"/>
                    <a:pt x="1194" y="606"/>
                  </a:cubicBezTo>
                  <a:cubicBezTo>
                    <a:pt x="1219" y="582"/>
                    <a:pt x="1246" y="557"/>
                    <a:pt x="1274" y="535"/>
                  </a:cubicBezTo>
                  <a:cubicBezTo>
                    <a:pt x="1302" y="513"/>
                    <a:pt x="1333" y="493"/>
                    <a:pt x="1367" y="480"/>
                  </a:cubicBezTo>
                  <a:cubicBezTo>
                    <a:pt x="1383" y="473"/>
                    <a:pt x="1401" y="468"/>
                    <a:pt x="1418" y="465"/>
                  </a:cubicBezTo>
                  <a:cubicBezTo>
                    <a:pt x="1426" y="464"/>
                    <a:pt x="1435" y="463"/>
                    <a:pt x="1444" y="462"/>
                  </a:cubicBezTo>
                  <a:cubicBezTo>
                    <a:pt x="1452" y="462"/>
                    <a:pt x="1460" y="461"/>
                    <a:pt x="1470" y="462"/>
                  </a:cubicBezTo>
                  <a:cubicBezTo>
                    <a:pt x="1488" y="463"/>
                    <a:pt x="1505" y="468"/>
                    <a:pt x="1521" y="475"/>
                  </a:cubicBezTo>
                  <a:cubicBezTo>
                    <a:pt x="1536" y="482"/>
                    <a:pt x="1549" y="492"/>
                    <a:pt x="1560" y="503"/>
                  </a:cubicBezTo>
                  <a:cubicBezTo>
                    <a:pt x="1584" y="525"/>
                    <a:pt x="1600" y="556"/>
                    <a:pt x="1604" y="589"/>
                  </a:cubicBezTo>
                  <a:cubicBezTo>
                    <a:pt x="1605" y="593"/>
                    <a:pt x="1605" y="597"/>
                    <a:pt x="1605" y="601"/>
                  </a:cubicBezTo>
                  <a:cubicBezTo>
                    <a:pt x="1605" y="603"/>
                    <a:pt x="1606" y="605"/>
                    <a:pt x="1606" y="607"/>
                  </a:cubicBezTo>
                  <a:cubicBezTo>
                    <a:pt x="1606" y="612"/>
                    <a:pt x="1606" y="612"/>
                    <a:pt x="1606" y="612"/>
                  </a:cubicBezTo>
                  <a:cubicBezTo>
                    <a:pt x="1605" y="619"/>
                    <a:pt x="1605" y="625"/>
                    <a:pt x="1605" y="632"/>
                  </a:cubicBezTo>
                  <a:cubicBezTo>
                    <a:pt x="1605" y="645"/>
                    <a:pt x="1605" y="658"/>
                    <a:pt x="1605" y="670"/>
                  </a:cubicBezTo>
                  <a:cubicBezTo>
                    <a:pt x="1605" y="696"/>
                    <a:pt x="1605" y="722"/>
                    <a:pt x="1605" y="747"/>
                  </a:cubicBezTo>
                  <a:cubicBezTo>
                    <a:pt x="1605" y="756"/>
                    <a:pt x="1605" y="756"/>
                    <a:pt x="1605" y="756"/>
                  </a:cubicBezTo>
                  <a:cubicBezTo>
                    <a:pt x="1605" y="760"/>
                    <a:pt x="1605" y="760"/>
                    <a:pt x="1605" y="760"/>
                  </a:cubicBezTo>
                  <a:cubicBezTo>
                    <a:pt x="1605" y="761"/>
                    <a:pt x="1605" y="762"/>
                    <a:pt x="1605" y="763"/>
                  </a:cubicBezTo>
                  <a:cubicBezTo>
                    <a:pt x="1605" y="768"/>
                    <a:pt x="1606" y="772"/>
                    <a:pt x="1607" y="776"/>
                  </a:cubicBezTo>
                  <a:cubicBezTo>
                    <a:pt x="1610" y="785"/>
                    <a:pt x="1614" y="793"/>
                    <a:pt x="1620" y="801"/>
                  </a:cubicBezTo>
                  <a:cubicBezTo>
                    <a:pt x="1631" y="817"/>
                    <a:pt x="1648" y="830"/>
                    <a:pt x="1666" y="840"/>
                  </a:cubicBezTo>
                  <a:cubicBezTo>
                    <a:pt x="1685" y="850"/>
                    <a:pt x="1705" y="856"/>
                    <a:pt x="1724" y="857"/>
                  </a:cubicBezTo>
                  <a:cubicBezTo>
                    <a:pt x="1725" y="857"/>
                    <a:pt x="1726" y="857"/>
                    <a:pt x="1727" y="857"/>
                  </a:cubicBezTo>
                  <a:cubicBezTo>
                    <a:pt x="1731" y="857"/>
                    <a:pt x="1731" y="857"/>
                    <a:pt x="1731" y="857"/>
                  </a:cubicBezTo>
                  <a:cubicBezTo>
                    <a:pt x="1740" y="857"/>
                    <a:pt x="1740" y="857"/>
                    <a:pt x="1740" y="857"/>
                  </a:cubicBezTo>
                  <a:cubicBezTo>
                    <a:pt x="1745" y="857"/>
                    <a:pt x="1751" y="857"/>
                    <a:pt x="1757" y="857"/>
                  </a:cubicBezTo>
                  <a:cubicBezTo>
                    <a:pt x="1765" y="857"/>
                    <a:pt x="1765" y="857"/>
                    <a:pt x="1765" y="857"/>
                  </a:cubicBezTo>
                  <a:cubicBezTo>
                    <a:pt x="1771" y="856"/>
                    <a:pt x="1771" y="856"/>
                    <a:pt x="1771" y="856"/>
                  </a:cubicBezTo>
                  <a:cubicBezTo>
                    <a:pt x="1773" y="856"/>
                    <a:pt x="1775" y="856"/>
                    <a:pt x="1777" y="856"/>
                  </a:cubicBezTo>
                  <a:cubicBezTo>
                    <a:pt x="1778" y="856"/>
                    <a:pt x="1779" y="856"/>
                    <a:pt x="1780" y="855"/>
                  </a:cubicBezTo>
                  <a:cubicBezTo>
                    <a:pt x="1781" y="855"/>
                    <a:pt x="1782" y="854"/>
                    <a:pt x="1783" y="853"/>
                  </a:cubicBezTo>
                  <a:cubicBezTo>
                    <a:pt x="1784" y="851"/>
                    <a:pt x="1784" y="849"/>
                    <a:pt x="1784" y="847"/>
                  </a:cubicBezTo>
                  <a:cubicBezTo>
                    <a:pt x="1784" y="844"/>
                    <a:pt x="1784" y="844"/>
                    <a:pt x="1784" y="844"/>
                  </a:cubicBezTo>
                  <a:cubicBezTo>
                    <a:pt x="1784" y="838"/>
                    <a:pt x="1784" y="838"/>
                    <a:pt x="1784" y="838"/>
                  </a:cubicBezTo>
                  <a:cubicBezTo>
                    <a:pt x="1784" y="832"/>
                    <a:pt x="1784" y="827"/>
                    <a:pt x="1784" y="821"/>
                  </a:cubicBezTo>
                  <a:cubicBezTo>
                    <a:pt x="1785" y="643"/>
                    <a:pt x="1782" y="182"/>
                    <a:pt x="1783" y="173"/>
                  </a:cubicBezTo>
                  <a:cubicBezTo>
                    <a:pt x="1783" y="164"/>
                    <a:pt x="1784" y="155"/>
                    <a:pt x="1782" y="148"/>
                  </a:cubicBezTo>
                  <a:cubicBezTo>
                    <a:pt x="1781" y="140"/>
                    <a:pt x="1778" y="129"/>
                    <a:pt x="1772" y="115"/>
                  </a:cubicBezTo>
                  <a:cubicBezTo>
                    <a:pt x="1766" y="102"/>
                    <a:pt x="1755" y="87"/>
                    <a:pt x="1738" y="74"/>
                  </a:cubicBezTo>
                  <a:cubicBezTo>
                    <a:pt x="1721" y="62"/>
                    <a:pt x="1698" y="53"/>
                    <a:pt x="1671" y="53"/>
                  </a:cubicBezTo>
                  <a:close/>
                  <a:moveTo>
                    <a:pt x="1823" y="846"/>
                  </a:moveTo>
                  <a:cubicBezTo>
                    <a:pt x="1822" y="821"/>
                    <a:pt x="1821" y="797"/>
                    <a:pt x="1820" y="770"/>
                  </a:cubicBezTo>
                  <a:cubicBezTo>
                    <a:pt x="1817" y="681"/>
                    <a:pt x="1814" y="523"/>
                    <a:pt x="1811" y="454"/>
                  </a:cubicBezTo>
                  <a:cubicBezTo>
                    <a:pt x="1809" y="416"/>
                    <a:pt x="1808" y="395"/>
                    <a:pt x="1806" y="431"/>
                  </a:cubicBezTo>
                  <a:cubicBezTo>
                    <a:pt x="1806" y="444"/>
                    <a:pt x="1805" y="453"/>
                    <a:pt x="1805" y="467"/>
                  </a:cubicBezTo>
                  <a:cubicBezTo>
                    <a:pt x="1802" y="506"/>
                    <a:pt x="1801" y="607"/>
                    <a:pt x="1799" y="659"/>
                  </a:cubicBezTo>
                  <a:cubicBezTo>
                    <a:pt x="1799" y="662"/>
                    <a:pt x="1799" y="664"/>
                    <a:pt x="1799" y="667"/>
                  </a:cubicBezTo>
                  <a:cubicBezTo>
                    <a:pt x="1798" y="691"/>
                    <a:pt x="1797" y="715"/>
                    <a:pt x="1796" y="742"/>
                  </a:cubicBezTo>
                  <a:cubicBezTo>
                    <a:pt x="1796" y="747"/>
                    <a:pt x="1796" y="752"/>
                    <a:pt x="1796" y="757"/>
                  </a:cubicBezTo>
                  <a:cubicBezTo>
                    <a:pt x="1796" y="774"/>
                    <a:pt x="1795" y="792"/>
                    <a:pt x="1795" y="810"/>
                  </a:cubicBezTo>
                  <a:cubicBezTo>
                    <a:pt x="1795" y="819"/>
                    <a:pt x="1794" y="829"/>
                    <a:pt x="1794" y="838"/>
                  </a:cubicBezTo>
                  <a:cubicBezTo>
                    <a:pt x="1794" y="840"/>
                    <a:pt x="1794" y="842"/>
                    <a:pt x="1794" y="844"/>
                  </a:cubicBezTo>
                  <a:cubicBezTo>
                    <a:pt x="1794" y="846"/>
                    <a:pt x="1794" y="847"/>
                    <a:pt x="1794" y="849"/>
                  </a:cubicBezTo>
                  <a:cubicBezTo>
                    <a:pt x="1794" y="852"/>
                    <a:pt x="1794" y="855"/>
                    <a:pt x="1793" y="858"/>
                  </a:cubicBezTo>
                  <a:cubicBezTo>
                    <a:pt x="1792" y="860"/>
                    <a:pt x="1791" y="862"/>
                    <a:pt x="1789" y="864"/>
                  </a:cubicBezTo>
                  <a:cubicBezTo>
                    <a:pt x="1787" y="865"/>
                    <a:pt x="1784" y="865"/>
                    <a:pt x="1782" y="865"/>
                  </a:cubicBezTo>
                  <a:cubicBezTo>
                    <a:pt x="1780" y="865"/>
                    <a:pt x="1777" y="866"/>
                    <a:pt x="1775" y="866"/>
                  </a:cubicBezTo>
                  <a:cubicBezTo>
                    <a:pt x="1772" y="866"/>
                    <a:pt x="1769" y="866"/>
                    <a:pt x="1766" y="866"/>
                  </a:cubicBezTo>
                  <a:cubicBezTo>
                    <a:pt x="1758" y="866"/>
                    <a:pt x="1750" y="866"/>
                    <a:pt x="1741" y="866"/>
                  </a:cubicBezTo>
                  <a:cubicBezTo>
                    <a:pt x="1737" y="866"/>
                    <a:pt x="1733" y="866"/>
                    <a:pt x="1729" y="866"/>
                  </a:cubicBezTo>
                  <a:cubicBezTo>
                    <a:pt x="1725" y="866"/>
                    <a:pt x="1721" y="865"/>
                    <a:pt x="1717" y="865"/>
                  </a:cubicBezTo>
                  <a:cubicBezTo>
                    <a:pt x="1702" y="863"/>
                    <a:pt x="1686" y="858"/>
                    <a:pt x="1670" y="851"/>
                  </a:cubicBezTo>
                  <a:cubicBezTo>
                    <a:pt x="1655" y="843"/>
                    <a:pt x="1640" y="833"/>
                    <a:pt x="1627" y="820"/>
                  </a:cubicBezTo>
                  <a:cubicBezTo>
                    <a:pt x="1614" y="807"/>
                    <a:pt x="1604" y="791"/>
                    <a:pt x="1600" y="774"/>
                  </a:cubicBezTo>
                  <a:cubicBezTo>
                    <a:pt x="1599" y="770"/>
                    <a:pt x="1599" y="765"/>
                    <a:pt x="1599" y="761"/>
                  </a:cubicBezTo>
                  <a:cubicBezTo>
                    <a:pt x="1599" y="760"/>
                    <a:pt x="1599" y="759"/>
                    <a:pt x="1599" y="758"/>
                  </a:cubicBezTo>
                  <a:cubicBezTo>
                    <a:pt x="1599" y="753"/>
                    <a:pt x="1599" y="753"/>
                    <a:pt x="1599" y="753"/>
                  </a:cubicBezTo>
                  <a:cubicBezTo>
                    <a:pt x="1599" y="750"/>
                    <a:pt x="1599" y="747"/>
                    <a:pt x="1599" y="744"/>
                  </a:cubicBezTo>
                  <a:cubicBezTo>
                    <a:pt x="1599" y="733"/>
                    <a:pt x="1599" y="721"/>
                    <a:pt x="1600" y="708"/>
                  </a:cubicBezTo>
                  <a:cubicBezTo>
                    <a:pt x="1600" y="684"/>
                    <a:pt x="1600" y="659"/>
                    <a:pt x="1601" y="633"/>
                  </a:cubicBezTo>
                  <a:cubicBezTo>
                    <a:pt x="1601" y="627"/>
                    <a:pt x="1601" y="620"/>
                    <a:pt x="1601" y="614"/>
                  </a:cubicBezTo>
                  <a:cubicBezTo>
                    <a:pt x="1601" y="609"/>
                    <a:pt x="1601" y="609"/>
                    <a:pt x="1601" y="609"/>
                  </a:cubicBezTo>
                  <a:cubicBezTo>
                    <a:pt x="1601" y="607"/>
                    <a:pt x="1601" y="605"/>
                    <a:pt x="1601" y="603"/>
                  </a:cubicBezTo>
                  <a:cubicBezTo>
                    <a:pt x="1601" y="599"/>
                    <a:pt x="1601" y="595"/>
                    <a:pt x="1600" y="591"/>
                  </a:cubicBezTo>
                  <a:cubicBezTo>
                    <a:pt x="1598" y="575"/>
                    <a:pt x="1594" y="560"/>
                    <a:pt x="1587" y="545"/>
                  </a:cubicBezTo>
                  <a:cubicBezTo>
                    <a:pt x="1576" y="523"/>
                    <a:pt x="1558" y="503"/>
                    <a:pt x="1536" y="488"/>
                  </a:cubicBezTo>
                  <a:cubicBezTo>
                    <a:pt x="1525" y="481"/>
                    <a:pt x="1513" y="475"/>
                    <a:pt x="1500" y="471"/>
                  </a:cubicBezTo>
                  <a:cubicBezTo>
                    <a:pt x="1487" y="467"/>
                    <a:pt x="1473" y="465"/>
                    <a:pt x="1460" y="465"/>
                  </a:cubicBezTo>
                  <a:cubicBezTo>
                    <a:pt x="1434" y="465"/>
                    <a:pt x="1408" y="469"/>
                    <a:pt x="1383" y="477"/>
                  </a:cubicBezTo>
                  <a:cubicBezTo>
                    <a:pt x="1357" y="485"/>
                    <a:pt x="1334" y="498"/>
                    <a:pt x="1311" y="512"/>
                  </a:cubicBezTo>
                  <a:cubicBezTo>
                    <a:pt x="1266" y="541"/>
                    <a:pt x="1227" y="578"/>
                    <a:pt x="1188" y="614"/>
                  </a:cubicBezTo>
                  <a:cubicBezTo>
                    <a:pt x="1178" y="623"/>
                    <a:pt x="1168" y="632"/>
                    <a:pt x="1158" y="641"/>
                  </a:cubicBezTo>
                  <a:cubicBezTo>
                    <a:pt x="1148" y="650"/>
                    <a:pt x="1137" y="659"/>
                    <a:pt x="1127" y="669"/>
                  </a:cubicBezTo>
                  <a:cubicBezTo>
                    <a:pt x="1106" y="688"/>
                    <a:pt x="1085" y="707"/>
                    <a:pt x="1063" y="725"/>
                  </a:cubicBezTo>
                  <a:cubicBezTo>
                    <a:pt x="1046" y="739"/>
                    <a:pt x="1029" y="753"/>
                    <a:pt x="1011" y="764"/>
                  </a:cubicBezTo>
                  <a:cubicBezTo>
                    <a:pt x="993" y="776"/>
                    <a:pt x="974" y="785"/>
                    <a:pt x="956" y="790"/>
                  </a:cubicBezTo>
                  <a:cubicBezTo>
                    <a:pt x="937" y="795"/>
                    <a:pt x="918" y="796"/>
                    <a:pt x="900" y="792"/>
                  </a:cubicBezTo>
                  <a:cubicBezTo>
                    <a:pt x="881" y="788"/>
                    <a:pt x="863" y="780"/>
                    <a:pt x="845" y="769"/>
                  </a:cubicBezTo>
                  <a:cubicBezTo>
                    <a:pt x="826" y="758"/>
                    <a:pt x="809" y="745"/>
                    <a:pt x="791" y="731"/>
                  </a:cubicBezTo>
                  <a:cubicBezTo>
                    <a:pt x="774" y="716"/>
                    <a:pt x="757" y="701"/>
                    <a:pt x="739" y="685"/>
                  </a:cubicBezTo>
                  <a:cubicBezTo>
                    <a:pt x="722" y="669"/>
                    <a:pt x="705" y="653"/>
                    <a:pt x="687" y="637"/>
                  </a:cubicBezTo>
                  <a:cubicBezTo>
                    <a:pt x="670" y="622"/>
                    <a:pt x="653" y="606"/>
                    <a:pt x="636" y="589"/>
                  </a:cubicBezTo>
                  <a:cubicBezTo>
                    <a:pt x="601" y="557"/>
                    <a:pt x="564" y="523"/>
                    <a:pt x="519" y="497"/>
                  </a:cubicBezTo>
                  <a:cubicBezTo>
                    <a:pt x="497" y="485"/>
                    <a:pt x="473" y="474"/>
                    <a:pt x="447" y="467"/>
                  </a:cubicBezTo>
                  <a:cubicBezTo>
                    <a:pt x="434" y="463"/>
                    <a:pt x="420" y="461"/>
                    <a:pt x="407" y="460"/>
                  </a:cubicBezTo>
                  <a:cubicBezTo>
                    <a:pt x="400" y="459"/>
                    <a:pt x="393" y="459"/>
                    <a:pt x="386" y="459"/>
                  </a:cubicBezTo>
                  <a:cubicBezTo>
                    <a:pt x="379" y="459"/>
                    <a:pt x="372" y="459"/>
                    <a:pt x="364" y="460"/>
                  </a:cubicBezTo>
                  <a:cubicBezTo>
                    <a:pt x="334" y="465"/>
                    <a:pt x="306" y="478"/>
                    <a:pt x="285" y="499"/>
                  </a:cubicBezTo>
                  <a:cubicBezTo>
                    <a:pt x="263" y="519"/>
                    <a:pt x="247" y="546"/>
                    <a:pt x="240" y="575"/>
                  </a:cubicBezTo>
                  <a:cubicBezTo>
                    <a:pt x="239" y="582"/>
                    <a:pt x="237" y="589"/>
                    <a:pt x="237" y="597"/>
                  </a:cubicBezTo>
                  <a:cubicBezTo>
                    <a:pt x="236" y="600"/>
                    <a:pt x="236" y="604"/>
                    <a:pt x="236" y="608"/>
                  </a:cubicBezTo>
                  <a:cubicBezTo>
                    <a:pt x="236" y="617"/>
                    <a:pt x="236" y="617"/>
                    <a:pt x="236" y="617"/>
                  </a:cubicBezTo>
                  <a:cubicBezTo>
                    <a:pt x="236" y="628"/>
                    <a:pt x="236" y="640"/>
                    <a:pt x="236" y="652"/>
                  </a:cubicBezTo>
                  <a:cubicBezTo>
                    <a:pt x="236" y="675"/>
                    <a:pt x="236" y="698"/>
                    <a:pt x="236" y="721"/>
                  </a:cubicBezTo>
                  <a:cubicBezTo>
                    <a:pt x="236" y="793"/>
                    <a:pt x="236" y="793"/>
                    <a:pt x="236" y="793"/>
                  </a:cubicBezTo>
                  <a:cubicBezTo>
                    <a:pt x="236" y="829"/>
                    <a:pt x="236" y="829"/>
                    <a:pt x="236" y="829"/>
                  </a:cubicBezTo>
                  <a:cubicBezTo>
                    <a:pt x="236" y="843"/>
                    <a:pt x="236" y="843"/>
                    <a:pt x="236" y="843"/>
                  </a:cubicBezTo>
                  <a:cubicBezTo>
                    <a:pt x="236" y="844"/>
                    <a:pt x="236" y="845"/>
                    <a:pt x="236" y="846"/>
                  </a:cubicBezTo>
                  <a:cubicBezTo>
                    <a:pt x="236" y="847"/>
                    <a:pt x="235" y="848"/>
                    <a:pt x="234" y="848"/>
                  </a:cubicBezTo>
                  <a:cubicBezTo>
                    <a:pt x="233" y="849"/>
                    <a:pt x="232" y="849"/>
                    <a:pt x="231" y="849"/>
                  </a:cubicBezTo>
                  <a:cubicBezTo>
                    <a:pt x="229" y="849"/>
                    <a:pt x="229" y="849"/>
                    <a:pt x="229" y="849"/>
                  </a:cubicBezTo>
                  <a:cubicBezTo>
                    <a:pt x="221" y="849"/>
                    <a:pt x="221" y="849"/>
                    <a:pt x="221" y="849"/>
                  </a:cubicBezTo>
                  <a:cubicBezTo>
                    <a:pt x="215" y="849"/>
                    <a:pt x="210" y="849"/>
                    <a:pt x="204" y="849"/>
                  </a:cubicBezTo>
                  <a:cubicBezTo>
                    <a:pt x="186" y="849"/>
                    <a:pt x="186" y="849"/>
                    <a:pt x="186" y="849"/>
                  </a:cubicBezTo>
                  <a:cubicBezTo>
                    <a:pt x="182" y="849"/>
                    <a:pt x="177" y="849"/>
                    <a:pt x="173" y="848"/>
                  </a:cubicBezTo>
                  <a:cubicBezTo>
                    <a:pt x="163" y="847"/>
                    <a:pt x="154" y="845"/>
                    <a:pt x="145" y="841"/>
                  </a:cubicBezTo>
                  <a:cubicBezTo>
                    <a:pt x="127" y="835"/>
                    <a:pt x="110" y="824"/>
                    <a:pt x="97" y="811"/>
                  </a:cubicBezTo>
                  <a:cubicBezTo>
                    <a:pt x="83" y="797"/>
                    <a:pt x="74" y="782"/>
                    <a:pt x="72" y="767"/>
                  </a:cubicBezTo>
                  <a:cubicBezTo>
                    <a:pt x="72" y="765"/>
                    <a:pt x="72" y="763"/>
                    <a:pt x="72" y="761"/>
                  </a:cubicBezTo>
                  <a:cubicBezTo>
                    <a:pt x="72" y="760"/>
                    <a:pt x="72" y="759"/>
                    <a:pt x="72" y="759"/>
                  </a:cubicBezTo>
                  <a:cubicBezTo>
                    <a:pt x="71" y="754"/>
                    <a:pt x="71" y="754"/>
                    <a:pt x="71" y="754"/>
                  </a:cubicBezTo>
                  <a:cubicBezTo>
                    <a:pt x="72" y="736"/>
                    <a:pt x="72" y="736"/>
                    <a:pt x="72" y="736"/>
                  </a:cubicBezTo>
                  <a:cubicBezTo>
                    <a:pt x="72" y="701"/>
                    <a:pt x="72" y="701"/>
                    <a:pt x="72" y="701"/>
                  </a:cubicBezTo>
                  <a:cubicBezTo>
                    <a:pt x="72" y="677"/>
                    <a:pt x="72" y="653"/>
                    <a:pt x="72" y="629"/>
                  </a:cubicBezTo>
                  <a:cubicBezTo>
                    <a:pt x="72" y="443"/>
                    <a:pt x="72" y="78"/>
                    <a:pt x="72" y="74"/>
                  </a:cubicBezTo>
                  <a:cubicBezTo>
                    <a:pt x="72" y="73"/>
                    <a:pt x="73" y="71"/>
                    <a:pt x="74" y="70"/>
                  </a:cubicBezTo>
                  <a:cubicBezTo>
                    <a:pt x="74" y="70"/>
                    <a:pt x="75" y="69"/>
                    <a:pt x="77" y="69"/>
                  </a:cubicBezTo>
                  <a:cubicBezTo>
                    <a:pt x="78" y="69"/>
                    <a:pt x="82" y="69"/>
                    <a:pt x="87" y="69"/>
                  </a:cubicBezTo>
                  <a:cubicBezTo>
                    <a:pt x="102" y="69"/>
                    <a:pt x="132" y="69"/>
                    <a:pt x="151" y="69"/>
                  </a:cubicBezTo>
                  <a:cubicBezTo>
                    <a:pt x="165" y="69"/>
                    <a:pt x="180" y="69"/>
                    <a:pt x="195" y="69"/>
                  </a:cubicBezTo>
                  <a:cubicBezTo>
                    <a:pt x="217" y="69"/>
                    <a:pt x="217" y="69"/>
                    <a:pt x="217" y="69"/>
                  </a:cubicBezTo>
                  <a:cubicBezTo>
                    <a:pt x="221" y="69"/>
                    <a:pt x="223" y="69"/>
                    <a:pt x="226" y="69"/>
                  </a:cubicBezTo>
                  <a:cubicBezTo>
                    <a:pt x="229" y="70"/>
                    <a:pt x="232" y="70"/>
                    <a:pt x="235" y="70"/>
                  </a:cubicBezTo>
                  <a:cubicBezTo>
                    <a:pt x="260" y="73"/>
                    <a:pt x="284" y="80"/>
                    <a:pt x="306" y="92"/>
                  </a:cubicBezTo>
                  <a:cubicBezTo>
                    <a:pt x="317" y="97"/>
                    <a:pt x="327" y="104"/>
                    <a:pt x="336" y="112"/>
                  </a:cubicBezTo>
                  <a:cubicBezTo>
                    <a:pt x="339" y="114"/>
                    <a:pt x="341" y="116"/>
                    <a:pt x="343" y="118"/>
                  </a:cubicBezTo>
                  <a:cubicBezTo>
                    <a:pt x="351" y="125"/>
                    <a:pt x="351" y="125"/>
                    <a:pt x="351" y="125"/>
                  </a:cubicBezTo>
                  <a:cubicBezTo>
                    <a:pt x="367" y="140"/>
                    <a:pt x="367" y="140"/>
                    <a:pt x="367" y="140"/>
                  </a:cubicBezTo>
                  <a:cubicBezTo>
                    <a:pt x="425" y="195"/>
                    <a:pt x="484" y="250"/>
                    <a:pt x="542" y="303"/>
                  </a:cubicBezTo>
                  <a:cubicBezTo>
                    <a:pt x="543" y="303"/>
                    <a:pt x="543" y="303"/>
                    <a:pt x="543" y="303"/>
                  </a:cubicBezTo>
                  <a:cubicBezTo>
                    <a:pt x="544" y="305"/>
                    <a:pt x="544" y="305"/>
                    <a:pt x="544" y="305"/>
                  </a:cubicBezTo>
                  <a:cubicBezTo>
                    <a:pt x="547" y="308"/>
                    <a:pt x="547" y="308"/>
                    <a:pt x="547" y="308"/>
                  </a:cubicBezTo>
                  <a:cubicBezTo>
                    <a:pt x="552" y="313"/>
                    <a:pt x="552" y="313"/>
                    <a:pt x="552" y="313"/>
                  </a:cubicBezTo>
                  <a:cubicBezTo>
                    <a:pt x="556" y="317"/>
                    <a:pt x="560" y="320"/>
                    <a:pt x="564" y="323"/>
                  </a:cubicBezTo>
                  <a:cubicBezTo>
                    <a:pt x="572" y="330"/>
                    <a:pt x="580" y="337"/>
                    <a:pt x="588" y="343"/>
                  </a:cubicBezTo>
                  <a:cubicBezTo>
                    <a:pt x="604" y="356"/>
                    <a:pt x="621" y="367"/>
                    <a:pt x="639" y="378"/>
                  </a:cubicBezTo>
                  <a:cubicBezTo>
                    <a:pt x="673" y="398"/>
                    <a:pt x="710" y="414"/>
                    <a:pt x="746" y="426"/>
                  </a:cubicBezTo>
                  <a:cubicBezTo>
                    <a:pt x="782" y="438"/>
                    <a:pt x="819" y="445"/>
                    <a:pt x="854" y="449"/>
                  </a:cubicBezTo>
                  <a:cubicBezTo>
                    <a:pt x="889" y="452"/>
                    <a:pt x="922" y="453"/>
                    <a:pt x="954" y="451"/>
                  </a:cubicBezTo>
                  <a:cubicBezTo>
                    <a:pt x="1018" y="446"/>
                    <a:pt x="1073" y="432"/>
                    <a:pt x="1117" y="414"/>
                  </a:cubicBezTo>
                  <a:cubicBezTo>
                    <a:pt x="1157" y="398"/>
                    <a:pt x="1194" y="378"/>
                    <a:pt x="1225" y="355"/>
                  </a:cubicBezTo>
                  <a:cubicBezTo>
                    <a:pt x="1241" y="344"/>
                    <a:pt x="1256" y="332"/>
                    <a:pt x="1270" y="319"/>
                  </a:cubicBezTo>
                  <a:cubicBezTo>
                    <a:pt x="1277" y="313"/>
                    <a:pt x="1284" y="307"/>
                    <a:pt x="1290" y="300"/>
                  </a:cubicBezTo>
                  <a:cubicBezTo>
                    <a:pt x="1297" y="294"/>
                    <a:pt x="1303" y="288"/>
                    <a:pt x="1309" y="282"/>
                  </a:cubicBezTo>
                  <a:cubicBezTo>
                    <a:pt x="1393" y="199"/>
                    <a:pt x="1459" y="134"/>
                    <a:pt x="1489" y="102"/>
                  </a:cubicBezTo>
                  <a:cubicBezTo>
                    <a:pt x="1504" y="87"/>
                    <a:pt x="1516" y="74"/>
                    <a:pt x="1527" y="63"/>
                  </a:cubicBezTo>
                  <a:cubicBezTo>
                    <a:pt x="1528" y="61"/>
                    <a:pt x="1529" y="60"/>
                    <a:pt x="1530" y="59"/>
                  </a:cubicBezTo>
                  <a:cubicBezTo>
                    <a:pt x="1531" y="58"/>
                    <a:pt x="1532" y="57"/>
                    <a:pt x="1533" y="55"/>
                  </a:cubicBezTo>
                  <a:cubicBezTo>
                    <a:pt x="1534" y="55"/>
                    <a:pt x="1534" y="54"/>
                    <a:pt x="1535" y="54"/>
                  </a:cubicBezTo>
                  <a:cubicBezTo>
                    <a:pt x="1535" y="53"/>
                    <a:pt x="1536" y="53"/>
                    <a:pt x="1536" y="53"/>
                  </a:cubicBezTo>
                  <a:cubicBezTo>
                    <a:pt x="1537" y="51"/>
                    <a:pt x="1538" y="50"/>
                    <a:pt x="1539" y="49"/>
                  </a:cubicBezTo>
                  <a:cubicBezTo>
                    <a:pt x="1542" y="48"/>
                    <a:pt x="1544" y="47"/>
                    <a:pt x="1546" y="46"/>
                  </a:cubicBezTo>
                  <a:cubicBezTo>
                    <a:pt x="1548" y="45"/>
                    <a:pt x="1550" y="44"/>
                    <a:pt x="1552" y="43"/>
                  </a:cubicBezTo>
                  <a:cubicBezTo>
                    <a:pt x="1552" y="42"/>
                    <a:pt x="1563" y="37"/>
                    <a:pt x="1565" y="36"/>
                  </a:cubicBezTo>
                  <a:cubicBezTo>
                    <a:pt x="1570" y="33"/>
                    <a:pt x="1570" y="31"/>
                    <a:pt x="1552" y="28"/>
                  </a:cubicBezTo>
                  <a:cubicBezTo>
                    <a:pt x="1551" y="28"/>
                    <a:pt x="1551" y="28"/>
                    <a:pt x="1551" y="28"/>
                  </a:cubicBezTo>
                  <a:cubicBezTo>
                    <a:pt x="1549" y="28"/>
                    <a:pt x="1549" y="28"/>
                    <a:pt x="1549" y="28"/>
                  </a:cubicBezTo>
                  <a:cubicBezTo>
                    <a:pt x="1547" y="29"/>
                    <a:pt x="1544" y="29"/>
                    <a:pt x="1541" y="30"/>
                  </a:cubicBezTo>
                  <a:cubicBezTo>
                    <a:pt x="1540" y="31"/>
                    <a:pt x="1538" y="31"/>
                    <a:pt x="1536" y="32"/>
                  </a:cubicBezTo>
                  <a:cubicBezTo>
                    <a:pt x="1534" y="32"/>
                    <a:pt x="1532" y="33"/>
                    <a:pt x="1529" y="34"/>
                  </a:cubicBezTo>
                  <a:cubicBezTo>
                    <a:pt x="1523" y="39"/>
                    <a:pt x="1516" y="45"/>
                    <a:pt x="1507" y="51"/>
                  </a:cubicBezTo>
                  <a:cubicBezTo>
                    <a:pt x="1499" y="58"/>
                    <a:pt x="1489" y="66"/>
                    <a:pt x="1478" y="75"/>
                  </a:cubicBezTo>
                  <a:cubicBezTo>
                    <a:pt x="1449" y="99"/>
                    <a:pt x="1366" y="175"/>
                    <a:pt x="1260" y="273"/>
                  </a:cubicBezTo>
                  <a:cubicBezTo>
                    <a:pt x="1256" y="276"/>
                    <a:pt x="1253" y="279"/>
                    <a:pt x="1250" y="282"/>
                  </a:cubicBezTo>
                  <a:cubicBezTo>
                    <a:pt x="1247" y="285"/>
                    <a:pt x="1243" y="288"/>
                    <a:pt x="1240" y="290"/>
                  </a:cubicBezTo>
                  <a:cubicBezTo>
                    <a:pt x="1233" y="296"/>
                    <a:pt x="1226" y="302"/>
                    <a:pt x="1219" y="307"/>
                  </a:cubicBezTo>
                  <a:cubicBezTo>
                    <a:pt x="1205" y="318"/>
                    <a:pt x="1189" y="328"/>
                    <a:pt x="1173" y="337"/>
                  </a:cubicBezTo>
                  <a:cubicBezTo>
                    <a:pt x="1140" y="356"/>
                    <a:pt x="1104" y="371"/>
                    <a:pt x="1066" y="382"/>
                  </a:cubicBezTo>
                  <a:cubicBezTo>
                    <a:pt x="991" y="403"/>
                    <a:pt x="908" y="407"/>
                    <a:pt x="831" y="392"/>
                  </a:cubicBezTo>
                  <a:cubicBezTo>
                    <a:pt x="762" y="379"/>
                    <a:pt x="696" y="352"/>
                    <a:pt x="640" y="311"/>
                  </a:cubicBezTo>
                  <a:cubicBezTo>
                    <a:pt x="626" y="301"/>
                    <a:pt x="612" y="290"/>
                    <a:pt x="600" y="278"/>
                  </a:cubicBezTo>
                  <a:cubicBezTo>
                    <a:pt x="597" y="275"/>
                    <a:pt x="593" y="272"/>
                    <a:pt x="590" y="269"/>
                  </a:cubicBezTo>
                  <a:cubicBezTo>
                    <a:pt x="586" y="264"/>
                    <a:pt x="586" y="264"/>
                    <a:pt x="586" y="264"/>
                  </a:cubicBezTo>
                  <a:cubicBezTo>
                    <a:pt x="583" y="262"/>
                    <a:pt x="583" y="262"/>
                    <a:pt x="583" y="262"/>
                  </a:cubicBezTo>
                  <a:cubicBezTo>
                    <a:pt x="580" y="259"/>
                    <a:pt x="580" y="259"/>
                    <a:pt x="580" y="259"/>
                  </a:cubicBezTo>
                  <a:cubicBezTo>
                    <a:pt x="560" y="240"/>
                    <a:pt x="560" y="240"/>
                    <a:pt x="560" y="240"/>
                  </a:cubicBezTo>
                  <a:cubicBezTo>
                    <a:pt x="534" y="215"/>
                    <a:pt x="508" y="190"/>
                    <a:pt x="481" y="164"/>
                  </a:cubicBezTo>
                  <a:cubicBezTo>
                    <a:pt x="454" y="139"/>
                    <a:pt x="428" y="113"/>
                    <a:pt x="401" y="88"/>
                  </a:cubicBezTo>
                  <a:cubicBezTo>
                    <a:pt x="391" y="78"/>
                    <a:pt x="391" y="78"/>
                    <a:pt x="391" y="78"/>
                  </a:cubicBezTo>
                  <a:cubicBezTo>
                    <a:pt x="386" y="73"/>
                    <a:pt x="386" y="73"/>
                    <a:pt x="386" y="73"/>
                  </a:cubicBezTo>
                  <a:cubicBezTo>
                    <a:pt x="384" y="71"/>
                    <a:pt x="382" y="69"/>
                    <a:pt x="380" y="68"/>
                  </a:cubicBezTo>
                  <a:cubicBezTo>
                    <a:pt x="372" y="61"/>
                    <a:pt x="364" y="55"/>
                    <a:pt x="355" y="49"/>
                  </a:cubicBezTo>
                  <a:cubicBezTo>
                    <a:pt x="338" y="37"/>
                    <a:pt x="319" y="27"/>
                    <a:pt x="299" y="20"/>
                  </a:cubicBezTo>
                  <a:cubicBezTo>
                    <a:pt x="279" y="13"/>
                    <a:pt x="258" y="9"/>
                    <a:pt x="237" y="7"/>
                  </a:cubicBezTo>
                  <a:cubicBezTo>
                    <a:pt x="234" y="7"/>
                    <a:pt x="232" y="6"/>
                    <a:pt x="229" y="6"/>
                  </a:cubicBezTo>
                  <a:cubicBezTo>
                    <a:pt x="225" y="6"/>
                    <a:pt x="225" y="6"/>
                    <a:pt x="225" y="6"/>
                  </a:cubicBezTo>
                  <a:cubicBezTo>
                    <a:pt x="221" y="6"/>
                    <a:pt x="221" y="6"/>
                    <a:pt x="221" y="6"/>
                  </a:cubicBezTo>
                  <a:cubicBezTo>
                    <a:pt x="206" y="6"/>
                    <a:pt x="206" y="6"/>
                    <a:pt x="206" y="6"/>
                  </a:cubicBezTo>
                  <a:cubicBezTo>
                    <a:pt x="197" y="6"/>
                    <a:pt x="188" y="6"/>
                    <a:pt x="178" y="6"/>
                  </a:cubicBezTo>
                  <a:cubicBezTo>
                    <a:pt x="136" y="5"/>
                    <a:pt x="91" y="5"/>
                    <a:pt x="50" y="5"/>
                  </a:cubicBezTo>
                  <a:cubicBezTo>
                    <a:pt x="48" y="5"/>
                    <a:pt x="47" y="5"/>
                    <a:pt x="45" y="5"/>
                  </a:cubicBezTo>
                  <a:cubicBezTo>
                    <a:pt x="44" y="5"/>
                    <a:pt x="43" y="5"/>
                    <a:pt x="42" y="5"/>
                  </a:cubicBezTo>
                  <a:cubicBezTo>
                    <a:pt x="9" y="9"/>
                    <a:pt x="7" y="36"/>
                    <a:pt x="7" y="47"/>
                  </a:cubicBezTo>
                  <a:cubicBezTo>
                    <a:pt x="7" y="54"/>
                    <a:pt x="7" y="61"/>
                    <a:pt x="7" y="68"/>
                  </a:cubicBezTo>
                  <a:cubicBezTo>
                    <a:pt x="7" y="95"/>
                    <a:pt x="7" y="138"/>
                    <a:pt x="7" y="167"/>
                  </a:cubicBezTo>
                  <a:cubicBezTo>
                    <a:pt x="6" y="267"/>
                    <a:pt x="6" y="368"/>
                    <a:pt x="5" y="475"/>
                  </a:cubicBezTo>
                  <a:cubicBezTo>
                    <a:pt x="5" y="525"/>
                    <a:pt x="5" y="577"/>
                    <a:pt x="4" y="630"/>
                  </a:cubicBezTo>
                  <a:cubicBezTo>
                    <a:pt x="4" y="657"/>
                    <a:pt x="4" y="683"/>
                    <a:pt x="4" y="710"/>
                  </a:cubicBezTo>
                  <a:cubicBezTo>
                    <a:pt x="4" y="724"/>
                    <a:pt x="4" y="737"/>
                    <a:pt x="4" y="751"/>
                  </a:cubicBezTo>
                  <a:cubicBezTo>
                    <a:pt x="4" y="756"/>
                    <a:pt x="4" y="756"/>
                    <a:pt x="4" y="756"/>
                  </a:cubicBezTo>
                  <a:cubicBezTo>
                    <a:pt x="4" y="759"/>
                    <a:pt x="4" y="759"/>
                    <a:pt x="4" y="759"/>
                  </a:cubicBezTo>
                  <a:cubicBezTo>
                    <a:pt x="4" y="762"/>
                    <a:pt x="4" y="762"/>
                    <a:pt x="4" y="762"/>
                  </a:cubicBezTo>
                  <a:cubicBezTo>
                    <a:pt x="4" y="767"/>
                    <a:pt x="5" y="771"/>
                    <a:pt x="5" y="776"/>
                  </a:cubicBezTo>
                  <a:cubicBezTo>
                    <a:pt x="7" y="785"/>
                    <a:pt x="9" y="794"/>
                    <a:pt x="12" y="803"/>
                  </a:cubicBezTo>
                  <a:cubicBezTo>
                    <a:pt x="19" y="820"/>
                    <a:pt x="28" y="835"/>
                    <a:pt x="39" y="848"/>
                  </a:cubicBezTo>
                  <a:cubicBezTo>
                    <a:pt x="51" y="861"/>
                    <a:pt x="63" y="872"/>
                    <a:pt x="77" y="882"/>
                  </a:cubicBezTo>
                  <a:cubicBezTo>
                    <a:pt x="91" y="891"/>
                    <a:pt x="105" y="898"/>
                    <a:pt x="121" y="904"/>
                  </a:cubicBezTo>
                  <a:cubicBezTo>
                    <a:pt x="136" y="910"/>
                    <a:pt x="153" y="914"/>
                    <a:pt x="170" y="916"/>
                  </a:cubicBezTo>
                  <a:cubicBezTo>
                    <a:pt x="174" y="917"/>
                    <a:pt x="179" y="917"/>
                    <a:pt x="183" y="917"/>
                  </a:cubicBezTo>
                  <a:cubicBezTo>
                    <a:pt x="195" y="917"/>
                    <a:pt x="195" y="917"/>
                    <a:pt x="195" y="917"/>
                  </a:cubicBezTo>
                  <a:cubicBezTo>
                    <a:pt x="202" y="917"/>
                    <a:pt x="209" y="917"/>
                    <a:pt x="216" y="917"/>
                  </a:cubicBezTo>
                  <a:cubicBezTo>
                    <a:pt x="228" y="917"/>
                    <a:pt x="228" y="917"/>
                    <a:pt x="228" y="917"/>
                  </a:cubicBezTo>
                  <a:cubicBezTo>
                    <a:pt x="233" y="916"/>
                    <a:pt x="233" y="916"/>
                    <a:pt x="233" y="916"/>
                  </a:cubicBezTo>
                  <a:cubicBezTo>
                    <a:pt x="238" y="916"/>
                    <a:pt x="238" y="916"/>
                    <a:pt x="238" y="916"/>
                  </a:cubicBezTo>
                  <a:cubicBezTo>
                    <a:pt x="243" y="916"/>
                    <a:pt x="243" y="916"/>
                    <a:pt x="243" y="916"/>
                  </a:cubicBezTo>
                  <a:cubicBezTo>
                    <a:pt x="256" y="914"/>
                    <a:pt x="269" y="913"/>
                    <a:pt x="279" y="906"/>
                  </a:cubicBezTo>
                  <a:cubicBezTo>
                    <a:pt x="284" y="904"/>
                    <a:pt x="289" y="899"/>
                    <a:pt x="293" y="894"/>
                  </a:cubicBezTo>
                  <a:cubicBezTo>
                    <a:pt x="296" y="890"/>
                    <a:pt x="299" y="884"/>
                    <a:pt x="301" y="879"/>
                  </a:cubicBezTo>
                  <a:cubicBezTo>
                    <a:pt x="301" y="876"/>
                    <a:pt x="302" y="873"/>
                    <a:pt x="303" y="870"/>
                  </a:cubicBezTo>
                  <a:cubicBezTo>
                    <a:pt x="303" y="866"/>
                    <a:pt x="303" y="863"/>
                    <a:pt x="303" y="860"/>
                  </a:cubicBezTo>
                  <a:cubicBezTo>
                    <a:pt x="303" y="841"/>
                    <a:pt x="303" y="841"/>
                    <a:pt x="303" y="841"/>
                  </a:cubicBezTo>
                  <a:cubicBezTo>
                    <a:pt x="303" y="827"/>
                    <a:pt x="303" y="813"/>
                    <a:pt x="303" y="799"/>
                  </a:cubicBezTo>
                  <a:cubicBezTo>
                    <a:pt x="303" y="742"/>
                    <a:pt x="303" y="685"/>
                    <a:pt x="303" y="628"/>
                  </a:cubicBezTo>
                  <a:cubicBezTo>
                    <a:pt x="304" y="607"/>
                    <a:pt x="304" y="607"/>
                    <a:pt x="304" y="607"/>
                  </a:cubicBezTo>
                  <a:cubicBezTo>
                    <a:pt x="304" y="602"/>
                    <a:pt x="304" y="597"/>
                    <a:pt x="305" y="592"/>
                  </a:cubicBezTo>
                  <a:cubicBezTo>
                    <a:pt x="307" y="582"/>
                    <a:pt x="311" y="573"/>
                    <a:pt x="317" y="564"/>
                  </a:cubicBezTo>
                  <a:cubicBezTo>
                    <a:pt x="328" y="547"/>
                    <a:pt x="345" y="534"/>
                    <a:pt x="364" y="529"/>
                  </a:cubicBezTo>
                  <a:cubicBezTo>
                    <a:pt x="369" y="527"/>
                    <a:pt x="374" y="526"/>
                    <a:pt x="379" y="526"/>
                  </a:cubicBezTo>
                  <a:cubicBezTo>
                    <a:pt x="381" y="526"/>
                    <a:pt x="383" y="526"/>
                    <a:pt x="386" y="526"/>
                  </a:cubicBezTo>
                  <a:cubicBezTo>
                    <a:pt x="389" y="526"/>
                    <a:pt x="392" y="526"/>
                    <a:pt x="395" y="526"/>
                  </a:cubicBezTo>
                  <a:cubicBezTo>
                    <a:pt x="407" y="526"/>
                    <a:pt x="419" y="528"/>
                    <a:pt x="430" y="531"/>
                  </a:cubicBezTo>
                  <a:cubicBezTo>
                    <a:pt x="454" y="537"/>
                    <a:pt x="476" y="548"/>
                    <a:pt x="498" y="562"/>
                  </a:cubicBezTo>
                  <a:cubicBezTo>
                    <a:pt x="520" y="576"/>
                    <a:pt x="541" y="593"/>
                    <a:pt x="561" y="611"/>
                  </a:cubicBezTo>
                  <a:cubicBezTo>
                    <a:pt x="582" y="628"/>
                    <a:pt x="602" y="648"/>
                    <a:pt x="623" y="667"/>
                  </a:cubicBezTo>
                  <a:cubicBezTo>
                    <a:pt x="633" y="677"/>
                    <a:pt x="644" y="687"/>
                    <a:pt x="654" y="695"/>
                  </a:cubicBezTo>
                  <a:cubicBezTo>
                    <a:pt x="665" y="705"/>
                    <a:pt x="675" y="714"/>
                    <a:pt x="685" y="723"/>
                  </a:cubicBezTo>
                  <a:cubicBezTo>
                    <a:pt x="706" y="742"/>
                    <a:pt x="726" y="761"/>
                    <a:pt x="748" y="779"/>
                  </a:cubicBezTo>
                  <a:cubicBezTo>
                    <a:pt x="770" y="797"/>
                    <a:pt x="794" y="815"/>
                    <a:pt x="820" y="829"/>
                  </a:cubicBezTo>
                  <a:cubicBezTo>
                    <a:pt x="834" y="837"/>
                    <a:pt x="848" y="843"/>
                    <a:pt x="863" y="848"/>
                  </a:cubicBezTo>
                  <a:cubicBezTo>
                    <a:pt x="878" y="853"/>
                    <a:pt x="894" y="856"/>
                    <a:pt x="911" y="857"/>
                  </a:cubicBezTo>
                  <a:cubicBezTo>
                    <a:pt x="927" y="858"/>
                    <a:pt x="943" y="857"/>
                    <a:pt x="959" y="854"/>
                  </a:cubicBezTo>
                  <a:cubicBezTo>
                    <a:pt x="974" y="851"/>
                    <a:pt x="989" y="846"/>
                    <a:pt x="1003" y="840"/>
                  </a:cubicBezTo>
                  <a:cubicBezTo>
                    <a:pt x="1031" y="827"/>
                    <a:pt x="1054" y="811"/>
                    <a:pt x="1076" y="795"/>
                  </a:cubicBezTo>
                  <a:cubicBezTo>
                    <a:pt x="1097" y="778"/>
                    <a:pt x="1117" y="761"/>
                    <a:pt x="1135" y="744"/>
                  </a:cubicBezTo>
                  <a:cubicBezTo>
                    <a:pt x="1154" y="727"/>
                    <a:pt x="1172" y="710"/>
                    <a:pt x="1190" y="694"/>
                  </a:cubicBezTo>
                  <a:cubicBezTo>
                    <a:pt x="1195" y="690"/>
                    <a:pt x="1199" y="686"/>
                    <a:pt x="1203" y="682"/>
                  </a:cubicBezTo>
                  <a:cubicBezTo>
                    <a:pt x="1208" y="678"/>
                    <a:pt x="1213" y="673"/>
                    <a:pt x="1217" y="669"/>
                  </a:cubicBezTo>
                  <a:cubicBezTo>
                    <a:pt x="1226" y="661"/>
                    <a:pt x="1235" y="653"/>
                    <a:pt x="1243" y="644"/>
                  </a:cubicBezTo>
                  <a:cubicBezTo>
                    <a:pt x="1260" y="628"/>
                    <a:pt x="1277" y="613"/>
                    <a:pt x="1294" y="598"/>
                  </a:cubicBezTo>
                  <a:cubicBezTo>
                    <a:pt x="1327" y="569"/>
                    <a:pt x="1361" y="546"/>
                    <a:pt x="1396" y="532"/>
                  </a:cubicBezTo>
                  <a:cubicBezTo>
                    <a:pt x="1414" y="526"/>
                    <a:pt x="1431" y="522"/>
                    <a:pt x="1449" y="520"/>
                  </a:cubicBezTo>
                  <a:cubicBezTo>
                    <a:pt x="1453" y="520"/>
                    <a:pt x="1458" y="520"/>
                    <a:pt x="1462" y="520"/>
                  </a:cubicBezTo>
                  <a:cubicBezTo>
                    <a:pt x="1465" y="520"/>
                    <a:pt x="1469" y="520"/>
                    <a:pt x="1473" y="520"/>
                  </a:cubicBezTo>
                  <a:cubicBezTo>
                    <a:pt x="1480" y="521"/>
                    <a:pt x="1487" y="523"/>
                    <a:pt x="1494" y="526"/>
                  </a:cubicBezTo>
                  <a:cubicBezTo>
                    <a:pt x="1508" y="532"/>
                    <a:pt x="1520" y="541"/>
                    <a:pt x="1529" y="551"/>
                  </a:cubicBezTo>
                  <a:cubicBezTo>
                    <a:pt x="1538" y="562"/>
                    <a:pt x="1544" y="575"/>
                    <a:pt x="1548" y="588"/>
                  </a:cubicBezTo>
                  <a:cubicBezTo>
                    <a:pt x="1550" y="594"/>
                    <a:pt x="1550" y="601"/>
                    <a:pt x="1551" y="607"/>
                  </a:cubicBezTo>
                  <a:cubicBezTo>
                    <a:pt x="1551" y="616"/>
                    <a:pt x="1551" y="624"/>
                    <a:pt x="1551" y="632"/>
                  </a:cubicBezTo>
                  <a:cubicBezTo>
                    <a:pt x="1551" y="649"/>
                    <a:pt x="1552" y="665"/>
                    <a:pt x="1552" y="680"/>
                  </a:cubicBezTo>
                  <a:cubicBezTo>
                    <a:pt x="1552" y="696"/>
                    <a:pt x="1552" y="711"/>
                    <a:pt x="1553" y="726"/>
                  </a:cubicBezTo>
                  <a:cubicBezTo>
                    <a:pt x="1553" y="733"/>
                    <a:pt x="1553" y="741"/>
                    <a:pt x="1553" y="748"/>
                  </a:cubicBezTo>
                  <a:cubicBezTo>
                    <a:pt x="1553" y="751"/>
                    <a:pt x="1553" y="755"/>
                    <a:pt x="1553" y="759"/>
                  </a:cubicBezTo>
                  <a:cubicBezTo>
                    <a:pt x="1553" y="763"/>
                    <a:pt x="1554" y="767"/>
                    <a:pt x="1554" y="772"/>
                  </a:cubicBezTo>
                  <a:cubicBezTo>
                    <a:pt x="1557" y="789"/>
                    <a:pt x="1563" y="804"/>
                    <a:pt x="1570" y="817"/>
                  </a:cubicBezTo>
                  <a:cubicBezTo>
                    <a:pt x="1578" y="830"/>
                    <a:pt x="1587" y="840"/>
                    <a:pt x="1597" y="849"/>
                  </a:cubicBezTo>
                  <a:cubicBezTo>
                    <a:pt x="1615" y="867"/>
                    <a:pt x="1636" y="879"/>
                    <a:pt x="1655" y="887"/>
                  </a:cubicBezTo>
                  <a:cubicBezTo>
                    <a:pt x="1674" y="895"/>
                    <a:pt x="1693" y="899"/>
                    <a:pt x="1711" y="901"/>
                  </a:cubicBezTo>
                  <a:cubicBezTo>
                    <a:pt x="1720" y="902"/>
                    <a:pt x="1730" y="902"/>
                    <a:pt x="1737" y="901"/>
                  </a:cubicBezTo>
                  <a:cubicBezTo>
                    <a:pt x="1745" y="901"/>
                    <a:pt x="1752" y="901"/>
                    <a:pt x="1759" y="900"/>
                  </a:cubicBezTo>
                  <a:cubicBezTo>
                    <a:pt x="1763" y="900"/>
                    <a:pt x="1766" y="899"/>
                    <a:pt x="1770" y="899"/>
                  </a:cubicBezTo>
                  <a:cubicBezTo>
                    <a:pt x="1772" y="899"/>
                    <a:pt x="1774" y="899"/>
                    <a:pt x="1776" y="899"/>
                  </a:cubicBezTo>
                  <a:cubicBezTo>
                    <a:pt x="1778" y="898"/>
                    <a:pt x="1781" y="898"/>
                    <a:pt x="1783" y="898"/>
                  </a:cubicBezTo>
                  <a:cubicBezTo>
                    <a:pt x="1793" y="897"/>
                    <a:pt x="1801" y="895"/>
                    <a:pt x="1809" y="891"/>
                  </a:cubicBezTo>
                  <a:cubicBezTo>
                    <a:pt x="1812" y="889"/>
                    <a:pt x="1815" y="886"/>
                    <a:pt x="1818" y="883"/>
                  </a:cubicBezTo>
                  <a:cubicBezTo>
                    <a:pt x="1820" y="879"/>
                    <a:pt x="1821" y="875"/>
                    <a:pt x="1822" y="871"/>
                  </a:cubicBezTo>
                  <a:cubicBezTo>
                    <a:pt x="1824" y="863"/>
                    <a:pt x="1823" y="855"/>
                    <a:pt x="1823" y="846"/>
                  </a:cubicBezTo>
                  <a:close/>
                </a:path>
              </a:pathLst>
            </a:custGeom>
            <a:solidFill>
              <a:schemeClr val="accent1"/>
            </a:solidFill>
            <a:ln>
              <a:noFill/>
            </a:ln>
          </p:spPr>
          <p:txBody>
            <a:bodyPr vert="horz" wrap="square" lIns="91440" tIns="45720" rIns="91440" bIns="45720" numCol="1" anchor="t" anchorCtr="0" compatLnSpc="1"/>
            <a:lstStyle/>
            <a:p>
              <a:endParaRPr lang="en-GB"/>
            </a:p>
          </p:txBody>
        </p:sp>
        <p:sp>
          <p:nvSpPr>
            <p:cNvPr id="31" name="Freeform 18"/>
            <p:cNvSpPr>
              <a:spLocks noEditPoints="1"/>
            </p:cNvSpPr>
            <p:nvPr>
              <p:custDataLst>
                <p:tags r:id="rId3"/>
              </p:custDataLst>
            </p:nvPr>
          </p:nvSpPr>
          <p:spPr bwMode="gray">
            <a:xfrm>
              <a:off x="2663826" y="1716088"/>
              <a:ext cx="6837363" cy="3429000"/>
            </a:xfrm>
            <a:custGeom>
              <a:avLst/>
              <a:gdLst>
                <a:gd name="T0" fmla="*/ 766 w 1820"/>
                <a:gd name="T1" fmla="*/ 724 h 912"/>
                <a:gd name="T2" fmla="*/ 242 w 1820"/>
                <a:gd name="T3" fmla="*/ 667 h 912"/>
                <a:gd name="T4" fmla="*/ 177 w 1820"/>
                <a:gd name="T5" fmla="*/ 856 h 912"/>
                <a:gd name="T6" fmla="*/ 53 w 1820"/>
                <a:gd name="T7" fmla="*/ 533 h 912"/>
                <a:gd name="T8" fmla="*/ 364 w 1820"/>
                <a:gd name="T9" fmla="*/ 112 h 912"/>
                <a:gd name="T10" fmla="*/ 918 w 1820"/>
                <a:gd name="T11" fmla="*/ 427 h 912"/>
                <a:gd name="T12" fmla="*/ 536 w 1820"/>
                <a:gd name="T13" fmla="*/ 234 h 912"/>
                <a:gd name="T14" fmla="*/ 164 w 1820"/>
                <a:gd name="T15" fmla="*/ 13 h 912"/>
                <a:gd name="T16" fmla="*/ 112 w 1820"/>
                <a:gd name="T17" fmla="*/ 882 h 912"/>
                <a:gd name="T18" fmla="*/ 282 w 1820"/>
                <a:gd name="T19" fmla="*/ 868 h 912"/>
                <a:gd name="T20" fmla="*/ 382 w 1820"/>
                <a:gd name="T21" fmla="*/ 504 h 912"/>
                <a:gd name="T22" fmla="*/ 990 w 1820"/>
                <a:gd name="T23" fmla="*/ 815 h 912"/>
                <a:gd name="T24" fmla="*/ 582 w 1820"/>
                <a:gd name="T25" fmla="*/ 589 h 912"/>
                <a:gd name="T26" fmla="*/ 278 w 1820"/>
                <a:gd name="T27" fmla="*/ 834 h 912"/>
                <a:gd name="T28" fmla="*/ 183 w 1820"/>
                <a:gd name="T29" fmla="*/ 891 h 912"/>
                <a:gd name="T30" fmla="*/ 20 w 1820"/>
                <a:gd name="T31" fmla="*/ 636 h 912"/>
                <a:gd name="T32" fmla="*/ 332 w 1820"/>
                <a:gd name="T33" fmla="*/ 52 h 912"/>
                <a:gd name="T34" fmla="*/ 749 w 1820"/>
                <a:gd name="T35" fmla="*/ 392 h 912"/>
                <a:gd name="T36" fmla="*/ 494 w 1820"/>
                <a:gd name="T37" fmla="*/ 228 h 912"/>
                <a:gd name="T38" fmla="*/ 50 w 1820"/>
                <a:gd name="T39" fmla="*/ 710 h 912"/>
                <a:gd name="T40" fmla="*/ 230 w 1820"/>
                <a:gd name="T41" fmla="*/ 860 h 912"/>
                <a:gd name="T42" fmla="*/ 253 w 1820"/>
                <a:gd name="T43" fmla="*/ 576 h 912"/>
                <a:gd name="T44" fmla="*/ 742 w 1820"/>
                <a:gd name="T45" fmla="*/ 718 h 912"/>
                <a:gd name="T46" fmla="*/ 1791 w 1820"/>
                <a:gd name="T47" fmla="*/ 805 h 912"/>
                <a:gd name="T48" fmla="*/ 1713 w 1820"/>
                <a:gd name="T49" fmla="*/ 860 h 912"/>
                <a:gd name="T50" fmla="*/ 1597 w 1820"/>
                <a:gd name="T51" fmla="*/ 604 h 912"/>
                <a:gd name="T52" fmla="*/ 1123 w 1820"/>
                <a:gd name="T53" fmla="*/ 664 h 912"/>
                <a:gd name="T54" fmla="*/ 443 w 1820"/>
                <a:gd name="T55" fmla="*/ 462 h 912"/>
                <a:gd name="T56" fmla="*/ 232 w 1820"/>
                <a:gd name="T57" fmla="*/ 788 h 912"/>
                <a:gd name="T58" fmla="*/ 141 w 1820"/>
                <a:gd name="T59" fmla="*/ 836 h 912"/>
                <a:gd name="T60" fmla="*/ 147 w 1820"/>
                <a:gd name="T61" fmla="*/ 64 h 912"/>
                <a:gd name="T62" fmla="*/ 539 w 1820"/>
                <a:gd name="T63" fmla="*/ 298 h 912"/>
                <a:gd name="T64" fmla="*/ 1221 w 1820"/>
                <a:gd name="T65" fmla="*/ 350 h 912"/>
                <a:gd name="T66" fmla="*/ 1564 w 1820"/>
                <a:gd name="T67" fmla="*/ 30 h 912"/>
                <a:gd name="T68" fmla="*/ 827 w 1820"/>
                <a:gd name="T69" fmla="*/ 387 h 912"/>
                <a:gd name="T70" fmla="*/ 382 w 1820"/>
                <a:gd name="T71" fmla="*/ 68 h 912"/>
                <a:gd name="T72" fmla="*/ 3 w 1820"/>
                <a:gd name="T73" fmla="*/ 42 h 912"/>
                <a:gd name="T74" fmla="*/ 35 w 1820"/>
                <a:gd name="T75" fmla="*/ 843 h 912"/>
                <a:gd name="T76" fmla="*/ 275 w 1820"/>
                <a:gd name="T77" fmla="*/ 901 h 912"/>
                <a:gd name="T78" fmla="*/ 360 w 1820"/>
                <a:gd name="T79" fmla="*/ 524 h 912"/>
                <a:gd name="T80" fmla="*/ 816 w 1820"/>
                <a:gd name="T81" fmla="*/ 824 h 912"/>
                <a:gd name="T82" fmla="*/ 1290 w 1820"/>
                <a:gd name="T83" fmla="*/ 593 h 912"/>
                <a:gd name="T84" fmla="*/ 1549 w 1820"/>
                <a:gd name="T85" fmla="*/ 721 h 912"/>
                <a:gd name="T86" fmla="*/ 1772 w 1820"/>
                <a:gd name="T87" fmla="*/ 894 h 912"/>
                <a:gd name="T88" fmla="*/ 1760 w 1820"/>
                <a:gd name="T89" fmla="*/ 884 h 912"/>
                <a:gd name="T90" fmla="*/ 1556 w 1820"/>
                <a:gd name="T91" fmla="*/ 628 h 912"/>
                <a:gd name="T92" fmla="*/ 1200 w 1820"/>
                <a:gd name="T93" fmla="*/ 668 h 912"/>
                <a:gd name="T94" fmla="*/ 633 w 1820"/>
                <a:gd name="T95" fmla="*/ 669 h 912"/>
                <a:gd name="T96" fmla="*/ 295 w 1820"/>
                <a:gd name="T97" fmla="*/ 600 h 912"/>
                <a:gd name="T98" fmla="*/ 279 w 1820"/>
                <a:gd name="T99" fmla="*/ 893 h 912"/>
                <a:gd name="T100" fmla="*/ 22 w 1820"/>
                <a:gd name="T101" fmla="*/ 818 h 912"/>
                <a:gd name="T102" fmla="*/ 278 w 1820"/>
                <a:gd name="T103" fmla="*/ 15 h 912"/>
                <a:gd name="T104" fmla="*/ 1281 w 1820"/>
                <a:gd name="T105" fmla="*/ 260 h 912"/>
                <a:gd name="T106" fmla="*/ 1161 w 1820"/>
                <a:gd name="T107" fmla="*/ 381 h 912"/>
                <a:gd name="T108" fmla="*/ 368 w 1820"/>
                <a:gd name="T109" fmla="*/ 130 h 912"/>
                <a:gd name="T110" fmla="*/ 63 w 1820"/>
                <a:gd name="T111" fmla="*/ 68 h 912"/>
                <a:gd name="T112" fmla="*/ 186 w 1820"/>
                <a:gd name="T113" fmla="*/ 848 h 912"/>
                <a:gd name="T114" fmla="*/ 235 w 1820"/>
                <a:gd name="T115" fmla="*/ 593 h 912"/>
                <a:gd name="T116" fmla="*/ 665 w 1820"/>
                <a:gd name="T117" fmla="*/ 619 h 912"/>
                <a:gd name="T118" fmla="*/ 1141 w 1820"/>
                <a:gd name="T119" fmla="*/ 651 h 912"/>
                <a:gd name="T120" fmla="*/ 1593 w 1820"/>
                <a:gd name="T121" fmla="*/ 597 h 912"/>
                <a:gd name="T122" fmla="*/ 1745 w 1820"/>
                <a:gd name="T123" fmla="*/ 865 h 912"/>
                <a:gd name="T124" fmla="*/ 1796 w 1820"/>
                <a:gd name="T125" fmla="*/ 811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0" h="912">
                  <a:moveTo>
                    <a:pt x="1297" y="537"/>
                  </a:moveTo>
                  <a:cubicBezTo>
                    <a:pt x="1277" y="550"/>
                    <a:pt x="1259" y="564"/>
                    <a:pt x="1235" y="585"/>
                  </a:cubicBezTo>
                  <a:cubicBezTo>
                    <a:pt x="1220" y="598"/>
                    <a:pt x="1201" y="615"/>
                    <a:pt x="1181" y="633"/>
                  </a:cubicBezTo>
                  <a:cubicBezTo>
                    <a:pt x="1176" y="637"/>
                    <a:pt x="1171" y="642"/>
                    <a:pt x="1166" y="646"/>
                  </a:cubicBezTo>
                  <a:cubicBezTo>
                    <a:pt x="1161" y="651"/>
                    <a:pt x="1155" y="656"/>
                    <a:pt x="1150" y="660"/>
                  </a:cubicBezTo>
                  <a:cubicBezTo>
                    <a:pt x="1139" y="670"/>
                    <a:pt x="1127" y="680"/>
                    <a:pt x="1116" y="690"/>
                  </a:cubicBezTo>
                  <a:cubicBezTo>
                    <a:pt x="1090" y="713"/>
                    <a:pt x="1064" y="737"/>
                    <a:pt x="1036" y="757"/>
                  </a:cubicBezTo>
                  <a:cubicBezTo>
                    <a:pt x="1008" y="777"/>
                    <a:pt x="978" y="794"/>
                    <a:pt x="946" y="800"/>
                  </a:cubicBezTo>
                  <a:cubicBezTo>
                    <a:pt x="930" y="804"/>
                    <a:pt x="914" y="804"/>
                    <a:pt x="898" y="801"/>
                  </a:cubicBezTo>
                  <a:cubicBezTo>
                    <a:pt x="882" y="798"/>
                    <a:pt x="866" y="792"/>
                    <a:pt x="850" y="785"/>
                  </a:cubicBezTo>
                  <a:cubicBezTo>
                    <a:pt x="820" y="769"/>
                    <a:pt x="792" y="747"/>
                    <a:pt x="766" y="724"/>
                  </a:cubicBezTo>
                  <a:cubicBezTo>
                    <a:pt x="741" y="702"/>
                    <a:pt x="715" y="677"/>
                    <a:pt x="688" y="652"/>
                  </a:cubicBezTo>
                  <a:cubicBezTo>
                    <a:pt x="681" y="646"/>
                    <a:pt x="674" y="640"/>
                    <a:pt x="667" y="634"/>
                  </a:cubicBezTo>
                  <a:cubicBezTo>
                    <a:pt x="661" y="627"/>
                    <a:pt x="654" y="621"/>
                    <a:pt x="647" y="615"/>
                  </a:cubicBezTo>
                  <a:cubicBezTo>
                    <a:pt x="633" y="602"/>
                    <a:pt x="620" y="588"/>
                    <a:pt x="605" y="575"/>
                  </a:cubicBezTo>
                  <a:cubicBezTo>
                    <a:pt x="576" y="549"/>
                    <a:pt x="545" y="522"/>
                    <a:pt x="508" y="501"/>
                  </a:cubicBezTo>
                  <a:cubicBezTo>
                    <a:pt x="490" y="490"/>
                    <a:pt x="470" y="481"/>
                    <a:pt x="449" y="474"/>
                  </a:cubicBezTo>
                  <a:cubicBezTo>
                    <a:pt x="428" y="468"/>
                    <a:pt x="405" y="464"/>
                    <a:pt x="383" y="464"/>
                  </a:cubicBezTo>
                  <a:cubicBezTo>
                    <a:pt x="358" y="464"/>
                    <a:pt x="334" y="470"/>
                    <a:pt x="312" y="483"/>
                  </a:cubicBezTo>
                  <a:cubicBezTo>
                    <a:pt x="291" y="495"/>
                    <a:pt x="274" y="513"/>
                    <a:pt x="261" y="534"/>
                  </a:cubicBezTo>
                  <a:cubicBezTo>
                    <a:pt x="249" y="555"/>
                    <a:pt x="242" y="580"/>
                    <a:pt x="242" y="605"/>
                  </a:cubicBezTo>
                  <a:cubicBezTo>
                    <a:pt x="242" y="625"/>
                    <a:pt x="242" y="646"/>
                    <a:pt x="242" y="667"/>
                  </a:cubicBezTo>
                  <a:cubicBezTo>
                    <a:pt x="242" y="708"/>
                    <a:pt x="243" y="750"/>
                    <a:pt x="243" y="791"/>
                  </a:cubicBezTo>
                  <a:cubicBezTo>
                    <a:pt x="243" y="809"/>
                    <a:pt x="243" y="826"/>
                    <a:pt x="243" y="844"/>
                  </a:cubicBezTo>
                  <a:cubicBezTo>
                    <a:pt x="243" y="846"/>
                    <a:pt x="243" y="849"/>
                    <a:pt x="242" y="851"/>
                  </a:cubicBezTo>
                  <a:cubicBezTo>
                    <a:pt x="241" y="852"/>
                    <a:pt x="240" y="853"/>
                    <a:pt x="239" y="853"/>
                  </a:cubicBezTo>
                  <a:cubicBezTo>
                    <a:pt x="238" y="854"/>
                    <a:pt x="237" y="854"/>
                    <a:pt x="236" y="854"/>
                  </a:cubicBezTo>
                  <a:cubicBezTo>
                    <a:pt x="234" y="855"/>
                    <a:pt x="232" y="855"/>
                    <a:pt x="229" y="855"/>
                  </a:cubicBezTo>
                  <a:cubicBezTo>
                    <a:pt x="226" y="855"/>
                    <a:pt x="226" y="855"/>
                    <a:pt x="226" y="855"/>
                  </a:cubicBezTo>
                  <a:cubicBezTo>
                    <a:pt x="219" y="856"/>
                    <a:pt x="219" y="856"/>
                    <a:pt x="219" y="856"/>
                  </a:cubicBezTo>
                  <a:cubicBezTo>
                    <a:pt x="209" y="856"/>
                    <a:pt x="200" y="856"/>
                    <a:pt x="191" y="856"/>
                  </a:cubicBezTo>
                  <a:cubicBezTo>
                    <a:pt x="184" y="856"/>
                    <a:pt x="184" y="856"/>
                    <a:pt x="184" y="856"/>
                  </a:cubicBezTo>
                  <a:cubicBezTo>
                    <a:pt x="181" y="856"/>
                    <a:pt x="180" y="856"/>
                    <a:pt x="177" y="856"/>
                  </a:cubicBezTo>
                  <a:cubicBezTo>
                    <a:pt x="173" y="856"/>
                    <a:pt x="169" y="856"/>
                    <a:pt x="165" y="855"/>
                  </a:cubicBezTo>
                  <a:cubicBezTo>
                    <a:pt x="149" y="853"/>
                    <a:pt x="133" y="847"/>
                    <a:pt x="117" y="839"/>
                  </a:cubicBezTo>
                  <a:cubicBezTo>
                    <a:pt x="102" y="831"/>
                    <a:pt x="89" y="821"/>
                    <a:pt x="77" y="808"/>
                  </a:cubicBezTo>
                  <a:cubicBezTo>
                    <a:pt x="66" y="796"/>
                    <a:pt x="58" y="782"/>
                    <a:pt x="55" y="766"/>
                  </a:cubicBezTo>
                  <a:cubicBezTo>
                    <a:pt x="55" y="763"/>
                    <a:pt x="54" y="759"/>
                    <a:pt x="54" y="755"/>
                  </a:cubicBezTo>
                  <a:cubicBezTo>
                    <a:pt x="54" y="752"/>
                    <a:pt x="54" y="752"/>
                    <a:pt x="54" y="752"/>
                  </a:cubicBezTo>
                  <a:cubicBezTo>
                    <a:pt x="54" y="748"/>
                    <a:pt x="54" y="748"/>
                    <a:pt x="54" y="748"/>
                  </a:cubicBezTo>
                  <a:cubicBezTo>
                    <a:pt x="54" y="741"/>
                    <a:pt x="54" y="741"/>
                    <a:pt x="54" y="741"/>
                  </a:cubicBezTo>
                  <a:cubicBezTo>
                    <a:pt x="54" y="731"/>
                    <a:pt x="54" y="721"/>
                    <a:pt x="54" y="712"/>
                  </a:cubicBezTo>
                  <a:cubicBezTo>
                    <a:pt x="54" y="692"/>
                    <a:pt x="54" y="672"/>
                    <a:pt x="53" y="652"/>
                  </a:cubicBezTo>
                  <a:cubicBezTo>
                    <a:pt x="53" y="613"/>
                    <a:pt x="53" y="573"/>
                    <a:pt x="53" y="533"/>
                  </a:cubicBezTo>
                  <a:cubicBezTo>
                    <a:pt x="53" y="376"/>
                    <a:pt x="52" y="68"/>
                    <a:pt x="52" y="62"/>
                  </a:cubicBezTo>
                  <a:cubicBezTo>
                    <a:pt x="52" y="51"/>
                    <a:pt x="55" y="48"/>
                    <a:pt x="66" y="48"/>
                  </a:cubicBezTo>
                  <a:cubicBezTo>
                    <a:pt x="82" y="48"/>
                    <a:pt x="118" y="47"/>
                    <a:pt x="144" y="47"/>
                  </a:cubicBezTo>
                  <a:cubicBezTo>
                    <a:pt x="158" y="47"/>
                    <a:pt x="172" y="47"/>
                    <a:pt x="186" y="47"/>
                  </a:cubicBezTo>
                  <a:cubicBezTo>
                    <a:pt x="193" y="47"/>
                    <a:pt x="200" y="47"/>
                    <a:pt x="207" y="47"/>
                  </a:cubicBezTo>
                  <a:cubicBezTo>
                    <a:pt x="218" y="47"/>
                    <a:pt x="218" y="47"/>
                    <a:pt x="218" y="47"/>
                  </a:cubicBezTo>
                  <a:cubicBezTo>
                    <a:pt x="221" y="47"/>
                    <a:pt x="224" y="47"/>
                    <a:pt x="227" y="48"/>
                  </a:cubicBezTo>
                  <a:cubicBezTo>
                    <a:pt x="253" y="49"/>
                    <a:pt x="278" y="56"/>
                    <a:pt x="302" y="67"/>
                  </a:cubicBezTo>
                  <a:cubicBezTo>
                    <a:pt x="313" y="73"/>
                    <a:pt x="324" y="79"/>
                    <a:pt x="335" y="87"/>
                  </a:cubicBezTo>
                  <a:cubicBezTo>
                    <a:pt x="340" y="90"/>
                    <a:pt x="345" y="94"/>
                    <a:pt x="349" y="99"/>
                  </a:cubicBezTo>
                  <a:cubicBezTo>
                    <a:pt x="354" y="103"/>
                    <a:pt x="359" y="108"/>
                    <a:pt x="364" y="112"/>
                  </a:cubicBezTo>
                  <a:cubicBezTo>
                    <a:pt x="404" y="150"/>
                    <a:pt x="444" y="186"/>
                    <a:pt x="483" y="223"/>
                  </a:cubicBezTo>
                  <a:cubicBezTo>
                    <a:pt x="502" y="241"/>
                    <a:pt x="521" y="259"/>
                    <a:pt x="540" y="276"/>
                  </a:cubicBezTo>
                  <a:cubicBezTo>
                    <a:pt x="548" y="283"/>
                    <a:pt x="548" y="283"/>
                    <a:pt x="548" y="283"/>
                  </a:cubicBezTo>
                  <a:cubicBezTo>
                    <a:pt x="551" y="286"/>
                    <a:pt x="551" y="286"/>
                    <a:pt x="551" y="286"/>
                  </a:cubicBezTo>
                  <a:cubicBezTo>
                    <a:pt x="554" y="290"/>
                    <a:pt x="554" y="290"/>
                    <a:pt x="554" y="290"/>
                  </a:cubicBezTo>
                  <a:cubicBezTo>
                    <a:pt x="559" y="294"/>
                    <a:pt x="564" y="299"/>
                    <a:pt x="569" y="303"/>
                  </a:cubicBezTo>
                  <a:cubicBezTo>
                    <a:pt x="579" y="312"/>
                    <a:pt x="589" y="321"/>
                    <a:pt x="600" y="329"/>
                  </a:cubicBezTo>
                  <a:cubicBezTo>
                    <a:pt x="637" y="357"/>
                    <a:pt x="676" y="377"/>
                    <a:pt x="712" y="392"/>
                  </a:cubicBezTo>
                  <a:cubicBezTo>
                    <a:pt x="748" y="406"/>
                    <a:pt x="782" y="415"/>
                    <a:pt x="811" y="420"/>
                  </a:cubicBezTo>
                  <a:cubicBezTo>
                    <a:pt x="839" y="425"/>
                    <a:pt x="864" y="427"/>
                    <a:pt x="882" y="427"/>
                  </a:cubicBezTo>
                  <a:cubicBezTo>
                    <a:pt x="900" y="428"/>
                    <a:pt x="912" y="427"/>
                    <a:pt x="918" y="427"/>
                  </a:cubicBezTo>
                  <a:cubicBezTo>
                    <a:pt x="940" y="426"/>
                    <a:pt x="956" y="423"/>
                    <a:pt x="967" y="421"/>
                  </a:cubicBezTo>
                  <a:cubicBezTo>
                    <a:pt x="978" y="419"/>
                    <a:pt x="984" y="418"/>
                    <a:pt x="985" y="417"/>
                  </a:cubicBezTo>
                  <a:cubicBezTo>
                    <a:pt x="985" y="415"/>
                    <a:pt x="981" y="415"/>
                    <a:pt x="971" y="415"/>
                  </a:cubicBezTo>
                  <a:cubicBezTo>
                    <a:pt x="961" y="415"/>
                    <a:pt x="948" y="415"/>
                    <a:pt x="924" y="414"/>
                  </a:cubicBezTo>
                  <a:cubicBezTo>
                    <a:pt x="895" y="413"/>
                    <a:pt x="852" y="410"/>
                    <a:pt x="800" y="397"/>
                  </a:cubicBezTo>
                  <a:cubicBezTo>
                    <a:pt x="774" y="390"/>
                    <a:pt x="745" y="381"/>
                    <a:pt x="716" y="368"/>
                  </a:cubicBezTo>
                  <a:cubicBezTo>
                    <a:pt x="686" y="354"/>
                    <a:pt x="655" y="337"/>
                    <a:pt x="626" y="315"/>
                  </a:cubicBezTo>
                  <a:cubicBezTo>
                    <a:pt x="611" y="303"/>
                    <a:pt x="596" y="291"/>
                    <a:pt x="581" y="277"/>
                  </a:cubicBezTo>
                  <a:cubicBezTo>
                    <a:pt x="578" y="274"/>
                    <a:pt x="574" y="270"/>
                    <a:pt x="571" y="267"/>
                  </a:cubicBezTo>
                  <a:cubicBezTo>
                    <a:pt x="567" y="263"/>
                    <a:pt x="563" y="260"/>
                    <a:pt x="559" y="256"/>
                  </a:cubicBezTo>
                  <a:cubicBezTo>
                    <a:pt x="552" y="249"/>
                    <a:pt x="544" y="241"/>
                    <a:pt x="536" y="234"/>
                  </a:cubicBezTo>
                  <a:cubicBezTo>
                    <a:pt x="506" y="204"/>
                    <a:pt x="473" y="173"/>
                    <a:pt x="439" y="140"/>
                  </a:cubicBezTo>
                  <a:cubicBezTo>
                    <a:pt x="422" y="124"/>
                    <a:pt x="405" y="107"/>
                    <a:pt x="387" y="90"/>
                  </a:cubicBezTo>
                  <a:cubicBezTo>
                    <a:pt x="382" y="86"/>
                    <a:pt x="378" y="82"/>
                    <a:pt x="373" y="78"/>
                  </a:cubicBezTo>
                  <a:cubicBezTo>
                    <a:pt x="368" y="73"/>
                    <a:pt x="363" y="69"/>
                    <a:pt x="358" y="65"/>
                  </a:cubicBezTo>
                  <a:cubicBezTo>
                    <a:pt x="348" y="56"/>
                    <a:pt x="336" y="49"/>
                    <a:pt x="324" y="42"/>
                  </a:cubicBezTo>
                  <a:cubicBezTo>
                    <a:pt x="300" y="30"/>
                    <a:pt x="274" y="20"/>
                    <a:pt x="246" y="16"/>
                  </a:cubicBezTo>
                  <a:cubicBezTo>
                    <a:pt x="239" y="15"/>
                    <a:pt x="232" y="15"/>
                    <a:pt x="225" y="14"/>
                  </a:cubicBezTo>
                  <a:cubicBezTo>
                    <a:pt x="220" y="14"/>
                    <a:pt x="220" y="14"/>
                    <a:pt x="220" y="14"/>
                  </a:cubicBezTo>
                  <a:cubicBezTo>
                    <a:pt x="218" y="14"/>
                    <a:pt x="216" y="14"/>
                    <a:pt x="214" y="14"/>
                  </a:cubicBezTo>
                  <a:cubicBezTo>
                    <a:pt x="211" y="14"/>
                    <a:pt x="208" y="14"/>
                    <a:pt x="204" y="14"/>
                  </a:cubicBezTo>
                  <a:cubicBezTo>
                    <a:pt x="191" y="14"/>
                    <a:pt x="177" y="14"/>
                    <a:pt x="164" y="13"/>
                  </a:cubicBezTo>
                  <a:cubicBezTo>
                    <a:pt x="127" y="13"/>
                    <a:pt x="78" y="13"/>
                    <a:pt x="52" y="13"/>
                  </a:cubicBezTo>
                  <a:cubicBezTo>
                    <a:pt x="25" y="13"/>
                    <a:pt x="17" y="29"/>
                    <a:pt x="17" y="48"/>
                  </a:cubicBezTo>
                  <a:cubicBezTo>
                    <a:pt x="17" y="65"/>
                    <a:pt x="16" y="137"/>
                    <a:pt x="16" y="181"/>
                  </a:cubicBezTo>
                  <a:cubicBezTo>
                    <a:pt x="15" y="299"/>
                    <a:pt x="15" y="419"/>
                    <a:pt x="14" y="540"/>
                  </a:cubicBezTo>
                  <a:cubicBezTo>
                    <a:pt x="14" y="600"/>
                    <a:pt x="14" y="660"/>
                    <a:pt x="14" y="721"/>
                  </a:cubicBezTo>
                  <a:cubicBezTo>
                    <a:pt x="14" y="743"/>
                    <a:pt x="14" y="743"/>
                    <a:pt x="14" y="743"/>
                  </a:cubicBezTo>
                  <a:cubicBezTo>
                    <a:pt x="14" y="755"/>
                    <a:pt x="14" y="755"/>
                    <a:pt x="14" y="755"/>
                  </a:cubicBezTo>
                  <a:cubicBezTo>
                    <a:pt x="14" y="759"/>
                    <a:pt x="15" y="764"/>
                    <a:pt x="15" y="769"/>
                  </a:cubicBezTo>
                  <a:cubicBezTo>
                    <a:pt x="18" y="787"/>
                    <a:pt x="25" y="804"/>
                    <a:pt x="35" y="818"/>
                  </a:cubicBezTo>
                  <a:cubicBezTo>
                    <a:pt x="44" y="833"/>
                    <a:pt x="56" y="845"/>
                    <a:pt x="69" y="856"/>
                  </a:cubicBezTo>
                  <a:cubicBezTo>
                    <a:pt x="82" y="866"/>
                    <a:pt x="97" y="875"/>
                    <a:pt x="112" y="882"/>
                  </a:cubicBezTo>
                  <a:cubicBezTo>
                    <a:pt x="127" y="888"/>
                    <a:pt x="143" y="893"/>
                    <a:pt x="160" y="896"/>
                  </a:cubicBezTo>
                  <a:cubicBezTo>
                    <a:pt x="164" y="896"/>
                    <a:pt x="168" y="897"/>
                    <a:pt x="173" y="897"/>
                  </a:cubicBezTo>
                  <a:cubicBezTo>
                    <a:pt x="175" y="897"/>
                    <a:pt x="177" y="897"/>
                    <a:pt x="179" y="897"/>
                  </a:cubicBezTo>
                  <a:cubicBezTo>
                    <a:pt x="185" y="897"/>
                    <a:pt x="185" y="897"/>
                    <a:pt x="185" y="897"/>
                  </a:cubicBezTo>
                  <a:cubicBezTo>
                    <a:pt x="193" y="897"/>
                    <a:pt x="200" y="897"/>
                    <a:pt x="208" y="897"/>
                  </a:cubicBezTo>
                  <a:cubicBezTo>
                    <a:pt x="219" y="897"/>
                    <a:pt x="219" y="897"/>
                    <a:pt x="219" y="897"/>
                  </a:cubicBezTo>
                  <a:cubicBezTo>
                    <a:pt x="225" y="897"/>
                    <a:pt x="225" y="897"/>
                    <a:pt x="225" y="897"/>
                  </a:cubicBezTo>
                  <a:cubicBezTo>
                    <a:pt x="232" y="896"/>
                    <a:pt x="232" y="896"/>
                    <a:pt x="232" y="896"/>
                  </a:cubicBezTo>
                  <a:cubicBezTo>
                    <a:pt x="243" y="896"/>
                    <a:pt x="254" y="894"/>
                    <a:pt x="264" y="891"/>
                  </a:cubicBezTo>
                  <a:cubicBezTo>
                    <a:pt x="268" y="889"/>
                    <a:pt x="273" y="886"/>
                    <a:pt x="276" y="881"/>
                  </a:cubicBezTo>
                  <a:cubicBezTo>
                    <a:pt x="279" y="877"/>
                    <a:pt x="281" y="873"/>
                    <a:pt x="282" y="868"/>
                  </a:cubicBezTo>
                  <a:cubicBezTo>
                    <a:pt x="283" y="865"/>
                    <a:pt x="283" y="863"/>
                    <a:pt x="284" y="860"/>
                  </a:cubicBezTo>
                  <a:cubicBezTo>
                    <a:pt x="284" y="857"/>
                    <a:pt x="284" y="855"/>
                    <a:pt x="284" y="852"/>
                  </a:cubicBezTo>
                  <a:cubicBezTo>
                    <a:pt x="284" y="836"/>
                    <a:pt x="284" y="836"/>
                    <a:pt x="284" y="836"/>
                  </a:cubicBezTo>
                  <a:cubicBezTo>
                    <a:pt x="284" y="777"/>
                    <a:pt x="284" y="719"/>
                    <a:pt x="284" y="661"/>
                  </a:cubicBezTo>
                  <a:cubicBezTo>
                    <a:pt x="284" y="647"/>
                    <a:pt x="284" y="633"/>
                    <a:pt x="284" y="618"/>
                  </a:cubicBezTo>
                  <a:cubicBezTo>
                    <a:pt x="284" y="611"/>
                    <a:pt x="283" y="604"/>
                    <a:pt x="284" y="598"/>
                  </a:cubicBezTo>
                  <a:cubicBezTo>
                    <a:pt x="284" y="592"/>
                    <a:pt x="285" y="586"/>
                    <a:pt x="286" y="581"/>
                  </a:cubicBezTo>
                  <a:cubicBezTo>
                    <a:pt x="292" y="557"/>
                    <a:pt x="306" y="536"/>
                    <a:pt x="325" y="523"/>
                  </a:cubicBezTo>
                  <a:cubicBezTo>
                    <a:pt x="335" y="516"/>
                    <a:pt x="345" y="510"/>
                    <a:pt x="356" y="507"/>
                  </a:cubicBezTo>
                  <a:cubicBezTo>
                    <a:pt x="362" y="506"/>
                    <a:pt x="368" y="505"/>
                    <a:pt x="373" y="504"/>
                  </a:cubicBezTo>
                  <a:cubicBezTo>
                    <a:pt x="376" y="504"/>
                    <a:pt x="379" y="504"/>
                    <a:pt x="382" y="504"/>
                  </a:cubicBezTo>
                  <a:cubicBezTo>
                    <a:pt x="385" y="504"/>
                    <a:pt x="388" y="504"/>
                    <a:pt x="391" y="504"/>
                  </a:cubicBezTo>
                  <a:cubicBezTo>
                    <a:pt x="416" y="505"/>
                    <a:pt x="441" y="511"/>
                    <a:pt x="464" y="521"/>
                  </a:cubicBezTo>
                  <a:cubicBezTo>
                    <a:pt x="487" y="531"/>
                    <a:pt x="508" y="544"/>
                    <a:pt x="528" y="559"/>
                  </a:cubicBezTo>
                  <a:cubicBezTo>
                    <a:pt x="549" y="574"/>
                    <a:pt x="568" y="591"/>
                    <a:pt x="586" y="607"/>
                  </a:cubicBezTo>
                  <a:cubicBezTo>
                    <a:pt x="605" y="624"/>
                    <a:pt x="623" y="641"/>
                    <a:pt x="642" y="658"/>
                  </a:cubicBezTo>
                  <a:cubicBezTo>
                    <a:pt x="651" y="666"/>
                    <a:pt x="660" y="674"/>
                    <a:pt x="669" y="682"/>
                  </a:cubicBezTo>
                  <a:cubicBezTo>
                    <a:pt x="678" y="690"/>
                    <a:pt x="687" y="698"/>
                    <a:pt x="696" y="706"/>
                  </a:cubicBezTo>
                  <a:cubicBezTo>
                    <a:pt x="732" y="737"/>
                    <a:pt x="766" y="769"/>
                    <a:pt x="804" y="793"/>
                  </a:cubicBezTo>
                  <a:cubicBezTo>
                    <a:pt x="824" y="806"/>
                    <a:pt x="844" y="816"/>
                    <a:pt x="865" y="823"/>
                  </a:cubicBezTo>
                  <a:cubicBezTo>
                    <a:pt x="886" y="830"/>
                    <a:pt x="909" y="833"/>
                    <a:pt x="930" y="831"/>
                  </a:cubicBezTo>
                  <a:cubicBezTo>
                    <a:pt x="952" y="829"/>
                    <a:pt x="972" y="823"/>
                    <a:pt x="990" y="815"/>
                  </a:cubicBezTo>
                  <a:cubicBezTo>
                    <a:pt x="1008" y="806"/>
                    <a:pt x="1024" y="796"/>
                    <a:pt x="1039" y="786"/>
                  </a:cubicBezTo>
                  <a:cubicBezTo>
                    <a:pt x="1068" y="765"/>
                    <a:pt x="1092" y="742"/>
                    <a:pt x="1115" y="722"/>
                  </a:cubicBezTo>
                  <a:cubicBezTo>
                    <a:pt x="1136" y="701"/>
                    <a:pt x="1156" y="682"/>
                    <a:pt x="1175" y="665"/>
                  </a:cubicBezTo>
                  <a:cubicBezTo>
                    <a:pt x="1193" y="648"/>
                    <a:pt x="1208" y="632"/>
                    <a:pt x="1222" y="618"/>
                  </a:cubicBezTo>
                  <a:cubicBezTo>
                    <a:pt x="1243" y="597"/>
                    <a:pt x="1255" y="584"/>
                    <a:pt x="1268" y="572"/>
                  </a:cubicBezTo>
                  <a:cubicBezTo>
                    <a:pt x="1287" y="554"/>
                    <a:pt x="1300" y="542"/>
                    <a:pt x="1305" y="536"/>
                  </a:cubicBezTo>
                  <a:cubicBezTo>
                    <a:pt x="1310" y="531"/>
                    <a:pt x="1308" y="530"/>
                    <a:pt x="1297" y="537"/>
                  </a:cubicBezTo>
                  <a:close/>
                  <a:moveTo>
                    <a:pt x="711" y="700"/>
                  </a:moveTo>
                  <a:cubicBezTo>
                    <a:pt x="700" y="691"/>
                    <a:pt x="689" y="682"/>
                    <a:pt x="671" y="667"/>
                  </a:cubicBezTo>
                  <a:cubicBezTo>
                    <a:pt x="659" y="657"/>
                    <a:pt x="645" y="646"/>
                    <a:pt x="631" y="632"/>
                  </a:cubicBezTo>
                  <a:cubicBezTo>
                    <a:pt x="616" y="619"/>
                    <a:pt x="600" y="605"/>
                    <a:pt x="582" y="589"/>
                  </a:cubicBezTo>
                  <a:cubicBezTo>
                    <a:pt x="564" y="574"/>
                    <a:pt x="545" y="558"/>
                    <a:pt x="523" y="543"/>
                  </a:cubicBezTo>
                  <a:cubicBezTo>
                    <a:pt x="501" y="529"/>
                    <a:pt x="476" y="515"/>
                    <a:pt x="448" y="506"/>
                  </a:cubicBezTo>
                  <a:cubicBezTo>
                    <a:pt x="434" y="501"/>
                    <a:pt x="420" y="498"/>
                    <a:pt x="405" y="496"/>
                  </a:cubicBezTo>
                  <a:cubicBezTo>
                    <a:pt x="397" y="496"/>
                    <a:pt x="389" y="495"/>
                    <a:pt x="382" y="495"/>
                  </a:cubicBezTo>
                  <a:cubicBezTo>
                    <a:pt x="374" y="496"/>
                    <a:pt x="367" y="496"/>
                    <a:pt x="359" y="498"/>
                  </a:cubicBezTo>
                  <a:cubicBezTo>
                    <a:pt x="345" y="501"/>
                    <a:pt x="331" y="508"/>
                    <a:pt x="318" y="518"/>
                  </a:cubicBezTo>
                  <a:cubicBezTo>
                    <a:pt x="306" y="527"/>
                    <a:pt x="295" y="540"/>
                    <a:pt x="288" y="554"/>
                  </a:cubicBezTo>
                  <a:cubicBezTo>
                    <a:pt x="281" y="569"/>
                    <a:pt x="276" y="585"/>
                    <a:pt x="276" y="602"/>
                  </a:cubicBezTo>
                  <a:cubicBezTo>
                    <a:pt x="276" y="620"/>
                    <a:pt x="276" y="639"/>
                    <a:pt x="277" y="657"/>
                  </a:cubicBezTo>
                  <a:cubicBezTo>
                    <a:pt x="277" y="695"/>
                    <a:pt x="277" y="734"/>
                    <a:pt x="277" y="774"/>
                  </a:cubicBezTo>
                  <a:cubicBezTo>
                    <a:pt x="277" y="793"/>
                    <a:pt x="278" y="814"/>
                    <a:pt x="278" y="834"/>
                  </a:cubicBezTo>
                  <a:cubicBezTo>
                    <a:pt x="278" y="838"/>
                    <a:pt x="278" y="838"/>
                    <a:pt x="278" y="838"/>
                  </a:cubicBezTo>
                  <a:cubicBezTo>
                    <a:pt x="278" y="843"/>
                    <a:pt x="278" y="843"/>
                    <a:pt x="278" y="843"/>
                  </a:cubicBezTo>
                  <a:cubicBezTo>
                    <a:pt x="278" y="853"/>
                    <a:pt x="278" y="853"/>
                    <a:pt x="278" y="853"/>
                  </a:cubicBezTo>
                  <a:cubicBezTo>
                    <a:pt x="278" y="860"/>
                    <a:pt x="277" y="866"/>
                    <a:pt x="274" y="872"/>
                  </a:cubicBezTo>
                  <a:cubicBezTo>
                    <a:pt x="272" y="878"/>
                    <a:pt x="267" y="883"/>
                    <a:pt x="261" y="885"/>
                  </a:cubicBezTo>
                  <a:cubicBezTo>
                    <a:pt x="255" y="887"/>
                    <a:pt x="248" y="888"/>
                    <a:pt x="241" y="889"/>
                  </a:cubicBezTo>
                  <a:cubicBezTo>
                    <a:pt x="238" y="889"/>
                    <a:pt x="234" y="890"/>
                    <a:pt x="231" y="890"/>
                  </a:cubicBezTo>
                  <a:cubicBezTo>
                    <a:pt x="222" y="890"/>
                    <a:pt x="222" y="890"/>
                    <a:pt x="222" y="890"/>
                  </a:cubicBezTo>
                  <a:cubicBezTo>
                    <a:pt x="217" y="891"/>
                    <a:pt x="212" y="891"/>
                    <a:pt x="206" y="891"/>
                  </a:cubicBezTo>
                  <a:cubicBezTo>
                    <a:pt x="201" y="891"/>
                    <a:pt x="196" y="891"/>
                    <a:pt x="191" y="891"/>
                  </a:cubicBezTo>
                  <a:cubicBezTo>
                    <a:pt x="183" y="891"/>
                    <a:pt x="183" y="891"/>
                    <a:pt x="183" y="891"/>
                  </a:cubicBezTo>
                  <a:cubicBezTo>
                    <a:pt x="180" y="891"/>
                    <a:pt x="177" y="891"/>
                    <a:pt x="174" y="891"/>
                  </a:cubicBezTo>
                  <a:cubicBezTo>
                    <a:pt x="151" y="890"/>
                    <a:pt x="129" y="883"/>
                    <a:pt x="108" y="873"/>
                  </a:cubicBezTo>
                  <a:cubicBezTo>
                    <a:pt x="88" y="863"/>
                    <a:pt x="69" y="850"/>
                    <a:pt x="53" y="832"/>
                  </a:cubicBezTo>
                  <a:cubicBezTo>
                    <a:pt x="45" y="824"/>
                    <a:pt x="38" y="814"/>
                    <a:pt x="32" y="803"/>
                  </a:cubicBezTo>
                  <a:cubicBezTo>
                    <a:pt x="27" y="792"/>
                    <a:pt x="23" y="780"/>
                    <a:pt x="21" y="768"/>
                  </a:cubicBezTo>
                  <a:cubicBezTo>
                    <a:pt x="21" y="765"/>
                    <a:pt x="20" y="762"/>
                    <a:pt x="20" y="759"/>
                  </a:cubicBezTo>
                  <a:cubicBezTo>
                    <a:pt x="20" y="757"/>
                    <a:pt x="20" y="756"/>
                    <a:pt x="20" y="754"/>
                  </a:cubicBezTo>
                  <a:cubicBezTo>
                    <a:pt x="20" y="750"/>
                    <a:pt x="20" y="750"/>
                    <a:pt x="20" y="750"/>
                  </a:cubicBezTo>
                  <a:cubicBezTo>
                    <a:pt x="20" y="734"/>
                    <a:pt x="20" y="734"/>
                    <a:pt x="20" y="734"/>
                  </a:cubicBezTo>
                  <a:cubicBezTo>
                    <a:pt x="20" y="723"/>
                    <a:pt x="20" y="712"/>
                    <a:pt x="20" y="701"/>
                  </a:cubicBezTo>
                  <a:cubicBezTo>
                    <a:pt x="20" y="679"/>
                    <a:pt x="20" y="657"/>
                    <a:pt x="20" y="636"/>
                  </a:cubicBezTo>
                  <a:cubicBezTo>
                    <a:pt x="20" y="460"/>
                    <a:pt x="20" y="282"/>
                    <a:pt x="21" y="112"/>
                  </a:cubicBezTo>
                  <a:cubicBezTo>
                    <a:pt x="21" y="91"/>
                    <a:pt x="21" y="65"/>
                    <a:pt x="21" y="50"/>
                  </a:cubicBezTo>
                  <a:cubicBezTo>
                    <a:pt x="21" y="34"/>
                    <a:pt x="31" y="17"/>
                    <a:pt x="54" y="17"/>
                  </a:cubicBezTo>
                  <a:cubicBezTo>
                    <a:pt x="77" y="17"/>
                    <a:pt x="126" y="18"/>
                    <a:pt x="161" y="18"/>
                  </a:cubicBezTo>
                  <a:cubicBezTo>
                    <a:pt x="171" y="18"/>
                    <a:pt x="181" y="18"/>
                    <a:pt x="191" y="18"/>
                  </a:cubicBezTo>
                  <a:cubicBezTo>
                    <a:pt x="196" y="18"/>
                    <a:pt x="201" y="18"/>
                    <a:pt x="206" y="18"/>
                  </a:cubicBezTo>
                  <a:cubicBezTo>
                    <a:pt x="213" y="18"/>
                    <a:pt x="213" y="18"/>
                    <a:pt x="213" y="18"/>
                  </a:cubicBezTo>
                  <a:cubicBezTo>
                    <a:pt x="216" y="18"/>
                    <a:pt x="216" y="18"/>
                    <a:pt x="216" y="18"/>
                  </a:cubicBezTo>
                  <a:cubicBezTo>
                    <a:pt x="220" y="19"/>
                    <a:pt x="220" y="19"/>
                    <a:pt x="220" y="19"/>
                  </a:cubicBezTo>
                  <a:cubicBezTo>
                    <a:pt x="241" y="19"/>
                    <a:pt x="261" y="23"/>
                    <a:pt x="279" y="29"/>
                  </a:cubicBezTo>
                  <a:cubicBezTo>
                    <a:pt x="298" y="34"/>
                    <a:pt x="316" y="42"/>
                    <a:pt x="332" y="52"/>
                  </a:cubicBezTo>
                  <a:cubicBezTo>
                    <a:pt x="340" y="57"/>
                    <a:pt x="348" y="63"/>
                    <a:pt x="356" y="68"/>
                  </a:cubicBezTo>
                  <a:cubicBezTo>
                    <a:pt x="363" y="74"/>
                    <a:pt x="370" y="81"/>
                    <a:pt x="376" y="87"/>
                  </a:cubicBezTo>
                  <a:cubicBezTo>
                    <a:pt x="427" y="135"/>
                    <a:pt x="473" y="180"/>
                    <a:pt x="515" y="220"/>
                  </a:cubicBezTo>
                  <a:cubicBezTo>
                    <a:pt x="525" y="230"/>
                    <a:pt x="535" y="239"/>
                    <a:pt x="545" y="249"/>
                  </a:cubicBezTo>
                  <a:cubicBezTo>
                    <a:pt x="550" y="253"/>
                    <a:pt x="554" y="258"/>
                    <a:pt x="559" y="262"/>
                  </a:cubicBezTo>
                  <a:cubicBezTo>
                    <a:pt x="561" y="265"/>
                    <a:pt x="564" y="267"/>
                    <a:pt x="566" y="269"/>
                  </a:cubicBezTo>
                  <a:cubicBezTo>
                    <a:pt x="568" y="271"/>
                    <a:pt x="571" y="274"/>
                    <a:pt x="573" y="276"/>
                  </a:cubicBezTo>
                  <a:cubicBezTo>
                    <a:pt x="590" y="293"/>
                    <a:pt x="608" y="308"/>
                    <a:pt x="624" y="320"/>
                  </a:cubicBezTo>
                  <a:cubicBezTo>
                    <a:pt x="657" y="345"/>
                    <a:pt x="687" y="361"/>
                    <a:pt x="707" y="371"/>
                  </a:cubicBezTo>
                  <a:cubicBezTo>
                    <a:pt x="723" y="379"/>
                    <a:pt x="732" y="383"/>
                    <a:pt x="739" y="387"/>
                  </a:cubicBezTo>
                  <a:cubicBezTo>
                    <a:pt x="746" y="390"/>
                    <a:pt x="749" y="392"/>
                    <a:pt x="749" y="392"/>
                  </a:cubicBezTo>
                  <a:cubicBezTo>
                    <a:pt x="748" y="393"/>
                    <a:pt x="743" y="392"/>
                    <a:pt x="735" y="390"/>
                  </a:cubicBezTo>
                  <a:cubicBezTo>
                    <a:pt x="726" y="388"/>
                    <a:pt x="714" y="384"/>
                    <a:pt x="698" y="378"/>
                  </a:cubicBezTo>
                  <a:cubicBezTo>
                    <a:pt x="694" y="376"/>
                    <a:pt x="685" y="373"/>
                    <a:pt x="673" y="367"/>
                  </a:cubicBezTo>
                  <a:cubicBezTo>
                    <a:pt x="660" y="361"/>
                    <a:pt x="644" y="352"/>
                    <a:pt x="625" y="340"/>
                  </a:cubicBezTo>
                  <a:cubicBezTo>
                    <a:pt x="607" y="328"/>
                    <a:pt x="585" y="312"/>
                    <a:pt x="564" y="292"/>
                  </a:cubicBezTo>
                  <a:cubicBezTo>
                    <a:pt x="561" y="290"/>
                    <a:pt x="558" y="287"/>
                    <a:pt x="556" y="284"/>
                  </a:cubicBezTo>
                  <a:cubicBezTo>
                    <a:pt x="554" y="283"/>
                    <a:pt x="554" y="283"/>
                    <a:pt x="554" y="283"/>
                  </a:cubicBezTo>
                  <a:cubicBezTo>
                    <a:pt x="552" y="281"/>
                    <a:pt x="552" y="281"/>
                    <a:pt x="552" y="281"/>
                  </a:cubicBezTo>
                  <a:cubicBezTo>
                    <a:pt x="551" y="280"/>
                    <a:pt x="549" y="278"/>
                    <a:pt x="548" y="277"/>
                  </a:cubicBezTo>
                  <a:cubicBezTo>
                    <a:pt x="542" y="272"/>
                    <a:pt x="536" y="267"/>
                    <a:pt x="531" y="261"/>
                  </a:cubicBezTo>
                  <a:cubicBezTo>
                    <a:pt x="519" y="251"/>
                    <a:pt x="507" y="239"/>
                    <a:pt x="494" y="228"/>
                  </a:cubicBezTo>
                  <a:cubicBezTo>
                    <a:pt x="465" y="200"/>
                    <a:pt x="435" y="172"/>
                    <a:pt x="404" y="144"/>
                  </a:cubicBezTo>
                  <a:cubicBezTo>
                    <a:pt x="389" y="130"/>
                    <a:pt x="374" y="115"/>
                    <a:pt x="358" y="101"/>
                  </a:cubicBezTo>
                  <a:cubicBezTo>
                    <a:pt x="344" y="87"/>
                    <a:pt x="327" y="75"/>
                    <a:pt x="309" y="66"/>
                  </a:cubicBezTo>
                  <a:cubicBezTo>
                    <a:pt x="291" y="57"/>
                    <a:pt x="272" y="50"/>
                    <a:pt x="252" y="46"/>
                  </a:cubicBezTo>
                  <a:cubicBezTo>
                    <a:pt x="242" y="45"/>
                    <a:pt x="232" y="43"/>
                    <a:pt x="222" y="43"/>
                  </a:cubicBezTo>
                  <a:cubicBezTo>
                    <a:pt x="217" y="43"/>
                    <a:pt x="211" y="43"/>
                    <a:pt x="206" y="43"/>
                  </a:cubicBezTo>
                  <a:cubicBezTo>
                    <a:pt x="190" y="43"/>
                    <a:pt x="190" y="43"/>
                    <a:pt x="190" y="43"/>
                  </a:cubicBezTo>
                  <a:cubicBezTo>
                    <a:pt x="148" y="43"/>
                    <a:pt x="73" y="43"/>
                    <a:pt x="64" y="43"/>
                  </a:cubicBezTo>
                  <a:cubicBezTo>
                    <a:pt x="56" y="43"/>
                    <a:pt x="47" y="43"/>
                    <a:pt x="47" y="60"/>
                  </a:cubicBezTo>
                  <a:cubicBezTo>
                    <a:pt x="47" y="78"/>
                    <a:pt x="48" y="278"/>
                    <a:pt x="48" y="386"/>
                  </a:cubicBezTo>
                  <a:cubicBezTo>
                    <a:pt x="49" y="496"/>
                    <a:pt x="49" y="605"/>
                    <a:pt x="50" y="710"/>
                  </a:cubicBezTo>
                  <a:cubicBezTo>
                    <a:pt x="50" y="725"/>
                    <a:pt x="50" y="740"/>
                    <a:pt x="50" y="754"/>
                  </a:cubicBezTo>
                  <a:cubicBezTo>
                    <a:pt x="50" y="767"/>
                    <a:pt x="54" y="779"/>
                    <a:pt x="60" y="790"/>
                  </a:cubicBezTo>
                  <a:cubicBezTo>
                    <a:pt x="72" y="813"/>
                    <a:pt x="94" y="832"/>
                    <a:pt x="118" y="844"/>
                  </a:cubicBezTo>
                  <a:cubicBezTo>
                    <a:pt x="130" y="851"/>
                    <a:pt x="144" y="855"/>
                    <a:pt x="157" y="858"/>
                  </a:cubicBezTo>
                  <a:cubicBezTo>
                    <a:pt x="164" y="860"/>
                    <a:pt x="170" y="860"/>
                    <a:pt x="177" y="861"/>
                  </a:cubicBezTo>
                  <a:cubicBezTo>
                    <a:pt x="179" y="861"/>
                    <a:pt x="180" y="861"/>
                    <a:pt x="182" y="861"/>
                  </a:cubicBezTo>
                  <a:cubicBezTo>
                    <a:pt x="188" y="861"/>
                    <a:pt x="188" y="861"/>
                    <a:pt x="188" y="861"/>
                  </a:cubicBezTo>
                  <a:cubicBezTo>
                    <a:pt x="199" y="861"/>
                    <a:pt x="199" y="861"/>
                    <a:pt x="199" y="861"/>
                  </a:cubicBezTo>
                  <a:cubicBezTo>
                    <a:pt x="207" y="861"/>
                    <a:pt x="214" y="861"/>
                    <a:pt x="221" y="860"/>
                  </a:cubicBezTo>
                  <a:cubicBezTo>
                    <a:pt x="227" y="860"/>
                    <a:pt x="227" y="860"/>
                    <a:pt x="227" y="860"/>
                  </a:cubicBezTo>
                  <a:cubicBezTo>
                    <a:pt x="230" y="860"/>
                    <a:pt x="230" y="860"/>
                    <a:pt x="230" y="860"/>
                  </a:cubicBezTo>
                  <a:cubicBezTo>
                    <a:pt x="232" y="860"/>
                    <a:pt x="235" y="860"/>
                    <a:pt x="237" y="859"/>
                  </a:cubicBezTo>
                  <a:cubicBezTo>
                    <a:pt x="239" y="859"/>
                    <a:pt x="241" y="859"/>
                    <a:pt x="243" y="858"/>
                  </a:cubicBezTo>
                  <a:cubicBezTo>
                    <a:pt x="245" y="857"/>
                    <a:pt x="247" y="855"/>
                    <a:pt x="247" y="853"/>
                  </a:cubicBezTo>
                  <a:cubicBezTo>
                    <a:pt x="248" y="851"/>
                    <a:pt x="248" y="849"/>
                    <a:pt x="248" y="847"/>
                  </a:cubicBezTo>
                  <a:cubicBezTo>
                    <a:pt x="248" y="840"/>
                    <a:pt x="248" y="840"/>
                    <a:pt x="248" y="840"/>
                  </a:cubicBezTo>
                  <a:cubicBezTo>
                    <a:pt x="249" y="780"/>
                    <a:pt x="249" y="721"/>
                    <a:pt x="249" y="664"/>
                  </a:cubicBezTo>
                  <a:cubicBezTo>
                    <a:pt x="250" y="649"/>
                    <a:pt x="250" y="635"/>
                    <a:pt x="250" y="621"/>
                  </a:cubicBezTo>
                  <a:cubicBezTo>
                    <a:pt x="250" y="617"/>
                    <a:pt x="250" y="614"/>
                    <a:pt x="250" y="610"/>
                  </a:cubicBezTo>
                  <a:cubicBezTo>
                    <a:pt x="250" y="605"/>
                    <a:pt x="250" y="605"/>
                    <a:pt x="250" y="605"/>
                  </a:cubicBezTo>
                  <a:cubicBezTo>
                    <a:pt x="250" y="603"/>
                    <a:pt x="250" y="601"/>
                    <a:pt x="250" y="599"/>
                  </a:cubicBezTo>
                  <a:cubicBezTo>
                    <a:pt x="250" y="592"/>
                    <a:pt x="251" y="584"/>
                    <a:pt x="253" y="576"/>
                  </a:cubicBezTo>
                  <a:cubicBezTo>
                    <a:pt x="260" y="546"/>
                    <a:pt x="277" y="519"/>
                    <a:pt x="300" y="501"/>
                  </a:cubicBezTo>
                  <a:cubicBezTo>
                    <a:pt x="311" y="492"/>
                    <a:pt x="325" y="484"/>
                    <a:pt x="339" y="480"/>
                  </a:cubicBezTo>
                  <a:cubicBezTo>
                    <a:pt x="347" y="477"/>
                    <a:pt x="354" y="475"/>
                    <a:pt x="362" y="474"/>
                  </a:cubicBezTo>
                  <a:cubicBezTo>
                    <a:pt x="370" y="473"/>
                    <a:pt x="378" y="473"/>
                    <a:pt x="385" y="473"/>
                  </a:cubicBezTo>
                  <a:cubicBezTo>
                    <a:pt x="415" y="473"/>
                    <a:pt x="445" y="481"/>
                    <a:pt x="471" y="492"/>
                  </a:cubicBezTo>
                  <a:cubicBezTo>
                    <a:pt x="498" y="503"/>
                    <a:pt x="522" y="519"/>
                    <a:pt x="544" y="535"/>
                  </a:cubicBezTo>
                  <a:cubicBezTo>
                    <a:pt x="567" y="552"/>
                    <a:pt x="588" y="571"/>
                    <a:pt x="608" y="590"/>
                  </a:cubicBezTo>
                  <a:cubicBezTo>
                    <a:pt x="625" y="606"/>
                    <a:pt x="641" y="622"/>
                    <a:pt x="657" y="637"/>
                  </a:cubicBezTo>
                  <a:cubicBezTo>
                    <a:pt x="664" y="644"/>
                    <a:pt x="672" y="650"/>
                    <a:pt x="679" y="657"/>
                  </a:cubicBezTo>
                  <a:cubicBezTo>
                    <a:pt x="686" y="663"/>
                    <a:pt x="692" y="669"/>
                    <a:pt x="698" y="675"/>
                  </a:cubicBezTo>
                  <a:cubicBezTo>
                    <a:pt x="716" y="692"/>
                    <a:pt x="729" y="705"/>
                    <a:pt x="742" y="718"/>
                  </a:cubicBezTo>
                  <a:cubicBezTo>
                    <a:pt x="755" y="732"/>
                    <a:pt x="744" y="726"/>
                    <a:pt x="711" y="700"/>
                  </a:cubicBezTo>
                  <a:close/>
                  <a:moveTo>
                    <a:pt x="1819" y="841"/>
                  </a:moveTo>
                  <a:cubicBezTo>
                    <a:pt x="1818" y="816"/>
                    <a:pt x="1817" y="792"/>
                    <a:pt x="1816" y="765"/>
                  </a:cubicBezTo>
                  <a:cubicBezTo>
                    <a:pt x="1813" y="676"/>
                    <a:pt x="1810" y="518"/>
                    <a:pt x="1807" y="449"/>
                  </a:cubicBezTo>
                  <a:cubicBezTo>
                    <a:pt x="1805" y="411"/>
                    <a:pt x="1804" y="390"/>
                    <a:pt x="1802" y="426"/>
                  </a:cubicBezTo>
                  <a:cubicBezTo>
                    <a:pt x="1802" y="439"/>
                    <a:pt x="1801" y="448"/>
                    <a:pt x="1801" y="462"/>
                  </a:cubicBezTo>
                  <a:cubicBezTo>
                    <a:pt x="1798" y="501"/>
                    <a:pt x="1797" y="602"/>
                    <a:pt x="1795" y="654"/>
                  </a:cubicBezTo>
                  <a:cubicBezTo>
                    <a:pt x="1795" y="657"/>
                    <a:pt x="1795" y="659"/>
                    <a:pt x="1795" y="662"/>
                  </a:cubicBezTo>
                  <a:cubicBezTo>
                    <a:pt x="1794" y="686"/>
                    <a:pt x="1793" y="710"/>
                    <a:pt x="1792" y="737"/>
                  </a:cubicBezTo>
                  <a:cubicBezTo>
                    <a:pt x="1792" y="742"/>
                    <a:pt x="1792" y="747"/>
                    <a:pt x="1792" y="752"/>
                  </a:cubicBezTo>
                  <a:cubicBezTo>
                    <a:pt x="1792" y="769"/>
                    <a:pt x="1791" y="787"/>
                    <a:pt x="1791" y="805"/>
                  </a:cubicBezTo>
                  <a:cubicBezTo>
                    <a:pt x="1791" y="814"/>
                    <a:pt x="1790" y="824"/>
                    <a:pt x="1790" y="833"/>
                  </a:cubicBezTo>
                  <a:cubicBezTo>
                    <a:pt x="1790" y="835"/>
                    <a:pt x="1790" y="837"/>
                    <a:pt x="1790" y="839"/>
                  </a:cubicBezTo>
                  <a:cubicBezTo>
                    <a:pt x="1790" y="841"/>
                    <a:pt x="1790" y="842"/>
                    <a:pt x="1790" y="844"/>
                  </a:cubicBezTo>
                  <a:cubicBezTo>
                    <a:pt x="1790" y="847"/>
                    <a:pt x="1790" y="850"/>
                    <a:pt x="1789" y="853"/>
                  </a:cubicBezTo>
                  <a:cubicBezTo>
                    <a:pt x="1788" y="855"/>
                    <a:pt x="1787" y="857"/>
                    <a:pt x="1785" y="859"/>
                  </a:cubicBezTo>
                  <a:cubicBezTo>
                    <a:pt x="1783" y="860"/>
                    <a:pt x="1780" y="860"/>
                    <a:pt x="1778" y="860"/>
                  </a:cubicBezTo>
                  <a:cubicBezTo>
                    <a:pt x="1776" y="860"/>
                    <a:pt x="1773" y="861"/>
                    <a:pt x="1771" y="861"/>
                  </a:cubicBezTo>
                  <a:cubicBezTo>
                    <a:pt x="1768" y="861"/>
                    <a:pt x="1765" y="861"/>
                    <a:pt x="1762" y="861"/>
                  </a:cubicBezTo>
                  <a:cubicBezTo>
                    <a:pt x="1754" y="861"/>
                    <a:pt x="1746" y="861"/>
                    <a:pt x="1737" y="861"/>
                  </a:cubicBezTo>
                  <a:cubicBezTo>
                    <a:pt x="1733" y="861"/>
                    <a:pt x="1729" y="861"/>
                    <a:pt x="1725" y="861"/>
                  </a:cubicBezTo>
                  <a:cubicBezTo>
                    <a:pt x="1721" y="861"/>
                    <a:pt x="1717" y="860"/>
                    <a:pt x="1713" y="860"/>
                  </a:cubicBezTo>
                  <a:cubicBezTo>
                    <a:pt x="1698" y="858"/>
                    <a:pt x="1682" y="853"/>
                    <a:pt x="1666" y="846"/>
                  </a:cubicBezTo>
                  <a:cubicBezTo>
                    <a:pt x="1651" y="838"/>
                    <a:pt x="1636" y="828"/>
                    <a:pt x="1623" y="815"/>
                  </a:cubicBezTo>
                  <a:cubicBezTo>
                    <a:pt x="1610" y="802"/>
                    <a:pt x="1600" y="786"/>
                    <a:pt x="1596" y="769"/>
                  </a:cubicBezTo>
                  <a:cubicBezTo>
                    <a:pt x="1595" y="765"/>
                    <a:pt x="1595" y="760"/>
                    <a:pt x="1595" y="756"/>
                  </a:cubicBezTo>
                  <a:cubicBezTo>
                    <a:pt x="1595" y="755"/>
                    <a:pt x="1595" y="754"/>
                    <a:pt x="1595" y="753"/>
                  </a:cubicBezTo>
                  <a:cubicBezTo>
                    <a:pt x="1595" y="748"/>
                    <a:pt x="1595" y="748"/>
                    <a:pt x="1595" y="748"/>
                  </a:cubicBezTo>
                  <a:cubicBezTo>
                    <a:pt x="1595" y="745"/>
                    <a:pt x="1595" y="742"/>
                    <a:pt x="1595" y="739"/>
                  </a:cubicBezTo>
                  <a:cubicBezTo>
                    <a:pt x="1595" y="728"/>
                    <a:pt x="1595" y="716"/>
                    <a:pt x="1596" y="703"/>
                  </a:cubicBezTo>
                  <a:cubicBezTo>
                    <a:pt x="1596" y="679"/>
                    <a:pt x="1596" y="654"/>
                    <a:pt x="1597" y="628"/>
                  </a:cubicBezTo>
                  <a:cubicBezTo>
                    <a:pt x="1597" y="622"/>
                    <a:pt x="1597" y="615"/>
                    <a:pt x="1597" y="609"/>
                  </a:cubicBezTo>
                  <a:cubicBezTo>
                    <a:pt x="1597" y="604"/>
                    <a:pt x="1597" y="604"/>
                    <a:pt x="1597" y="604"/>
                  </a:cubicBezTo>
                  <a:cubicBezTo>
                    <a:pt x="1597" y="602"/>
                    <a:pt x="1597" y="600"/>
                    <a:pt x="1597" y="598"/>
                  </a:cubicBezTo>
                  <a:cubicBezTo>
                    <a:pt x="1597" y="594"/>
                    <a:pt x="1597" y="590"/>
                    <a:pt x="1596" y="586"/>
                  </a:cubicBezTo>
                  <a:cubicBezTo>
                    <a:pt x="1594" y="570"/>
                    <a:pt x="1590" y="555"/>
                    <a:pt x="1583" y="540"/>
                  </a:cubicBezTo>
                  <a:cubicBezTo>
                    <a:pt x="1572" y="518"/>
                    <a:pt x="1554" y="498"/>
                    <a:pt x="1532" y="483"/>
                  </a:cubicBezTo>
                  <a:cubicBezTo>
                    <a:pt x="1521" y="476"/>
                    <a:pt x="1509" y="470"/>
                    <a:pt x="1496" y="466"/>
                  </a:cubicBezTo>
                  <a:cubicBezTo>
                    <a:pt x="1483" y="462"/>
                    <a:pt x="1469" y="460"/>
                    <a:pt x="1456" y="460"/>
                  </a:cubicBezTo>
                  <a:cubicBezTo>
                    <a:pt x="1430" y="460"/>
                    <a:pt x="1404" y="464"/>
                    <a:pt x="1379" y="472"/>
                  </a:cubicBezTo>
                  <a:cubicBezTo>
                    <a:pt x="1353" y="480"/>
                    <a:pt x="1330" y="493"/>
                    <a:pt x="1307" y="507"/>
                  </a:cubicBezTo>
                  <a:cubicBezTo>
                    <a:pt x="1262" y="536"/>
                    <a:pt x="1223" y="573"/>
                    <a:pt x="1184" y="609"/>
                  </a:cubicBezTo>
                  <a:cubicBezTo>
                    <a:pt x="1174" y="618"/>
                    <a:pt x="1164" y="627"/>
                    <a:pt x="1154" y="636"/>
                  </a:cubicBezTo>
                  <a:cubicBezTo>
                    <a:pt x="1144" y="645"/>
                    <a:pt x="1133" y="654"/>
                    <a:pt x="1123" y="664"/>
                  </a:cubicBezTo>
                  <a:cubicBezTo>
                    <a:pt x="1102" y="683"/>
                    <a:pt x="1081" y="702"/>
                    <a:pt x="1059" y="720"/>
                  </a:cubicBezTo>
                  <a:cubicBezTo>
                    <a:pt x="1042" y="734"/>
                    <a:pt x="1025" y="748"/>
                    <a:pt x="1007" y="759"/>
                  </a:cubicBezTo>
                  <a:cubicBezTo>
                    <a:pt x="989" y="771"/>
                    <a:pt x="970" y="780"/>
                    <a:pt x="952" y="785"/>
                  </a:cubicBezTo>
                  <a:cubicBezTo>
                    <a:pt x="933" y="790"/>
                    <a:pt x="914" y="791"/>
                    <a:pt x="896" y="787"/>
                  </a:cubicBezTo>
                  <a:cubicBezTo>
                    <a:pt x="877" y="783"/>
                    <a:pt x="859" y="775"/>
                    <a:pt x="841" y="764"/>
                  </a:cubicBezTo>
                  <a:cubicBezTo>
                    <a:pt x="822" y="753"/>
                    <a:pt x="805" y="740"/>
                    <a:pt x="787" y="726"/>
                  </a:cubicBezTo>
                  <a:cubicBezTo>
                    <a:pt x="770" y="711"/>
                    <a:pt x="753" y="696"/>
                    <a:pt x="735" y="680"/>
                  </a:cubicBezTo>
                  <a:cubicBezTo>
                    <a:pt x="718" y="664"/>
                    <a:pt x="701" y="648"/>
                    <a:pt x="683" y="632"/>
                  </a:cubicBezTo>
                  <a:cubicBezTo>
                    <a:pt x="666" y="617"/>
                    <a:pt x="649" y="601"/>
                    <a:pt x="632" y="584"/>
                  </a:cubicBezTo>
                  <a:cubicBezTo>
                    <a:pt x="597" y="552"/>
                    <a:pt x="560" y="518"/>
                    <a:pt x="515" y="492"/>
                  </a:cubicBezTo>
                  <a:cubicBezTo>
                    <a:pt x="493" y="480"/>
                    <a:pt x="469" y="469"/>
                    <a:pt x="443" y="462"/>
                  </a:cubicBezTo>
                  <a:cubicBezTo>
                    <a:pt x="430" y="458"/>
                    <a:pt x="416" y="456"/>
                    <a:pt x="403" y="455"/>
                  </a:cubicBezTo>
                  <a:cubicBezTo>
                    <a:pt x="396" y="454"/>
                    <a:pt x="389" y="454"/>
                    <a:pt x="382" y="454"/>
                  </a:cubicBezTo>
                  <a:cubicBezTo>
                    <a:pt x="375" y="454"/>
                    <a:pt x="368" y="454"/>
                    <a:pt x="360" y="455"/>
                  </a:cubicBezTo>
                  <a:cubicBezTo>
                    <a:pt x="330" y="460"/>
                    <a:pt x="302" y="473"/>
                    <a:pt x="281" y="494"/>
                  </a:cubicBezTo>
                  <a:cubicBezTo>
                    <a:pt x="259" y="514"/>
                    <a:pt x="243" y="541"/>
                    <a:pt x="236" y="570"/>
                  </a:cubicBezTo>
                  <a:cubicBezTo>
                    <a:pt x="235" y="577"/>
                    <a:pt x="233" y="584"/>
                    <a:pt x="233" y="592"/>
                  </a:cubicBezTo>
                  <a:cubicBezTo>
                    <a:pt x="232" y="595"/>
                    <a:pt x="232" y="599"/>
                    <a:pt x="232" y="603"/>
                  </a:cubicBezTo>
                  <a:cubicBezTo>
                    <a:pt x="232" y="612"/>
                    <a:pt x="232" y="612"/>
                    <a:pt x="232" y="612"/>
                  </a:cubicBezTo>
                  <a:cubicBezTo>
                    <a:pt x="232" y="623"/>
                    <a:pt x="232" y="635"/>
                    <a:pt x="232" y="647"/>
                  </a:cubicBezTo>
                  <a:cubicBezTo>
                    <a:pt x="232" y="670"/>
                    <a:pt x="232" y="693"/>
                    <a:pt x="232" y="716"/>
                  </a:cubicBezTo>
                  <a:cubicBezTo>
                    <a:pt x="232" y="788"/>
                    <a:pt x="232" y="788"/>
                    <a:pt x="232" y="788"/>
                  </a:cubicBezTo>
                  <a:cubicBezTo>
                    <a:pt x="232" y="824"/>
                    <a:pt x="232" y="824"/>
                    <a:pt x="232" y="824"/>
                  </a:cubicBezTo>
                  <a:cubicBezTo>
                    <a:pt x="232" y="838"/>
                    <a:pt x="232" y="838"/>
                    <a:pt x="232" y="838"/>
                  </a:cubicBezTo>
                  <a:cubicBezTo>
                    <a:pt x="232" y="839"/>
                    <a:pt x="232" y="840"/>
                    <a:pt x="232" y="841"/>
                  </a:cubicBezTo>
                  <a:cubicBezTo>
                    <a:pt x="232" y="842"/>
                    <a:pt x="231" y="843"/>
                    <a:pt x="230" y="843"/>
                  </a:cubicBezTo>
                  <a:cubicBezTo>
                    <a:pt x="229" y="844"/>
                    <a:pt x="228" y="844"/>
                    <a:pt x="227" y="844"/>
                  </a:cubicBezTo>
                  <a:cubicBezTo>
                    <a:pt x="225" y="844"/>
                    <a:pt x="225" y="844"/>
                    <a:pt x="225" y="844"/>
                  </a:cubicBezTo>
                  <a:cubicBezTo>
                    <a:pt x="217" y="844"/>
                    <a:pt x="217" y="844"/>
                    <a:pt x="217" y="844"/>
                  </a:cubicBezTo>
                  <a:cubicBezTo>
                    <a:pt x="211" y="844"/>
                    <a:pt x="206" y="844"/>
                    <a:pt x="200" y="844"/>
                  </a:cubicBezTo>
                  <a:cubicBezTo>
                    <a:pt x="182" y="844"/>
                    <a:pt x="182" y="844"/>
                    <a:pt x="182" y="844"/>
                  </a:cubicBezTo>
                  <a:cubicBezTo>
                    <a:pt x="178" y="844"/>
                    <a:pt x="173" y="844"/>
                    <a:pt x="169" y="843"/>
                  </a:cubicBezTo>
                  <a:cubicBezTo>
                    <a:pt x="159" y="842"/>
                    <a:pt x="150" y="840"/>
                    <a:pt x="141" y="836"/>
                  </a:cubicBezTo>
                  <a:cubicBezTo>
                    <a:pt x="123" y="830"/>
                    <a:pt x="106" y="819"/>
                    <a:pt x="93" y="806"/>
                  </a:cubicBezTo>
                  <a:cubicBezTo>
                    <a:pt x="79" y="792"/>
                    <a:pt x="70" y="777"/>
                    <a:pt x="68" y="762"/>
                  </a:cubicBezTo>
                  <a:cubicBezTo>
                    <a:pt x="68" y="760"/>
                    <a:pt x="68" y="758"/>
                    <a:pt x="68" y="756"/>
                  </a:cubicBezTo>
                  <a:cubicBezTo>
                    <a:pt x="68" y="755"/>
                    <a:pt x="68" y="754"/>
                    <a:pt x="68" y="754"/>
                  </a:cubicBezTo>
                  <a:cubicBezTo>
                    <a:pt x="67" y="749"/>
                    <a:pt x="67" y="749"/>
                    <a:pt x="67" y="749"/>
                  </a:cubicBezTo>
                  <a:cubicBezTo>
                    <a:pt x="68" y="731"/>
                    <a:pt x="68" y="731"/>
                    <a:pt x="68" y="731"/>
                  </a:cubicBezTo>
                  <a:cubicBezTo>
                    <a:pt x="68" y="696"/>
                    <a:pt x="68" y="696"/>
                    <a:pt x="68" y="696"/>
                  </a:cubicBezTo>
                  <a:cubicBezTo>
                    <a:pt x="68" y="672"/>
                    <a:pt x="68" y="648"/>
                    <a:pt x="68" y="624"/>
                  </a:cubicBezTo>
                  <a:cubicBezTo>
                    <a:pt x="68" y="438"/>
                    <a:pt x="68" y="73"/>
                    <a:pt x="68" y="69"/>
                  </a:cubicBezTo>
                  <a:cubicBezTo>
                    <a:pt x="68" y="65"/>
                    <a:pt x="70" y="64"/>
                    <a:pt x="74" y="64"/>
                  </a:cubicBezTo>
                  <a:cubicBezTo>
                    <a:pt x="77" y="64"/>
                    <a:pt x="122" y="64"/>
                    <a:pt x="147" y="64"/>
                  </a:cubicBezTo>
                  <a:cubicBezTo>
                    <a:pt x="161" y="64"/>
                    <a:pt x="176" y="64"/>
                    <a:pt x="191" y="64"/>
                  </a:cubicBezTo>
                  <a:cubicBezTo>
                    <a:pt x="213" y="64"/>
                    <a:pt x="213" y="64"/>
                    <a:pt x="213" y="64"/>
                  </a:cubicBezTo>
                  <a:cubicBezTo>
                    <a:pt x="217" y="64"/>
                    <a:pt x="219" y="64"/>
                    <a:pt x="222" y="64"/>
                  </a:cubicBezTo>
                  <a:cubicBezTo>
                    <a:pt x="225" y="65"/>
                    <a:pt x="228" y="65"/>
                    <a:pt x="231" y="65"/>
                  </a:cubicBezTo>
                  <a:cubicBezTo>
                    <a:pt x="256" y="68"/>
                    <a:pt x="280" y="75"/>
                    <a:pt x="302" y="87"/>
                  </a:cubicBezTo>
                  <a:cubicBezTo>
                    <a:pt x="313" y="92"/>
                    <a:pt x="323" y="99"/>
                    <a:pt x="332" y="107"/>
                  </a:cubicBezTo>
                  <a:cubicBezTo>
                    <a:pt x="335" y="109"/>
                    <a:pt x="337" y="111"/>
                    <a:pt x="339" y="113"/>
                  </a:cubicBezTo>
                  <a:cubicBezTo>
                    <a:pt x="347" y="120"/>
                    <a:pt x="347" y="120"/>
                    <a:pt x="347" y="120"/>
                  </a:cubicBezTo>
                  <a:cubicBezTo>
                    <a:pt x="363" y="135"/>
                    <a:pt x="363" y="135"/>
                    <a:pt x="363" y="135"/>
                  </a:cubicBezTo>
                  <a:cubicBezTo>
                    <a:pt x="421" y="190"/>
                    <a:pt x="480" y="245"/>
                    <a:pt x="538" y="298"/>
                  </a:cubicBezTo>
                  <a:cubicBezTo>
                    <a:pt x="539" y="298"/>
                    <a:pt x="539" y="298"/>
                    <a:pt x="539" y="298"/>
                  </a:cubicBezTo>
                  <a:cubicBezTo>
                    <a:pt x="540" y="300"/>
                    <a:pt x="540" y="300"/>
                    <a:pt x="540" y="300"/>
                  </a:cubicBezTo>
                  <a:cubicBezTo>
                    <a:pt x="543" y="303"/>
                    <a:pt x="543" y="303"/>
                    <a:pt x="543" y="303"/>
                  </a:cubicBezTo>
                  <a:cubicBezTo>
                    <a:pt x="548" y="308"/>
                    <a:pt x="548" y="308"/>
                    <a:pt x="548" y="308"/>
                  </a:cubicBezTo>
                  <a:cubicBezTo>
                    <a:pt x="552" y="312"/>
                    <a:pt x="556" y="315"/>
                    <a:pt x="560" y="318"/>
                  </a:cubicBezTo>
                  <a:cubicBezTo>
                    <a:pt x="568" y="325"/>
                    <a:pt x="576" y="332"/>
                    <a:pt x="584" y="338"/>
                  </a:cubicBezTo>
                  <a:cubicBezTo>
                    <a:pt x="600" y="351"/>
                    <a:pt x="617" y="362"/>
                    <a:pt x="635" y="373"/>
                  </a:cubicBezTo>
                  <a:cubicBezTo>
                    <a:pt x="669" y="393"/>
                    <a:pt x="706" y="409"/>
                    <a:pt x="742" y="421"/>
                  </a:cubicBezTo>
                  <a:cubicBezTo>
                    <a:pt x="778" y="433"/>
                    <a:pt x="815" y="440"/>
                    <a:pt x="850" y="444"/>
                  </a:cubicBezTo>
                  <a:cubicBezTo>
                    <a:pt x="885" y="447"/>
                    <a:pt x="918" y="448"/>
                    <a:pt x="950" y="446"/>
                  </a:cubicBezTo>
                  <a:cubicBezTo>
                    <a:pt x="1014" y="441"/>
                    <a:pt x="1069" y="427"/>
                    <a:pt x="1113" y="409"/>
                  </a:cubicBezTo>
                  <a:cubicBezTo>
                    <a:pt x="1153" y="393"/>
                    <a:pt x="1190" y="373"/>
                    <a:pt x="1221" y="350"/>
                  </a:cubicBezTo>
                  <a:cubicBezTo>
                    <a:pt x="1237" y="339"/>
                    <a:pt x="1252" y="327"/>
                    <a:pt x="1266" y="314"/>
                  </a:cubicBezTo>
                  <a:cubicBezTo>
                    <a:pt x="1273" y="308"/>
                    <a:pt x="1280" y="302"/>
                    <a:pt x="1286" y="295"/>
                  </a:cubicBezTo>
                  <a:cubicBezTo>
                    <a:pt x="1293" y="289"/>
                    <a:pt x="1299" y="283"/>
                    <a:pt x="1305" y="277"/>
                  </a:cubicBezTo>
                  <a:cubicBezTo>
                    <a:pt x="1389" y="194"/>
                    <a:pt x="1455" y="129"/>
                    <a:pt x="1485" y="97"/>
                  </a:cubicBezTo>
                  <a:cubicBezTo>
                    <a:pt x="1500" y="82"/>
                    <a:pt x="1512" y="69"/>
                    <a:pt x="1523" y="58"/>
                  </a:cubicBezTo>
                  <a:cubicBezTo>
                    <a:pt x="1524" y="56"/>
                    <a:pt x="1525" y="55"/>
                    <a:pt x="1526" y="54"/>
                  </a:cubicBezTo>
                  <a:cubicBezTo>
                    <a:pt x="1527" y="53"/>
                    <a:pt x="1528" y="52"/>
                    <a:pt x="1529" y="50"/>
                  </a:cubicBezTo>
                  <a:cubicBezTo>
                    <a:pt x="1530" y="50"/>
                    <a:pt x="1530" y="49"/>
                    <a:pt x="1531" y="49"/>
                  </a:cubicBezTo>
                  <a:cubicBezTo>
                    <a:pt x="1531" y="48"/>
                    <a:pt x="1532" y="48"/>
                    <a:pt x="1532" y="48"/>
                  </a:cubicBezTo>
                  <a:cubicBezTo>
                    <a:pt x="1533" y="46"/>
                    <a:pt x="1546" y="39"/>
                    <a:pt x="1548" y="38"/>
                  </a:cubicBezTo>
                  <a:cubicBezTo>
                    <a:pt x="1548" y="37"/>
                    <a:pt x="1562" y="31"/>
                    <a:pt x="1564" y="30"/>
                  </a:cubicBezTo>
                  <a:cubicBezTo>
                    <a:pt x="1570" y="27"/>
                    <a:pt x="1557" y="23"/>
                    <a:pt x="1548" y="23"/>
                  </a:cubicBezTo>
                  <a:cubicBezTo>
                    <a:pt x="1538" y="23"/>
                    <a:pt x="1527" y="27"/>
                    <a:pt x="1524" y="29"/>
                  </a:cubicBezTo>
                  <a:cubicBezTo>
                    <a:pt x="1517" y="33"/>
                    <a:pt x="1509" y="42"/>
                    <a:pt x="1503" y="46"/>
                  </a:cubicBezTo>
                  <a:cubicBezTo>
                    <a:pt x="1495" y="53"/>
                    <a:pt x="1485" y="61"/>
                    <a:pt x="1474" y="70"/>
                  </a:cubicBezTo>
                  <a:cubicBezTo>
                    <a:pt x="1445" y="94"/>
                    <a:pt x="1362" y="170"/>
                    <a:pt x="1256" y="268"/>
                  </a:cubicBezTo>
                  <a:cubicBezTo>
                    <a:pt x="1252" y="271"/>
                    <a:pt x="1249" y="274"/>
                    <a:pt x="1246" y="277"/>
                  </a:cubicBezTo>
                  <a:cubicBezTo>
                    <a:pt x="1243" y="280"/>
                    <a:pt x="1239" y="283"/>
                    <a:pt x="1236" y="285"/>
                  </a:cubicBezTo>
                  <a:cubicBezTo>
                    <a:pt x="1229" y="291"/>
                    <a:pt x="1222" y="297"/>
                    <a:pt x="1215" y="302"/>
                  </a:cubicBezTo>
                  <a:cubicBezTo>
                    <a:pt x="1201" y="313"/>
                    <a:pt x="1185" y="323"/>
                    <a:pt x="1169" y="332"/>
                  </a:cubicBezTo>
                  <a:cubicBezTo>
                    <a:pt x="1136" y="351"/>
                    <a:pt x="1100" y="366"/>
                    <a:pt x="1062" y="377"/>
                  </a:cubicBezTo>
                  <a:cubicBezTo>
                    <a:pt x="987" y="398"/>
                    <a:pt x="904" y="402"/>
                    <a:pt x="827" y="387"/>
                  </a:cubicBezTo>
                  <a:cubicBezTo>
                    <a:pt x="758" y="374"/>
                    <a:pt x="692" y="347"/>
                    <a:pt x="636" y="306"/>
                  </a:cubicBezTo>
                  <a:cubicBezTo>
                    <a:pt x="622" y="296"/>
                    <a:pt x="608" y="285"/>
                    <a:pt x="596" y="273"/>
                  </a:cubicBezTo>
                  <a:cubicBezTo>
                    <a:pt x="593" y="270"/>
                    <a:pt x="589" y="267"/>
                    <a:pt x="586" y="264"/>
                  </a:cubicBezTo>
                  <a:cubicBezTo>
                    <a:pt x="582" y="259"/>
                    <a:pt x="582" y="259"/>
                    <a:pt x="582" y="259"/>
                  </a:cubicBezTo>
                  <a:cubicBezTo>
                    <a:pt x="579" y="257"/>
                    <a:pt x="579" y="257"/>
                    <a:pt x="579" y="257"/>
                  </a:cubicBezTo>
                  <a:cubicBezTo>
                    <a:pt x="576" y="254"/>
                    <a:pt x="576" y="254"/>
                    <a:pt x="576" y="254"/>
                  </a:cubicBezTo>
                  <a:cubicBezTo>
                    <a:pt x="556" y="235"/>
                    <a:pt x="556" y="235"/>
                    <a:pt x="556" y="235"/>
                  </a:cubicBezTo>
                  <a:cubicBezTo>
                    <a:pt x="530" y="210"/>
                    <a:pt x="504" y="185"/>
                    <a:pt x="477" y="159"/>
                  </a:cubicBezTo>
                  <a:cubicBezTo>
                    <a:pt x="450" y="134"/>
                    <a:pt x="424" y="108"/>
                    <a:pt x="397" y="83"/>
                  </a:cubicBezTo>
                  <a:cubicBezTo>
                    <a:pt x="387" y="73"/>
                    <a:pt x="387" y="73"/>
                    <a:pt x="387" y="73"/>
                  </a:cubicBezTo>
                  <a:cubicBezTo>
                    <a:pt x="382" y="68"/>
                    <a:pt x="382" y="68"/>
                    <a:pt x="382" y="68"/>
                  </a:cubicBezTo>
                  <a:cubicBezTo>
                    <a:pt x="380" y="66"/>
                    <a:pt x="378" y="64"/>
                    <a:pt x="376" y="63"/>
                  </a:cubicBezTo>
                  <a:cubicBezTo>
                    <a:pt x="368" y="56"/>
                    <a:pt x="360" y="50"/>
                    <a:pt x="351" y="44"/>
                  </a:cubicBezTo>
                  <a:cubicBezTo>
                    <a:pt x="334" y="32"/>
                    <a:pt x="315" y="22"/>
                    <a:pt x="295" y="15"/>
                  </a:cubicBezTo>
                  <a:cubicBezTo>
                    <a:pt x="275" y="8"/>
                    <a:pt x="254" y="4"/>
                    <a:pt x="233" y="2"/>
                  </a:cubicBezTo>
                  <a:cubicBezTo>
                    <a:pt x="230" y="2"/>
                    <a:pt x="228" y="1"/>
                    <a:pt x="225" y="1"/>
                  </a:cubicBezTo>
                  <a:cubicBezTo>
                    <a:pt x="221" y="1"/>
                    <a:pt x="221" y="1"/>
                    <a:pt x="221" y="1"/>
                  </a:cubicBezTo>
                  <a:cubicBezTo>
                    <a:pt x="217" y="1"/>
                    <a:pt x="217" y="1"/>
                    <a:pt x="217" y="1"/>
                  </a:cubicBezTo>
                  <a:cubicBezTo>
                    <a:pt x="202" y="1"/>
                    <a:pt x="202" y="1"/>
                    <a:pt x="202" y="1"/>
                  </a:cubicBezTo>
                  <a:cubicBezTo>
                    <a:pt x="193" y="1"/>
                    <a:pt x="184" y="1"/>
                    <a:pt x="174" y="1"/>
                  </a:cubicBezTo>
                  <a:cubicBezTo>
                    <a:pt x="132" y="0"/>
                    <a:pt x="87" y="0"/>
                    <a:pt x="46" y="0"/>
                  </a:cubicBezTo>
                  <a:cubicBezTo>
                    <a:pt x="5" y="0"/>
                    <a:pt x="3" y="30"/>
                    <a:pt x="3" y="42"/>
                  </a:cubicBezTo>
                  <a:cubicBezTo>
                    <a:pt x="3" y="54"/>
                    <a:pt x="3" y="121"/>
                    <a:pt x="3" y="162"/>
                  </a:cubicBezTo>
                  <a:cubicBezTo>
                    <a:pt x="2" y="262"/>
                    <a:pt x="2" y="363"/>
                    <a:pt x="1" y="470"/>
                  </a:cubicBezTo>
                  <a:cubicBezTo>
                    <a:pt x="1" y="520"/>
                    <a:pt x="1" y="572"/>
                    <a:pt x="0" y="625"/>
                  </a:cubicBezTo>
                  <a:cubicBezTo>
                    <a:pt x="0" y="652"/>
                    <a:pt x="0" y="678"/>
                    <a:pt x="0" y="705"/>
                  </a:cubicBezTo>
                  <a:cubicBezTo>
                    <a:pt x="0" y="719"/>
                    <a:pt x="0" y="732"/>
                    <a:pt x="0" y="746"/>
                  </a:cubicBezTo>
                  <a:cubicBezTo>
                    <a:pt x="0" y="751"/>
                    <a:pt x="0" y="751"/>
                    <a:pt x="0" y="751"/>
                  </a:cubicBezTo>
                  <a:cubicBezTo>
                    <a:pt x="0" y="754"/>
                    <a:pt x="0" y="754"/>
                    <a:pt x="0" y="754"/>
                  </a:cubicBezTo>
                  <a:cubicBezTo>
                    <a:pt x="0" y="757"/>
                    <a:pt x="0" y="757"/>
                    <a:pt x="0" y="757"/>
                  </a:cubicBezTo>
                  <a:cubicBezTo>
                    <a:pt x="0" y="762"/>
                    <a:pt x="1" y="766"/>
                    <a:pt x="1" y="771"/>
                  </a:cubicBezTo>
                  <a:cubicBezTo>
                    <a:pt x="3" y="780"/>
                    <a:pt x="5" y="789"/>
                    <a:pt x="8" y="798"/>
                  </a:cubicBezTo>
                  <a:cubicBezTo>
                    <a:pt x="15" y="815"/>
                    <a:pt x="24" y="830"/>
                    <a:pt x="35" y="843"/>
                  </a:cubicBezTo>
                  <a:cubicBezTo>
                    <a:pt x="47" y="856"/>
                    <a:pt x="59" y="867"/>
                    <a:pt x="73" y="877"/>
                  </a:cubicBezTo>
                  <a:cubicBezTo>
                    <a:pt x="87" y="886"/>
                    <a:pt x="101" y="893"/>
                    <a:pt x="117" y="899"/>
                  </a:cubicBezTo>
                  <a:cubicBezTo>
                    <a:pt x="132" y="905"/>
                    <a:pt x="149" y="909"/>
                    <a:pt x="166" y="911"/>
                  </a:cubicBezTo>
                  <a:cubicBezTo>
                    <a:pt x="170" y="912"/>
                    <a:pt x="175" y="912"/>
                    <a:pt x="179" y="912"/>
                  </a:cubicBezTo>
                  <a:cubicBezTo>
                    <a:pt x="191" y="912"/>
                    <a:pt x="191" y="912"/>
                    <a:pt x="191" y="912"/>
                  </a:cubicBezTo>
                  <a:cubicBezTo>
                    <a:pt x="198" y="912"/>
                    <a:pt x="205" y="912"/>
                    <a:pt x="212" y="912"/>
                  </a:cubicBezTo>
                  <a:cubicBezTo>
                    <a:pt x="224" y="912"/>
                    <a:pt x="224" y="912"/>
                    <a:pt x="224" y="912"/>
                  </a:cubicBezTo>
                  <a:cubicBezTo>
                    <a:pt x="229" y="911"/>
                    <a:pt x="229" y="911"/>
                    <a:pt x="229" y="911"/>
                  </a:cubicBezTo>
                  <a:cubicBezTo>
                    <a:pt x="234" y="911"/>
                    <a:pt x="234" y="911"/>
                    <a:pt x="234" y="911"/>
                  </a:cubicBezTo>
                  <a:cubicBezTo>
                    <a:pt x="239" y="911"/>
                    <a:pt x="239" y="911"/>
                    <a:pt x="239" y="911"/>
                  </a:cubicBezTo>
                  <a:cubicBezTo>
                    <a:pt x="252" y="909"/>
                    <a:pt x="265" y="908"/>
                    <a:pt x="275" y="901"/>
                  </a:cubicBezTo>
                  <a:cubicBezTo>
                    <a:pt x="280" y="899"/>
                    <a:pt x="285" y="894"/>
                    <a:pt x="289" y="889"/>
                  </a:cubicBezTo>
                  <a:cubicBezTo>
                    <a:pt x="292" y="885"/>
                    <a:pt x="295" y="879"/>
                    <a:pt x="297" y="874"/>
                  </a:cubicBezTo>
                  <a:cubicBezTo>
                    <a:pt x="297" y="871"/>
                    <a:pt x="298" y="868"/>
                    <a:pt x="299" y="865"/>
                  </a:cubicBezTo>
                  <a:cubicBezTo>
                    <a:pt x="299" y="861"/>
                    <a:pt x="299" y="858"/>
                    <a:pt x="299" y="855"/>
                  </a:cubicBezTo>
                  <a:cubicBezTo>
                    <a:pt x="299" y="836"/>
                    <a:pt x="299" y="836"/>
                    <a:pt x="299" y="836"/>
                  </a:cubicBezTo>
                  <a:cubicBezTo>
                    <a:pt x="299" y="822"/>
                    <a:pt x="299" y="808"/>
                    <a:pt x="299" y="794"/>
                  </a:cubicBezTo>
                  <a:cubicBezTo>
                    <a:pt x="299" y="737"/>
                    <a:pt x="299" y="680"/>
                    <a:pt x="299" y="623"/>
                  </a:cubicBezTo>
                  <a:cubicBezTo>
                    <a:pt x="300" y="602"/>
                    <a:pt x="300" y="602"/>
                    <a:pt x="300" y="602"/>
                  </a:cubicBezTo>
                  <a:cubicBezTo>
                    <a:pt x="300" y="597"/>
                    <a:pt x="300" y="592"/>
                    <a:pt x="301" y="587"/>
                  </a:cubicBezTo>
                  <a:cubicBezTo>
                    <a:pt x="303" y="577"/>
                    <a:pt x="307" y="568"/>
                    <a:pt x="313" y="559"/>
                  </a:cubicBezTo>
                  <a:cubicBezTo>
                    <a:pt x="324" y="542"/>
                    <a:pt x="341" y="529"/>
                    <a:pt x="360" y="524"/>
                  </a:cubicBezTo>
                  <a:cubicBezTo>
                    <a:pt x="365" y="522"/>
                    <a:pt x="370" y="521"/>
                    <a:pt x="375" y="521"/>
                  </a:cubicBezTo>
                  <a:cubicBezTo>
                    <a:pt x="377" y="521"/>
                    <a:pt x="379" y="521"/>
                    <a:pt x="382" y="521"/>
                  </a:cubicBezTo>
                  <a:cubicBezTo>
                    <a:pt x="385" y="521"/>
                    <a:pt x="388" y="521"/>
                    <a:pt x="391" y="521"/>
                  </a:cubicBezTo>
                  <a:cubicBezTo>
                    <a:pt x="403" y="521"/>
                    <a:pt x="415" y="523"/>
                    <a:pt x="426" y="526"/>
                  </a:cubicBezTo>
                  <a:cubicBezTo>
                    <a:pt x="450" y="532"/>
                    <a:pt x="472" y="543"/>
                    <a:pt x="494" y="557"/>
                  </a:cubicBezTo>
                  <a:cubicBezTo>
                    <a:pt x="516" y="571"/>
                    <a:pt x="537" y="588"/>
                    <a:pt x="557" y="606"/>
                  </a:cubicBezTo>
                  <a:cubicBezTo>
                    <a:pt x="578" y="623"/>
                    <a:pt x="598" y="643"/>
                    <a:pt x="619" y="662"/>
                  </a:cubicBezTo>
                  <a:cubicBezTo>
                    <a:pt x="629" y="672"/>
                    <a:pt x="640" y="682"/>
                    <a:pt x="650" y="690"/>
                  </a:cubicBezTo>
                  <a:cubicBezTo>
                    <a:pt x="661" y="700"/>
                    <a:pt x="671" y="709"/>
                    <a:pt x="681" y="718"/>
                  </a:cubicBezTo>
                  <a:cubicBezTo>
                    <a:pt x="702" y="737"/>
                    <a:pt x="722" y="756"/>
                    <a:pt x="744" y="774"/>
                  </a:cubicBezTo>
                  <a:cubicBezTo>
                    <a:pt x="766" y="792"/>
                    <a:pt x="790" y="810"/>
                    <a:pt x="816" y="824"/>
                  </a:cubicBezTo>
                  <a:cubicBezTo>
                    <a:pt x="830" y="832"/>
                    <a:pt x="844" y="838"/>
                    <a:pt x="859" y="843"/>
                  </a:cubicBezTo>
                  <a:cubicBezTo>
                    <a:pt x="874" y="848"/>
                    <a:pt x="890" y="851"/>
                    <a:pt x="907" y="852"/>
                  </a:cubicBezTo>
                  <a:cubicBezTo>
                    <a:pt x="923" y="853"/>
                    <a:pt x="939" y="852"/>
                    <a:pt x="955" y="849"/>
                  </a:cubicBezTo>
                  <a:cubicBezTo>
                    <a:pt x="970" y="846"/>
                    <a:pt x="985" y="841"/>
                    <a:pt x="999" y="835"/>
                  </a:cubicBezTo>
                  <a:cubicBezTo>
                    <a:pt x="1027" y="822"/>
                    <a:pt x="1050" y="806"/>
                    <a:pt x="1072" y="790"/>
                  </a:cubicBezTo>
                  <a:cubicBezTo>
                    <a:pt x="1093" y="773"/>
                    <a:pt x="1113" y="756"/>
                    <a:pt x="1131" y="739"/>
                  </a:cubicBezTo>
                  <a:cubicBezTo>
                    <a:pt x="1150" y="722"/>
                    <a:pt x="1168" y="705"/>
                    <a:pt x="1186" y="689"/>
                  </a:cubicBezTo>
                  <a:cubicBezTo>
                    <a:pt x="1191" y="685"/>
                    <a:pt x="1195" y="681"/>
                    <a:pt x="1199" y="677"/>
                  </a:cubicBezTo>
                  <a:cubicBezTo>
                    <a:pt x="1204" y="673"/>
                    <a:pt x="1209" y="668"/>
                    <a:pt x="1213" y="664"/>
                  </a:cubicBezTo>
                  <a:cubicBezTo>
                    <a:pt x="1222" y="656"/>
                    <a:pt x="1231" y="648"/>
                    <a:pt x="1239" y="639"/>
                  </a:cubicBezTo>
                  <a:cubicBezTo>
                    <a:pt x="1256" y="623"/>
                    <a:pt x="1273" y="608"/>
                    <a:pt x="1290" y="593"/>
                  </a:cubicBezTo>
                  <a:cubicBezTo>
                    <a:pt x="1323" y="564"/>
                    <a:pt x="1357" y="541"/>
                    <a:pt x="1392" y="527"/>
                  </a:cubicBezTo>
                  <a:cubicBezTo>
                    <a:pt x="1410" y="521"/>
                    <a:pt x="1427" y="517"/>
                    <a:pt x="1445" y="515"/>
                  </a:cubicBezTo>
                  <a:cubicBezTo>
                    <a:pt x="1449" y="515"/>
                    <a:pt x="1454" y="515"/>
                    <a:pt x="1458" y="515"/>
                  </a:cubicBezTo>
                  <a:cubicBezTo>
                    <a:pt x="1461" y="515"/>
                    <a:pt x="1465" y="515"/>
                    <a:pt x="1469" y="515"/>
                  </a:cubicBezTo>
                  <a:cubicBezTo>
                    <a:pt x="1476" y="516"/>
                    <a:pt x="1483" y="518"/>
                    <a:pt x="1490" y="521"/>
                  </a:cubicBezTo>
                  <a:cubicBezTo>
                    <a:pt x="1504" y="527"/>
                    <a:pt x="1516" y="536"/>
                    <a:pt x="1525" y="546"/>
                  </a:cubicBezTo>
                  <a:cubicBezTo>
                    <a:pt x="1534" y="557"/>
                    <a:pt x="1540" y="570"/>
                    <a:pt x="1544" y="583"/>
                  </a:cubicBezTo>
                  <a:cubicBezTo>
                    <a:pt x="1546" y="589"/>
                    <a:pt x="1546" y="596"/>
                    <a:pt x="1547" y="602"/>
                  </a:cubicBezTo>
                  <a:cubicBezTo>
                    <a:pt x="1547" y="611"/>
                    <a:pt x="1547" y="619"/>
                    <a:pt x="1547" y="627"/>
                  </a:cubicBezTo>
                  <a:cubicBezTo>
                    <a:pt x="1547" y="644"/>
                    <a:pt x="1548" y="660"/>
                    <a:pt x="1548" y="675"/>
                  </a:cubicBezTo>
                  <a:cubicBezTo>
                    <a:pt x="1548" y="691"/>
                    <a:pt x="1548" y="706"/>
                    <a:pt x="1549" y="721"/>
                  </a:cubicBezTo>
                  <a:cubicBezTo>
                    <a:pt x="1549" y="728"/>
                    <a:pt x="1549" y="736"/>
                    <a:pt x="1549" y="743"/>
                  </a:cubicBezTo>
                  <a:cubicBezTo>
                    <a:pt x="1549" y="746"/>
                    <a:pt x="1549" y="750"/>
                    <a:pt x="1549" y="754"/>
                  </a:cubicBezTo>
                  <a:cubicBezTo>
                    <a:pt x="1549" y="758"/>
                    <a:pt x="1550" y="762"/>
                    <a:pt x="1550" y="767"/>
                  </a:cubicBezTo>
                  <a:cubicBezTo>
                    <a:pt x="1553" y="784"/>
                    <a:pt x="1559" y="799"/>
                    <a:pt x="1566" y="812"/>
                  </a:cubicBezTo>
                  <a:cubicBezTo>
                    <a:pt x="1574" y="825"/>
                    <a:pt x="1583" y="835"/>
                    <a:pt x="1593" y="844"/>
                  </a:cubicBezTo>
                  <a:cubicBezTo>
                    <a:pt x="1611" y="862"/>
                    <a:pt x="1632" y="874"/>
                    <a:pt x="1651" y="882"/>
                  </a:cubicBezTo>
                  <a:cubicBezTo>
                    <a:pt x="1670" y="890"/>
                    <a:pt x="1689" y="894"/>
                    <a:pt x="1707" y="896"/>
                  </a:cubicBezTo>
                  <a:cubicBezTo>
                    <a:pt x="1716" y="897"/>
                    <a:pt x="1726" y="897"/>
                    <a:pt x="1733" y="896"/>
                  </a:cubicBezTo>
                  <a:cubicBezTo>
                    <a:pt x="1741" y="896"/>
                    <a:pt x="1748" y="896"/>
                    <a:pt x="1755" y="895"/>
                  </a:cubicBezTo>
                  <a:cubicBezTo>
                    <a:pt x="1759" y="895"/>
                    <a:pt x="1762" y="894"/>
                    <a:pt x="1766" y="894"/>
                  </a:cubicBezTo>
                  <a:cubicBezTo>
                    <a:pt x="1768" y="894"/>
                    <a:pt x="1770" y="894"/>
                    <a:pt x="1772" y="894"/>
                  </a:cubicBezTo>
                  <a:cubicBezTo>
                    <a:pt x="1774" y="893"/>
                    <a:pt x="1777" y="893"/>
                    <a:pt x="1779" y="893"/>
                  </a:cubicBezTo>
                  <a:cubicBezTo>
                    <a:pt x="1789" y="892"/>
                    <a:pt x="1797" y="890"/>
                    <a:pt x="1805" y="886"/>
                  </a:cubicBezTo>
                  <a:cubicBezTo>
                    <a:pt x="1808" y="884"/>
                    <a:pt x="1811" y="881"/>
                    <a:pt x="1814" y="878"/>
                  </a:cubicBezTo>
                  <a:cubicBezTo>
                    <a:pt x="1816" y="874"/>
                    <a:pt x="1817" y="870"/>
                    <a:pt x="1818" y="866"/>
                  </a:cubicBezTo>
                  <a:cubicBezTo>
                    <a:pt x="1820" y="858"/>
                    <a:pt x="1819" y="850"/>
                    <a:pt x="1819" y="841"/>
                  </a:cubicBezTo>
                  <a:close/>
                  <a:moveTo>
                    <a:pt x="1809" y="865"/>
                  </a:moveTo>
                  <a:cubicBezTo>
                    <a:pt x="1808" y="868"/>
                    <a:pt x="1807" y="872"/>
                    <a:pt x="1804" y="874"/>
                  </a:cubicBezTo>
                  <a:cubicBezTo>
                    <a:pt x="1803" y="876"/>
                    <a:pt x="1801" y="877"/>
                    <a:pt x="1799" y="878"/>
                  </a:cubicBezTo>
                  <a:cubicBezTo>
                    <a:pt x="1798" y="879"/>
                    <a:pt x="1796" y="879"/>
                    <a:pt x="1794" y="880"/>
                  </a:cubicBezTo>
                  <a:cubicBezTo>
                    <a:pt x="1787" y="882"/>
                    <a:pt x="1779" y="883"/>
                    <a:pt x="1771" y="884"/>
                  </a:cubicBezTo>
                  <a:cubicBezTo>
                    <a:pt x="1767" y="884"/>
                    <a:pt x="1763" y="884"/>
                    <a:pt x="1760" y="884"/>
                  </a:cubicBezTo>
                  <a:cubicBezTo>
                    <a:pt x="1756" y="885"/>
                    <a:pt x="1753" y="885"/>
                    <a:pt x="1749" y="885"/>
                  </a:cubicBezTo>
                  <a:cubicBezTo>
                    <a:pt x="1742" y="885"/>
                    <a:pt x="1735" y="886"/>
                    <a:pt x="1727" y="886"/>
                  </a:cubicBezTo>
                  <a:cubicBezTo>
                    <a:pt x="1720" y="886"/>
                    <a:pt x="1712" y="886"/>
                    <a:pt x="1704" y="885"/>
                  </a:cubicBezTo>
                  <a:cubicBezTo>
                    <a:pt x="1689" y="883"/>
                    <a:pt x="1674" y="879"/>
                    <a:pt x="1660" y="873"/>
                  </a:cubicBezTo>
                  <a:cubicBezTo>
                    <a:pt x="1632" y="862"/>
                    <a:pt x="1606" y="845"/>
                    <a:pt x="1588" y="823"/>
                  </a:cubicBezTo>
                  <a:cubicBezTo>
                    <a:pt x="1577" y="810"/>
                    <a:pt x="1568" y="795"/>
                    <a:pt x="1563" y="778"/>
                  </a:cubicBezTo>
                  <a:cubicBezTo>
                    <a:pt x="1562" y="773"/>
                    <a:pt x="1561" y="769"/>
                    <a:pt x="1561" y="765"/>
                  </a:cubicBezTo>
                  <a:cubicBezTo>
                    <a:pt x="1560" y="762"/>
                    <a:pt x="1560" y="760"/>
                    <a:pt x="1560" y="758"/>
                  </a:cubicBezTo>
                  <a:cubicBezTo>
                    <a:pt x="1560" y="756"/>
                    <a:pt x="1560" y="753"/>
                    <a:pt x="1560" y="751"/>
                  </a:cubicBezTo>
                  <a:cubicBezTo>
                    <a:pt x="1560" y="743"/>
                    <a:pt x="1559" y="736"/>
                    <a:pt x="1559" y="728"/>
                  </a:cubicBezTo>
                  <a:cubicBezTo>
                    <a:pt x="1558" y="696"/>
                    <a:pt x="1557" y="663"/>
                    <a:pt x="1556" y="628"/>
                  </a:cubicBezTo>
                  <a:cubicBezTo>
                    <a:pt x="1556" y="620"/>
                    <a:pt x="1556" y="611"/>
                    <a:pt x="1556" y="602"/>
                  </a:cubicBezTo>
                  <a:cubicBezTo>
                    <a:pt x="1555" y="594"/>
                    <a:pt x="1554" y="586"/>
                    <a:pt x="1552" y="578"/>
                  </a:cubicBezTo>
                  <a:cubicBezTo>
                    <a:pt x="1547" y="563"/>
                    <a:pt x="1539" y="548"/>
                    <a:pt x="1526" y="535"/>
                  </a:cubicBezTo>
                  <a:cubicBezTo>
                    <a:pt x="1513" y="523"/>
                    <a:pt x="1497" y="513"/>
                    <a:pt x="1478" y="509"/>
                  </a:cubicBezTo>
                  <a:cubicBezTo>
                    <a:pt x="1473" y="508"/>
                    <a:pt x="1468" y="507"/>
                    <a:pt x="1464" y="507"/>
                  </a:cubicBezTo>
                  <a:cubicBezTo>
                    <a:pt x="1461" y="507"/>
                    <a:pt x="1459" y="507"/>
                    <a:pt x="1456" y="507"/>
                  </a:cubicBezTo>
                  <a:cubicBezTo>
                    <a:pt x="1453" y="507"/>
                    <a:pt x="1450" y="507"/>
                    <a:pt x="1448" y="507"/>
                  </a:cubicBezTo>
                  <a:cubicBezTo>
                    <a:pt x="1437" y="508"/>
                    <a:pt x="1425" y="510"/>
                    <a:pt x="1414" y="513"/>
                  </a:cubicBezTo>
                  <a:cubicBezTo>
                    <a:pt x="1390" y="519"/>
                    <a:pt x="1367" y="529"/>
                    <a:pt x="1344" y="544"/>
                  </a:cubicBezTo>
                  <a:cubicBezTo>
                    <a:pt x="1320" y="558"/>
                    <a:pt x="1298" y="577"/>
                    <a:pt x="1275" y="597"/>
                  </a:cubicBezTo>
                  <a:cubicBezTo>
                    <a:pt x="1251" y="619"/>
                    <a:pt x="1227" y="643"/>
                    <a:pt x="1200" y="668"/>
                  </a:cubicBezTo>
                  <a:cubicBezTo>
                    <a:pt x="1193" y="674"/>
                    <a:pt x="1186" y="680"/>
                    <a:pt x="1180" y="686"/>
                  </a:cubicBezTo>
                  <a:cubicBezTo>
                    <a:pt x="1173" y="692"/>
                    <a:pt x="1166" y="698"/>
                    <a:pt x="1159" y="705"/>
                  </a:cubicBezTo>
                  <a:cubicBezTo>
                    <a:pt x="1146" y="717"/>
                    <a:pt x="1132" y="730"/>
                    <a:pt x="1118" y="743"/>
                  </a:cubicBezTo>
                  <a:cubicBezTo>
                    <a:pt x="1103" y="756"/>
                    <a:pt x="1088" y="769"/>
                    <a:pt x="1072" y="782"/>
                  </a:cubicBezTo>
                  <a:cubicBezTo>
                    <a:pt x="1056" y="794"/>
                    <a:pt x="1039" y="807"/>
                    <a:pt x="1020" y="818"/>
                  </a:cubicBezTo>
                  <a:cubicBezTo>
                    <a:pt x="1001" y="828"/>
                    <a:pt x="980" y="838"/>
                    <a:pt x="956" y="843"/>
                  </a:cubicBezTo>
                  <a:cubicBezTo>
                    <a:pt x="933" y="848"/>
                    <a:pt x="907" y="848"/>
                    <a:pt x="883" y="843"/>
                  </a:cubicBezTo>
                  <a:cubicBezTo>
                    <a:pt x="859" y="839"/>
                    <a:pt x="836" y="829"/>
                    <a:pt x="816" y="818"/>
                  </a:cubicBezTo>
                  <a:cubicBezTo>
                    <a:pt x="796" y="806"/>
                    <a:pt x="777" y="793"/>
                    <a:pt x="759" y="779"/>
                  </a:cubicBezTo>
                  <a:cubicBezTo>
                    <a:pt x="724" y="751"/>
                    <a:pt x="692" y="720"/>
                    <a:pt x="658" y="691"/>
                  </a:cubicBezTo>
                  <a:cubicBezTo>
                    <a:pt x="650" y="683"/>
                    <a:pt x="642" y="676"/>
                    <a:pt x="633" y="669"/>
                  </a:cubicBezTo>
                  <a:cubicBezTo>
                    <a:pt x="625" y="661"/>
                    <a:pt x="616" y="653"/>
                    <a:pt x="608" y="645"/>
                  </a:cubicBezTo>
                  <a:cubicBezTo>
                    <a:pt x="592" y="630"/>
                    <a:pt x="575" y="615"/>
                    <a:pt x="559" y="600"/>
                  </a:cubicBezTo>
                  <a:cubicBezTo>
                    <a:pt x="525" y="571"/>
                    <a:pt x="490" y="545"/>
                    <a:pt x="452" y="530"/>
                  </a:cubicBezTo>
                  <a:cubicBezTo>
                    <a:pt x="433" y="522"/>
                    <a:pt x="414" y="518"/>
                    <a:pt x="394" y="516"/>
                  </a:cubicBezTo>
                  <a:cubicBezTo>
                    <a:pt x="391" y="516"/>
                    <a:pt x="389" y="516"/>
                    <a:pt x="386" y="516"/>
                  </a:cubicBezTo>
                  <a:cubicBezTo>
                    <a:pt x="384" y="516"/>
                    <a:pt x="381" y="516"/>
                    <a:pt x="379" y="516"/>
                  </a:cubicBezTo>
                  <a:cubicBezTo>
                    <a:pt x="375" y="516"/>
                    <a:pt x="370" y="516"/>
                    <a:pt x="366" y="517"/>
                  </a:cubicBezTo>
                  <a:cubicBezTo>
                    <a:pt x="358" y="519"/>
                    <a:pt x="350" y="522"/>
                    <a:pt x="342" y="526"/>
                  </a:cubicBezTo>
                  <a:cubicBezTo>
                    <a:pt x="327" y="534"/>
                    <a:pt x="313" y="547"/>
                    <a:pt x="305" y="563"/>
                  </a:cubicBezTo>
                  <a:cubicBezTo>
                    <a:pt x="301" y="570"/>
                    <a:pt x="298" y="579"/>
                    <a:pt x="296" y="587"/>
                  </a:cubicBezTo>
                  <a:cubicBezTo>
                    <a:pt x="296" y="592"/>
                    <a:pt x="295" y="596"/>
                    <a:pt x="295" y="600"/>
                  </a:cubicBezTo>
                  <a:cubicBezTo>
                    <a:pt x="295" y="602"/>
                    <a:pt x="295" y="603"/>
                    <a:pt x="295" y="604"/>
                  </a:cubicBezTo>
                  <a:cubicBezTo>
                    <a:pt x="295" y="608"/>
                    <a:pt x="295" y="608"/>
                    <a:pt x="295" y="608"/>
                  </a:cubicBezTo>
                  <a:cubicBezTo>
                    <a:pt x="295" y="617"/>
                    <a:pt x="295" y="617"/>
                    <a:pt x="295" y="617"/>
                  </a:cubicBezTo>
                  <a:cubicBezTo>
                    <a:pt x="295" y="664"/>
                    <a:pt x="295" y="711"/>
                    <a:pt x="295" y="759"/>
                  </a:cubicBezTo>
                  <a:cubicBezTo>
                    <a:pt x="295" y="782"/>
                    <a:pt x="295" y="806"/>
                    <a:pt x="295" y="829"/>
                  </a:cubicBezTo>
                  <a:cubicBezTo>
                    <a:pt x="295" y="839"/>
                    <a:pt x="295" y="839"/>
                    <a:pt x="295" y="839"/>
                  </a:cubicBezTo>
                  <a:cubicBezTo>
                    <a:pt x="294" y="854"/>
                    <a:pt x="294" y="854"/>
                    <a:pt x="294" y="854"/>
                  </a:cubicBezTo>
                  <a:cubicBezTo>
                    <a:pt x="294" y="857"/>
                    <a:pt x="294" y="859"/>
                    <a:pt x="294" y="862"/>
                  </a:cubicBezTo>
                  <a:cubicBezTo>
                    <a:pt x="294" y="864"/>
                    <a:pt x="294" y="867"/>
                    <a:pt x="293" y="869"/>
                  </a:cubicBezTo>
                  <a:cubicBezTo>
                    <a:pt x="292" y="874"/>
                    <a:pt x="290" y="878"/>
                    <a:pt x="288" y="882"/>
                  </a:cubicBezTo>
                  <a:cubicBezTo>
                    <a:pt x="286" y="886"/>
                    <a:pt x="283" y="890"/>
                    <a:pt x="279" y="893"/>
                  </a:cubicBezTo>
                  <a:cubicBezTo>
                    <a:pt x="275" y="896"/>
                    <a:pt x="271" y="899"/>
                    <a:pt x="267" y="901"/>
                  </a:cubicBezTo>
                  <a:cubicBezTo>
                    <a:pt x="258" y="904"/>
                    <a:pt x="248" y="905"/>
                    <a:pt x="237" y="906"/>
                  </a:cubicBezTo>
                  <a:cubicBezTo>
                    <a:pt x="235" y="907"/>
                    <a:pt x="232" y="907"/>
                    <a:pt x="230" y="907"/>
                  </a:cubicBezTo>
                  <a:cubicBezTo>
                    <a:pt x="225" y="907"/>
                    <a:pt x="225" y="907"/>
                    <a:pt x="225" y="907"/>
                  </a:cubicBezTo>
                  <a:cubicBezTo>
                    <a:pt x="215" y="907"/>
                    <a:pt x="215" y="907"/>
                    <a:pt x="215" y="907"/>
                  </a:cubicBezTo>
                  <a:cubicBezTo>
                    <a:pt x="209" y="908"/>
                    <a:pt x="203" y="908"/>
                    <a:pt x="197" y="908"/>
                  </a:cubicBezTo>
                  <a:cubicBezTo>
                    <a:pt x="188" y="908"/>
                    <a:pt x="188" y="908"/>
                    <a:pt x="188" y="908"/>
                  </a:cubicBezTo>
                  <a:cubicBezTo>
                    <a:pt x="179" y="908"/>
                    <a:pt x="179" y="908"/>
                    <a:pt x="179" y="908"/>
                  </a:cubicBezTo>
                  <a:cubicBezTo>
                    <a:pt x="171" y="907"/>
                    <a:pt x="164" y="907"/>
                    <a:pt x="157" y="906"/>
                  </a:cubicBezTo>
                  <a:cubicBezTo>
                    <a:pt x="130" y="901"/>
                    <a:pt x="104" y="891"/>
                    <a:pt x="81" y="877"/>
                  </a:cubicBezTo>
                  <a:cubicBezTo>
                    <a:pt x="58" y="862"/>
                    <a:pt x="37" y="843"/>
                    <a:pt x="22" y="818"/>
                  </a:cubicBezTo>
                  <a:cubicBezTo>
                    <a:pt x="15" y="805"/>
                    <a:pt x="9" y="791"/>
                    <a:pt x="7" y="776"/>
                  </a:cubicBezTo>
                  <a:cubicBezTo>
                    <a:pt x="5" y="769"/>
                    <a:pt x="4" y="761"/>
                    <a:pt x="4" y="753"/>
                  </a:cubicBezTo>
                  <a:cubicBezTo>
                    <a:pt x="4" y="747"/>
                    <a:pt x="4" y="742"/>
                    <a:pt x="4" y="736"/>
                  </a:cubicBezTo>
                  <a:cubicBezTo>
                    <a:pt x="5" y="644"/>
                    <a:pt x="5" y="554"/>
                    <a:pt x="5" y="467"/>
                  </a:cubicBezTo>
                  <a:cubicBezTo>
                    <a:pt x="6" y="378"/>
                    <a:pt x="6" y="292"/>
                    <a:pt x="7" y="206"/>
                  </a:cubicBezTo>
                  <a:cubicBezTo>
                    <a:pt x="7" y="151"/>
                    <a:pt x="8" y="66"/>
                    <a:pt x="8" y="44"/>
                  </a:cubicBezTo>
                  <a:cubicBezTo>
                    <a:pt x="8" y="22"/>
                    <a:pt x="17" y="4"/>
                    <a:pt x="48" y="4"/>
                  </a:cubicBezTo>
                  <a:cubicBezTo>
                    <a:pt x="52" y="4"/>
                    <a:pt x="58" y="4"/>
                    <a:pt x="64" y="4"/>
                  </a:cubicBezTo>
                  <a:cubicBezTo>
                    <a:pt x="94" y="4"/>
                    <a:pt x="133" y="5"/>
                    <a:pt x="166" y="5"/>
                  </a:cubicBezTo>
                  <a:cubicBezTo>
                    <a:pt x="184" y="5"/>
                    <a:pt x="202" y="5"/>
                    <a:pt x="220" y="5"/>
                  </a:cubicBezTo>
                  <a:cubicBezTo>
                    <a:pt x="240" y="6"/>
                    <a:pt x="259" y="9"/>
                    <a:pt x="278" y="15"/>
                  </a:cubicBezTo>
                  <a:cubicBezTo>
                    <a:pt x="317" y="25"/>
                    <a:pt x="352" y="46"/>
                    <a:pt x="381" y="73"/>
                  </a:cubicBezTo>
                  <a:cubicBezTo>
                    <a:pt x="407" y="98"/>
                    <a:pt x="434" y="123"/>
                    <a:pt x="460" y="148"/>
                  </a:cubicBezTo>
                  <a:cubicBezTo>
                    <a:pt x="497" y="183"/>
                    <a:pt x="537" y="222"/>
                    <a:pt x="578" y="260"/>
                  </a:cubicBezTo>
                  <a:cubicBezTo>
                    <a:pt x="597" y="279"/>
                    <a:pt x="617" y="296"/>
                    <a:pt x="639" y="311"/>
                  </a:cubicBezTo>
                  <a:cubicBezTo>
                    <a:pt x="660" y="326"/>
                    <a:pt x="682" y="339"/>
                    <a:pt x="704" y="350"/>
                  </a:cubicBezTo>
                  <a:cubicBezTo>
                    <a:pt x="748" y="371"/>
                    <a:pt x="792" y="383"/>
                    <a:pt x="826" y="390"/>
                  </a:cubicBezTo>
                  <a:cubicBezTo>
                    <a:pt x="861" y="397"/>
                    <a:pt x="887" y="398"/>
                    <a:pt x="900" y="400"/>
                  </a:cubicBezTo>
                  <a:cubicBezTo>
                    <a:pt x="980" y="404"/>
                    <a:pt x="1049" y="390"/>
                    <a:pt x="1105" y="370"/>
                  </a:cubicBezTo>
                  <a:cubicBezTo>
                    <a:pt x="1161" y="350"/>
                    <a:pt x="1204" y="323"/>
                    <a:pt x="1237" y="297"/>
                  </a:cubicBezTo>
                  <a:cubicBezTo>
                    <a:pt x="1245" y="291"/>
                    <a:pt x="1253" y="285"/>
                    <a:pt x="1260" y="278"/>
                  </a:cubicBezTo>
                  <a:cubicBezTo>
                    <a:pt x="1267" y="272"/>
                    <a:pt x="1274" y="266"/>
                    <a:pt x="1281" y="260"/>
                  </a:cubicBezTo>
                  <a:cubicBezTo>
                    <a:pt x="1294" y="249"/>
                    <a:pt x="1305" y="239"/>
                    <a:pt x="1316" y="230"/>
                  </a:cubicBezTo>
                  <a:cubicBezTo>
                    <a:pt x="1336" y="213"/>
                    <a:pt x="1352" y="200"/>
                    <a:pt x="1364" y="191"/>
                  </a:cubicBezTo>
                  <a:cubicBezTo>
                    <a:pt x="1373" y="184"/>
                    <a:pt x="1378" y="180"/>
                    <a:pt x="1383" y="178"/>
                  </a:cubicBezTo>
                  <a:cubicBezTo>
                    <a:pt x="1387" y="175"/>
                    <a:pt x="1387" y="177"/>
                    <a:pt x="1384" y="181"/>
                  </a:cubicBezTo>
                  <a:cubicBezTo>
                    <a:pt x="1382" y="184"/>
                    <a:pt x="1377" y="191"/>
                    <a:pt x="1368" y="200"/>
                  </a:cubicBezTo>
                  <a:cubicBezTo>
                    <a:pt x="1367" y="201"/>
                    <a:pt x="1366" y="202"/>
                    <a:pt x="1365" y="204"/>
                  </a:cubicBezTo>
                  <a:cubicBezTo>
                    <a:pt x="1355" y="214"/>
                    <a:pt x="1342" y="228"/>
                    <a:pt x="1326" y="245"/>
                  </a:cubicBezTo>
                  <a:cubicBezTo>
                    <a:pt x="1319" y="252"/>
                    <a:pt x="1309" y="262"/>
                    <a:pt x="1296" y="276"/>
                  </a:cubicBezTo>
                  <a:cubicBezTo>
                    <a:pt x="1289" y="283"/>
                    <a:pt x="1281" y="291"/>
                    <a:pt x="1273" y="299"/>
                  </a:cubicBezTo>
                  <a:cubicBezTo>
                    <a:pt x="1264" y="308"/>
                    <a:pt x="1254" y="317"/>
                    <a:pt x="1243" y="326"/>
                  </a:cubicBezTo>
                  <a:cubicBezTo>
                    <a:pt x="1221" y="344"/>
                    <a:pt x="1194" y="363"/>
                    <a:pt x="1161" y="381"/>
                  </a:cubicBezTo>
                  <a:cubicBezTo>
                    <a:pt x="1128" y="398"/>
                    <a:pt x="1090" y="413"/>
                    <a:pt x="1048" y="423"/>
                  </a:cubicBezTo>
                  <a:cubicBezTo>
                    <a:pt x="1009" y="433"/>
                    <a:pt x="967" y="439"/>
                    <a:pt x="925" y="440"/>
                  </a:cubicBezTo>
                  <a:cubicBezTo>
                    <a:pt x="882" y="441"/>
                    <a:pt x="838" y="437"/>
                    <a:pt x="793" y="427"/>
                  </a:cubicBezTo>
                  <a:cubicBezTo>
                    <a:pt x="741" y="416"/>
                    <a:pt x="685" y="395"/>
                    <a:pt x="631" y="362"/>
                  </a:cubicBezTo>
                  <a:cubicBezTo>
                    <a:pt x="604" y="345"/>
                    <a:pt x="577" y="325"/>
                    <a:pt x="553" y="302"/>
                  </a:cubicBezTo>
                  <a:cubicBezTo>
                    <a:pt x="550" y="299"/>
                    <a:pt x="547" y="296"/>
                    <a:pt x="544" y="293"/>
                  </a:cubicBezTo>
                  <a:cubicBezTo>
                    <a:pt x="541" y="291"/>
                    <a:pt x="538" y="288"/>
                    <a:pt x="535" y="286"/>
                  </a:cubicBezTo>
                  <a:cubicBezTo>
                    <a:pt x="529" y="280"/>
                    <a:pt x="523" y="275"/>
                    <a:pt x="517" y="269"/>
                  </a:cubicBezTo>
                  <a:cubicBezTo>
                    <a:pt x="505" y="258"/>
                    <a:pt x="493" y="247"/>
                    <a:pt x="481" y="235"/>
                  </a:cubicBezTo>
                  <a:cubicBezTo>
                    <a:pt x="456" y="213"/>
                    <a:pt x="431" y="189"/>
                    <a:pt x="406" y="166"/>
                  </a:cubicBezTo>
                  <a:cubicBezTo>
                    <a:pt x="393" y="154"/>
                    <a:pt x="381" y="142"/>
                    <a:pt x="368" y="130"/>
                  </a:cubicBezTo>
                  <a:cubicBezTo>
                    <a:pt x="361" y="125"/>
                    <a:pt x="355" y="119"/>
                    <a:pt x="348" y="113"/>
                  </a:cubicBezTo>
                  <a:cubicBezTo>
                    <a:pt x="345" y="109"/>
                    <a:pt x="343" y="107"/>
                    <a:pt x="340" y="105"/>
                  </a:cubicBezTo>
                  <a:cubicBezTo>
                    <a:pt x="337" y="102"/>
                    <a:pt x="334" y="100"/>
                    <a:pt x="330" y="97"/>
                  </a:cubicBezTo>
                  <a:cubicBezTo>
                    <a:pt x="306" y="79"/>
                    <a:pt x="276" y="66"/>
                    <a:pt x="246" y="61"/>
                  </a:cubicBezTo>
                  <a:cubicBezTo>
                    <a:pt x="238" y="60"/>
                    <a:pt x="230" y="59"/>
                    <a:pt x="222" y="58"/>
                  </a:cubicBezTo>
                  <a:cubicBezTo>
                    <a:pt x="217" y="58"/>
                    <a:pt x="217" y="58"/>
                    <a:pt x="217" y="58"/>
                  </a:cubicBezTo>
                  <a:cubicBezTo>
                    <a:pt x="210" y="58"/>
                    <a:pt x="210" y="58"/>
                    <a:pt x="210" y="58"/>
                  </a:cubicBezTo>
                  <a:cubicBezTo>
                    <a:pt x="197" y="58"/>
                    <a:pt x="197" y="58"/>
                    <a:pt x="197" y="58"/>
                  </a:cubicBezTo>
                  <a:cubicBezTo>
                    <a:pt x="179" y="58"/>
                    <a:pt x="161" y="58"/>
                    <a:pt x="143" y="58"/>
                  </a:cubicBezTo>
                  <a:cubicBezTo>
                    <a:pt x="119" y="58"/>
                    <a:pt x="82" y="58"/>
                    <a:pt x="70" y="58"/>
                  </a:cubicBezTo>
                  <a:cubicBezTo>
                    <a:pt x="64" y="58"/>
                    <a:pt x="63" y="60"/>
                    <a:pt x="63" y="68"/>
                  </a:cubicBezTo>
                  <a:cubicBezTo>
                    <a:pt x="63" y="93"/>
                    <a:pt x="63" y="462"/>
                    <a:pt x="63" y="652"/>
                  </a:cubicBezTo>
                  <a:cubicBezTo>
                    <a:pt x="63" y="677"/>
                    <a:pt x="63" y="702"/>
                    <a:pt x="63" y="727"/>
                  </a:cubicBezTo>
                  <a:cubicBezTo>
                    <a:pt x="63" y="745"/>
                    <a:pt x="63" y="745"/>
                    <a:pt x="63" y="745"/>
                  </a:cubicBezTo>
                  <a:cubicBezTo>
                    <a:pt x="63" y="754"/>
                    <a:pt x="63" y="754"/>
                    <a:pt x="63" y="754"/>
                  </a:cubicBezTo>
                  <a:cubicBezTo>
                    <a:pt x="63" y="756"/>
                    <a:pt x="63" y="758"/>
                    <a:pt x="64" y="760"/>
                  </a:cubicBezTo>
                  <a:cubicBezTo>
                    <a:pt x="65" y="769"/>
                    <a:pt x="68" y="777"/>
                    <a:pt x="72" y="785"/>
                  </a:cubicBezTo>
                  <a:cubicBezTo>
                    <a:pt x="81" y="802"/>
                    <a:pt x="96" y="816"/>
                    <a:pt x="113" y="827"/>
                  </a:cubicBezTo>
                  <a:cubicBezTo>
                    <a:pt x="131" y="838"/>
                    <a:pt x="151" y="845"/>
                    <a:pt x="171" y="848"/>
                  </a:cubicBezTo>
                  <a:cubicBezTo>
                    <a:pt x="173" y="848"/>
                    <a:pt x="176" y="848"/>
                    <a:pt x="178" y="848"/>
                  </a:cubicBezTo>
                  <a:cubicBezTo>
                    <a:pt x="179" y="848"/>
                    <a:pt x="181" y="848"/>
                    <a:pt x="182" y="848"/>
                  </a:cubicBezTo>
                  <a:cubicBezTo>
                    <a:pt x="186" y="848"/>
                    <a:pt x="186" y="848"/>
                    <a:pt x="186" y="848"/>
                  </a:cubicBezTo>
                  <a:cubicBezTo>
                    <a:pt x="204" y="848"/>
                    <a:pt x="204" y="848"/>
                    <a:pt x="204" y="848"/>
                  </a:cubicBezTo>
                  <a:cubicBezTo>
                    <a:pt x="210" y="848"/>
                    <a:pt x="216" y="848"/>
                    <a:pt x="222" y="848"/>
                  </a:cubicBezTo>
                  <a:cubicBezTo>
                    <a:pt x="227" y="847"/>
                    <a:pt x="227" y="847"/>
                    <a:pt x="227" y="847"/>
                  </a:cubicBezTo>
                  <a:cubicBezTo>
                    <a:pt x="230" y="847"/>
                    <a:pt x="230" y="847"/>
                    <a:pt x="230" y="847"/>
                  </a:cubicBezTo>
                  <a:cubicBezTo>
                    <a:pt x="231" y="847"/>
                    <a:pt x="233" y="847"/>
                    <a:pt x="234" y="846"/>
                  </a:cubicBezTo>
                  <a:cubicBezTo>
                    <a:pt x="235" y="845"/>
                    <a:pt x="235" y="843"/>
                    <a:pt x="235" y="842"/>
                  </a:cubicBezTo>
                  <a:cubicBezTo>
                    <a:pt x="235" y="833"/>
                    <a:pt x="235" y="825"/>
                    <a:pt x="235" y="816"/>
                  </a:cubicBezTo>
                  <a:cubicBezTo>
                    <a:pt x="235" y="767"/>
                    <a:pt x="235" y="718"/>
                    <a:pt x="235" y="668"/>
                  </a:cubicBezTo>
                  <a:cubicBezTo>
                    <a:pt x="235" y="649"/>
                    <a:pt x="235" y="630"/>
                    <a:pt x="235" y="610"/>
                  </a:cubicBezTo>
                  <a:cubicBezTo>
                    <a:pt x="235" y="603"/>
                    <a:pt x="235" y="603"/>
                    <a:pt x="235" y="603"/>
                  </a:cubicBezTo>
                  <a:cubicBezTo>
                    <a:pt x="235" y="600"/>
                    <a:pt x="235" y="596"/>
                    <a:pt x="235" y="593"/>
                  </a:cubicBezTo>
                  <a:cubicBezTo>
                    <a:pt x="236" y="587"/>
                    <a:pt x="236" y="581"/>
                    <a:pt x="238" y="575"/>
                  </a:cubicBezTo>
                  <a:cubicBezTo>
                    <a:pt x="240" y="563"/>
                    <a:pt x="244" y="551"/>
                    <a:pt x="249" y="540"/>
                  </a:cubicBezTo>
                  <a:cubicBezTo>
                    <a:pt x="260" y="518"/>
                    <a:pt x="276" y="499"/>
                    <a:pt x="296" y="484"/>
                  </a:cubicBezTo>
                  <a:cubicBezTo>
                    <a:pt x="316" y="470"/>
                    <a:pt x="339" y="460"/>
                    <a:pt x="364" y="457"/>
                  </a:cubicBezTo>
                  <a:cubicBezTo>
                    <a:pt x="370" y="456"/>
                    <a:pt x="377" y="456"/>
                    <a:pt x="383" y="456"/>
                  </a:cubicBezTo>
                  <a:cubicBezTo>
                    <a:pt x="388" y="456"/>
                    <a:pt x="394" y="456"/>
                    <a:pt x="400" y="457"/>
                  </a:cubicBezTo>
                  <a:cubicBezTo>
                    <a:pt x="411" y="457"/>
                    <a:pt x="422" y="459"/>
                    <a:pt x="433" y="462"/>
                  </a:cubicBezTo>
                  <a:cubicBezTo>
                    <a:pt x="455" y="466"/>
                    <a:pt x="476" y="474"/>
                    <a:pt x="496" y="484"/>
                  </a:cubicBezTo>
                  <a:cubicBezTo>
                    <a:pt x="535" y="504"/>
                    <a:pt x="569" y="530"/>
                    <a:pt x="599" y="557"/>
                  </a:cubicBezTo>
                  <a:cubicBezTo>
                    <a:pt x="615" y="571"/>
                    <a:pt x="629" y="585"/>
                    <a:pt x="644" y="598"/>
                  </a:cubicBezTo>
                  <a:cubicBezTo>
                    <a:pt x="665" y="619"/>
                    <a:pt x="665" y="619"/>
                    <a:pt x="665" y="619"/>
                  </a:cubicBezTo>
                  <a:cubicBezTo>
                    <a:pt x="676" y="628"/>
                    <a:pt x="676" y="628"/>
                    <a:pt x="676" y="628"/>
                  </a:cubicBezTo>
                  <a:cubicBezTo>
                    <a:pt x="687" y="638"/>
                    <a:pt x="687" y="638"/>
                    <a:pt x="687" y="638"/>
                  </a:cubicBezTo>
                  <a:cubicBezTo>
                    <a:pt x="717" y="665"/>
                    <a:pt x="746" y="692"/>
                    <a:pt x="775" y="718"/>
                  </a:cubicBezTo>
                  <a:cubicBezTo>
                    <a:pt x="790" y="730"/>
                    <a:pt x="804" y="742"/>
                    <a:pt x="819" y="753"/>
                  </a:cubicBezTo>
                  <a:cubicBezTo>
                    <a:pt x="834" y="763"/>
                    <a:pt x="849" y="772"/>
                    <a:pt x="865" y="779"/>
                  </a:cubicBezTo>
                  <a:cubicBezTo>
                    <a:pt x="881" y="786"/>
                    <a:pt x="896" y="790"/>
                    <a:pt x="912" y="791"/>
                  </a:cubicBezTo>
                  <a:cubicBezTo>
                    <a:pt x="928" y="792"/>
                    <a:pt x="944" y="790"/>
                    <a:pt x="959" y="785"/>
                  </a:cubicBezTo>
                  <a:cubicBezTo>
                    <a:pt x="979" y="779"/>
                    <a:pt x="997" y="768"/>
                    <a:pt x="1015" y="756"/>
                  </a:cubicBezTo>
                  <a:cubicBezTo>
                    <a:pt x="1033" y="744"/>
                    <a:pt x="1051" y="730"/>
                    <a:pt x="1067" y="716"/>
                  </a:cubicBezTo>
                  <a:cubicBezTo>
                    <a:pt x="1084" y="702"/>
                    <a:pt x="1101" y="687"/>
                    <a:pt x="1117" y="673"/>
                  </a:cubicBezTo>
                  <a:cubicBezTo>
                    <a:pt x="1125" y="665"/>
                    <a:pt x="1133" y="658"/>
                    <a:pt x="1141" y="651"/>
                  </a:cubicBezTo>
                  <a:cubicBezTo>
                    <a:pt x="1149" y="644"/>
                    <a:pt x="1157" y="637"/>
                    <a:pt x="1165" y="630"/>
                  </a:cubicBezTo>
                  <a:cubicBezTo>
                    <a:pt x="1196" y="603"/>
                    <a:pt x="1226" y="574"/>
                    <a:pt x="1257" y="548"/>
                  </a:cubicBezTo>
                  <a:cubicBezTo>
                    <a:pt x="1289" y="522"/>
                    <a:pt x="1323" y="499"/>
                    <a:pt x="1360" y="483"/>
                  </a:cubicBezTo>
                  <a:cubicBezTo>
                    <a:pt x="1384" y="473"/>
                    <a:pt x="1410" y="466"/>
                    <a:pt x="1437" y="464"/>
                  </a:cubicBezTo>
                  <a:cubicBezTo>
                    <a:pt x="1443" y="464"/>
                    <a:pt x="1450" y="464"/>
                    <a:pt x="1456" y="464"/>
                  </a:cubicBezTo>
                  <a:cubicBezTo>
                    <a:pt x="1464" y="464"/>
                    <a:pt x="1471" y="465"/>
                    <a:pt x="1478" y="466"/>
                  </a:cubicBezTo>
                  <a:cubicBezTo>
                    <a:pt x="1491" y="468"/>
                    <a:pt x="1505" y="472"/>
                    <a:pt x="1517" y="479"/>
                  </a:cubicBezTo>
                  <a:cubicBezTo>
                    <a:pt x="1541" y="491"/>
                    <a:pt x="1561" y="511"/>
                    <a:pt x="1574" y="534"/>
                  </a:cubicBezTo>
                  <a:cubicBezTo>
                    <a:pt x="1581" y="545"/>
                    <a:pt x="1586" y="557"/>
                    <a:pt x="1589" y="569"/>
                  </a:cubicBezTo>
                  <a:cubicBezTo>
                    <a:pt x="1590" y="576"/>
                    <a:pt x="1591" y="582"/>
                    <a:pt x="1592" y="588"/>
                  </a:cubicBezTo>
                  <a:cubicBezTo>
                    <a:pt x="1592" y="591"/>
                    <a:pt x="1593" y="594"/>
                    <a:pt x="1593" y="597"/>
                  </a:cubicBezTo>
                  <a:cubicBezTo>
                    <a:pt x="1593" y="600"/>
                    <a:pt x="1593" y="604"/>
                    <a:pt x="1593" y="606"/>
                  </a:cubicBezTo>
                  <a:cubicBezTo>
                    <a:pt x="1592" y="648"/>
                    <a:pt x="1592" y="688"/>
                    <a:pt x="1591" y="726"/>
                  </a:cubicBezTo>
                  <a:cubicBezTo>
                    <a:pt x="1591" y="736"/>
                    <a:pt x="1591" y="745"/>
                    <a:pt x="1591" y="754"/>
                  </a:cubicBezTo>
                  <a:cubicBezTo>
                    <a:pt x="1591" y="762"/>
                    <a:pt x="1592" y="770"/>
                    <a:pt x="1594" y="777"/>
                  </a:cubicBezTo>
                  <a:cubicBezTo>
                    <a:pt x="1599" y="791"/>
                    <a:pt x="1608" y="805"/>
                    <a:pt x="1618" y="816"/>
                  </a:cubicBezTo>
                  <a:cubicBezTo>
                    <a:pt x="1634" y="832"/>
                    <a:pt x="1653" y="844"/>
                    <a:pt x="1671" y="852"/>
                  </a:cubicBezTo>
                  <a:cubicBezTo>
                    <a:pt x="1681" y="856"/>
                    <a:pt x="1690" y="859"/>
                    <a:pt x="1700" y="861"/>
                  </a:cubicBezTo>
                  <a:cubicBezTo>
                    <a:pt x="1705" y="862"/>
                    <a:pt x="1709" y="863"/>
                    <a:pt x="1714" y="864"/>
                  </a:cubicBezTo>
                  <a:cubicBezTo>
                    <a:pt x="1716" y="864"/>
                    <a:pt x="1719" y="864"/>
                    <a:pt x="1721" y="864"/>
                  </a:cubicBezTo>
                  <a:cubicBezTo>
                    <a:pt x="1723" y="865"/>
                    <a:pt x="1725" y="865"/>
                    <a:pt x="1728" y="865"/>
                  </a:cubicBezTo>
                  <a:cubicBezTo>
                    <a:pt x="1734" y="865"/>
                    <a:pt x="1740" y="865"/>
                    <a:pt x="1745" y="865"/>
                  </a:cubicBezTo>
                  <a:cubicBezTo>
                    <a:pt x="1752" y="865"/>
                    <a:pt x="1759" y="865"/>
                    <a:pt x="1765" y="865"/>
                  </a:cubicBezTo>
                  <a:cubicBezTo>
                    <a:pt x="1768" y="865"/>
                    <a:pt x="1770" y="865"/>
                    <a:pt x="1772" y="865"/>
                  </a:cubicBezTo>
                  <a:cubicBezTo>
                    <a:pt x="1775" y="864"/>
                    <a:pt x="1777" y="864"/>
                    <a:pt x="1779" y="864"/>
                  </a:cubicBezTo>
                  <a:cubicBezTo>
                    <a:pt x="1782" y="864"/>
                    <a:pt x="1784" y="864"/>
                    <a:pt x="1786" y="863"/>
                  </a:cubicBezTo>
                  <a:cubicBezTo>
                    <a:pt x="1788" y="863"/>
                    <a:pt x="1790" y="861"/>
                    <a:pt x="1791" y="859"/>
                  </a:cubicBezTo>
                  <a:cubicBezTo>
                    <a:pt x="1794" y="856"/>
                    <a:pt x="1794" y="851"/>
                    <a:pt x="1794" y="847"/>
                  </a:cubicBezTo>
                  <a:cubicBezTo>
                    <a:pt x="1794" y="845"/>
                    <a:pt x="1794" y="843"/>
                    <a:pt x="1794" y="841"/>
                  </a:cubicBezTo>
                  <a:cubicBezTo>
                    <a:pt x="1794" y="840"/>
                    <a:pt x="1795" y="839"/>
                    <a:pt x="1795" y="838"/>
                  </a:cubicBezTo>
                  <a:cubicBezTo>
                    <a:pt x="1795" y="837"/>
                    <a:pt x="1795" y="836"/>
                    <a:pt x="1795" y="835"/>
                  </a:cubicBezTo>
                  <a:cubicBezTo>
                    <a:pt x="1795" y="832"/>
                    <a:pt x="1795" y="830"/>
                    <a:pt x="1795" y="827"/>
                  </a:cubicBezTo>
                  <a:cubicBezTo>
                    <a:pt x="1796" y="822"/>
                    <a:pt x="1796" y="817"/>
                    <a:pt x="1796" y="811"/>
                  </a:cubicBezTo>
                  <a:cubicBezTo>
                    <a:pt x="1797" y="801"/>
                    <a:pt x="1797" y="790"/>
                    <a:pt x="1798" y="780"/>
                  </a:cubicBezTo>
                  <a:cubicBezTo>
                    <a:pt x="1799" y="761"/>
                    <a:pt x="1800" y="744"/>
                    <a:pt x="1801" y="739"/>
                  </a:cubicBezTo>
                  <a:cubicBezTo>
                    <a:pt x="1802" y="735"/>
                    <a:pt x="1803" y="738"/>
                    <a:pt x="1803" y="732"/>
                  </a:cubicBezTo>
                  <a:cubicBezTo>
                    <a:pt x="1805" y="723"/>
                    <a:pt x="1806" y="740"/>
                    <a:pt x="1808" y="778"/>
                  </a:cubicBezTo>
                  <a:cubicBezTo>
                    <a:pt x="1808" y="787"/>
                    <a:pt x="1809" y="797"/>
                    <a:pt x="1809" y="808"/>
                  </a:cubicBezTo>
                  <a:cubicBezTo>
                    <a:pt x="1809" y="813"/>
                    <a:pt x="1809" y="819"/>
                    <a:pt x="1809" y="824"/>
                  </a:cubicBezTo>
                  <a:cubicBezTo>
                    <a:pt x="1809" y="827"/>
                    <a:pt x="1810" y="830"/>
                    <a:pt x="1810" y="833"/>
                  </a:cubicBezTo>
                  <a:cubicBezTo>
                    <a:pt x="1810" y="836"/>
                    <a:pt x="1810" y="840"/>
                    <a:pt x="1810" y="843"/>
                  </a:cubicBezTo>
                  <a:cubicBezTo>
                    <a:pt x="1810" y="850"/>
                    <a:pt x="1811" y="858"/>
                    <a:pt x="1809" y="865"/>
                  </a:cubicBezTo>
                  <a:close/>
                </a:path>
              </a:pathLst>
            </a:custGeom>
            <a:solidFill>
              <a:schemeClr val="accent3"/>
            </a:solidFill>
            <a:ln>
              <a:noFill/>
            </a:ln>
          </p:spPr>
          <p:txBody>
            <a:bodyPr vert="horz" wrap="square" lIns="91440" tIns="45720" rIns="91440" bIns="45720" numCol="1" anchor="t" anchorCtr="0" compatLnSpc="1"/>
            <a:lstStyle/>
            <a:p>
              <a:endParaRPr lang="en-GB"/>
            </a:p>
          </p:txBody>
        </p:sp>
        <p:sp>
          <p:nvSpPr>
            <p:cNvPr id="32" name="Freeform 19"/>
            <p:cNvSpPr>
              <a:spLocks noEditPoints="1"/>
            </p:cNvSpPr>
            <p:nvPr>
              <p:custDataLst>
                <p:tags r:id="rId4"/>
              </p:custDataLst>
            </p:nvPr>
          </p:nvSpPr>
          <p:spPr bwMode="gray">
            <a:xfrm>
              <a:off x="2679701" y="1730376"/>
              <a:ext cx="6788150" cy="3400425"/>
            </a:xfrm>
            <a:custGeom>
              <a:avLst/>
              <a:gdLst>
                <a:gd name="T0" fmla="*/ 1791 w 1807"/>
                <a:gd name="T1" fmla="*/ 831 h 904"/>
                <a:gd name="T2" fmla="*/ 1724 w 1807"/>
                <a:gd name="T3" fmla="*/ 861 h 904"/>
                <a:gd name="T4" fmla="*/ 1589 w 1807"/>
                <a:gd name="T5" fmla="*/ 593 h 904"/>
                <a:gd name="T6" fmla="*/ 1161 w 1807"/>
                <a:gd name="T7" fmla="*/ 626 h 904"/>
                <a:gd name="T8" fmla="*/ 683 w 1807"/>
                <a:gd name="T9" fmla="*/ 634 h 904"/>
                <a:gd name="T10" fmla="*/ 292 w 1807"/>
                <a:gd name="T11" fmla="*/ 480 h 904"/>
                <a:gd name="T12" fmla="*/ 226 w 1807"/>
                <a:gd name="T13" fmla="*/ 843 h 904"/>
                <a:gd name="T14" fmla="*/ 60 w 1807"/>
                <a:gd name="T15" fmla="*/ 756 h 904"/>
                <a:gd name="T16" fmla="*/ 213 w 1807"/>
                <a:gd name="T17" fmla="*/ 54 h 904"/>
                <a:gd name="T18" fmla="*/ 531 w 1807"/>
                <a:gd name="T19" fmla="*/ 282 h 904"/>
                <a:gd name="T20" fmla="*/ 1292 w 1807"/>
                <a:gd name="T21" fmla="*/ 272 h 904"/>
                <a:gd name="T22" fmla="*/ 1233 w 1807"/>
                <a:gd name="T23" fmla="*/ 293 h 904"/>
                <a:gd name="T24" fmla="*/ 216 w 1807"/>
                <a:gd name="T25" fmla="*/ 1 h 904"/>
                <a:gd name="T26" fmla="*/ 77 w 1807"/>
                <a:gd name="T27" fmla="*/ 873 h 904"/>
                <a:gd name="T28" fmla="*/ 275 w 1807"/>
                <a:gd name="T29" fmla="*/ 889 h 904"/>
                <a:gd name="T30" fmla="*/ 291 w 1807"/>
                <a:gd name="T31" fmla="*/ 600 h 904"/>
                <a:gd name="T32" fmla="*/ 555 w 1807"/>
                <a:gd name="T33" fmla="*/ 596 h 904"/>
                <a:gd name="T34" fmla="*/ 1114 w 1807"/>
                <a:gd name="T35" fmla="*/ 739 h 904"/>
                <a:gd name="T36" fmla="*/ 1474 w 1807"/>
                <a:gd name="T37" fmla="*/ 505 h 904"/>
                <a:gd name="T38" fmla="*/ 1584 w 1807"/>
                <a:gd name="T39" fmla="*/ 819 h 904"/>
                <a:gd name="T40" fmla="*/ 1805 w 1807"/>
                <a:gd name="T41" fmla="*/ 861 h 904"/>
                <a:gd name="T42" fmla="*/ 1565 w 1807"/>
                <a:gd name="T43" fmla="*/ 743 h 904"/>
                <a:gd name="T44" fmla="*/ 1448 w 1807"/>
                <a:gd name="T45" fmla="*/ 494 h 904"/>
                <a:gd name="T46" fmla="*/ 910 w 1807"/>
                <a:gd name="T47" fmla="*/ 836 h 904"/>
                <a:gd name="T48" fmla="*/ 411 w 1807"/>
                <a:gd name="T49" fmla="*/ 510 h 904"/>
                <a:gd name="T50" fmla="*/ 286 w 1807"/>
                <a:gd name="T51" fmla="*/ 648 h 904"/>
                <a:gd name="T52" fmla="*/ 271 w 1807"/>
                <a:gd name="T53" fmla="*/ 887 h 904"/>
                <a:gd name="T54" fmla="*/ 29 w 1807"/>
                <a:gd name="T55" fmla="*/ 822 h 904"/>
                <a:gd name="T56" fmla="*/ 46 w 1807"/>
                <a:gd name="T57" fmla="*/ 4 h 904"/>
                <a:gd name="T58" fmla="*/ 380 w 1807"/>
                <a:gd name="T59" fmla="*/ 78 h 904"/>
                <a:gd name="T60" fmla="*/ 741 w 1807"/>
                <a:gd name="T61" fmla="*/ 370 h 904"/>
                <a:gd name="T62" fmla="*/ 875 w 1807"/>
                <a:gd name="T63" fmla="*/ 430 h 904"/>
                <a:gd name="T64" fmla="*/ 375 w 1807"/>
                <a:gd name="T65" fmla="*/ 127 h 904"/>
                <a:gd name="T66" fmla="*/ 52 w 1807"/>
                <a:gd name="T67" fmla="*/ 60 h 904"/>
                <a:gd name="T68" fmla="*/ 175 w 1807"/>
                <a:gd name="T69" fmla="*/ 849 h 904"/>
                <a:gd name="T70" fmla="*/ 235 w 1807"/>
                <a:gd name="T71" fmla="*/ 837 h 904"/>
                <a:gd name="T72" fmla="*/ 412 w 1807"/>
                <a:gd name="T73" fmla="*/ 457 h 904"/>
                <a:gd name="T74" fmla="*/ 914 w 1807"/>
                <a:gd name="T75" fmla="*/ 790 h 904"/>
                <a:gd name="T76" fmla="*/ 1387 w 1807"/>
                <a:gd name="T77" fmla="*/ 472 h 904"/>
                <a:gd name="T78" fmla="*/ 1606 w 1807"/>
                <a:gd name="T79" fmla="*/ 809 h 904"/>
                <a:gd name="T80" fmla="*/ 107 w 1807"/>
                <a:gd name="T81" fmla="*/ 862 h 904"/>
                <a:gd name="T82" fmla="*/ 22 w 1807"/>
                <a:gd name="T83" fmla="*/ 48 h 904"/>
                <a:gd name="T84" fmla="*/ 397 w 1807"/>
                <a:gd name="T85" fmla="*/ 113 h 904"/>
                <a:gd name="T86" fmla="*/ 192 w 1807"/>
                <a:gd name="T87" fmla="*/ 34 h 904"/>
                <a:gd name="T88" fmla="*/ 41 w 1807"/>
                <a:gd name="T89" fmla="*/ 760 h 904"/>
                <a:gd name="T90" fmla="*/ 253 w 1807"/>
                <a:gd name="T91" fmla="*/ 852 h 904"/>
                <a:gd name="T92" fmla="*/ 262 w 1807"/>
                <a:gd name="T93" fmla="*/ 863 h 904"/>
                <a:gd name="T94" fmla="*/ 296 w 1807"/>
                <a:gd name="T95" fmla="*/ 497 h 904"/>
                <a:gd name="T96" fmla="*/ 239 w 1807"/>
                <a:gd name="T97" fmla="*/ 854 h 904"/>
                <a:gd name="T98" fmla="*/ 114 w 1807"/>
                <a:gd name="T99" fmla="*/ 840 h 904"/>
                <a:gd name="T100" fmla="*/ 218 w 1807"/>
                <a:gd name="T101" fmla="*/ 39 h 904"/>
                <a:gd name="T102" fmla="*/ 552 w 1807"/>
                <a:gd name="T103" fmla="*/ 280 h 904"/>
                <a:gd name="T104" fmla="*/ 569 w 1807"/>
                <a:gd name="T105" fmla="*/ 272 h 904"/>
                <a:gd name="T106" fmla="*/ 212 w 1807"/>
                <a:gd name="T107" fmla="*/ 14 h 904"/>
                <a:gd name="T108" fmla="*/ 16 w 1807"/>
                <a:gd name="T109" fmla="*/ 730 h 904"/>
                <a:gd name="T110" fmla="*/ 187 w 1807"/>
                <a:gd name="T111" fmla="*/ 887 h 904"/>
                <a:gd name="T112" fmla="*/ 274 w 1807"/>
                <a:gd name="T113" fmla="*/ 830 h 904"/>
                <a:gd name="T114" fmla="*/ 519 w 1807"/>
                <a:gd name="T115" fmla="*/ 539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7" h="904">
                  <a:moveTo>
                    <a:pt x="1806" y="829"/>
                  </a:moveTo>
                  <a:cubicBezTo>
                    <a:pt x="1806" y="826"/>
                    <a:pt x="1805" y="823"/>
                    <a:pt x="1805" y="820"/>
                  </a:cubicBezTo>
                  <a:cubicBezTo>
                    <a:pt x="1805" y="815"/>
                    <a:pt x="1805" y="809"/>
                    <a:pt x="1805" y="804"/>
                  </a:cubicBezTo>
                  <a:cubicBezTo>
                    <a:pt x="1805" y="793"/>
                    <a:pt x="1804" y="783"/>
                    <a:pt x="1804" y="774"/>
                  </a:cubicBezTo>
                  <a:cubicBezTo>
                    <a:pt x="1802" y="736"/>
                    <a:pt x="1801" y="719"/>
                    <a:pt x="1799" y="728"/>
                  </a:cubicBezTo>
                  <a:cubicBezTo>
                    <a:pt x="1799" y="734"/>
                    <a:pt x="1798" y="731"/>
                    <a:pt x="1797" y="735"/>
                  </a:cubicBezTo>
                  <a:cubicBezTo>
                    <a:pt x="1796" y="740"/>
                    <a:pt x="1795" y="757"/>
                    <a:pt x="1794" y="776"/>
                  </a:cubicBezTo>
                  <a:cubicBezTo>
                    <a:pt x="1793" y="786"/>
                    <a:pt x="1793" y="797"/>
                    <a:pt x="1792" y="807"/>
                  </a:cubicBezTo>
                  <a:cubicBezTo>
                    <a:pt x="1792" y="813"/>
                    <a:pt x="1792" y="818"/>
                    <a:pt x="1791" y="823"/>
                  </a:cubicBezTo>
                  <a:cubicBezTo>
                    <a:pt x="1791" y="826"/>
                    <a:pt x="1791" y="828"/>
                    <a:pt x="1791" y="831"/>
                  </a:cubicBezTo>
                  <a:cubicBezTo>
                    <a:pt x="1791" y="832"/>
                    <a:pt x="1791" y="833"/>
                    <a:pt x="1791" y="834"/>
                  </a:cubicBezTo>
                  <a:cubicBezTo>
                    <a:pt x="1791" y="835"/>
                    <a:pt x="1790" y="836"/>
                    <a:pt x="1790" y="837"/>
                  </a:cubicBezTo>
                  <a:cubicBezTo>
                    <a:pt x="1790" y="839"/>
                    <a:pt x="1790" y="841"/>
                    <a:pt x="1790" y="843"/>
                  </a:cubicBezTo>
                  <a:cubicBezTo>
                    <a:pt x="1790" y="847"/>
                    <a:pt x="1790" y="852"/>
                    <a:pt x="1787" y="855"/>
                  </a:cubicBezTo>
                  <a:cubicBezTo>
                    <a:pt x="1786" y="857"/>
                    <a:pt x="1784" y="859"/>
                    <a:pt x="1782" y="859"/>
                  </a:cubicBezTo>
                  <a:cubicBezTo>
                    <a:pt x="1780" y="860"/>
                    <a:pt x="1778" y="860"/>
                    <a:pt x="1775" y="860"/>
                  </a:cubicBezTo>
                  <a:cubicBezTo>
                    <a:pt x="1773" y="860"/>
                    <a:pt x="1771" y="860"/>
                    <a:pt x="1768" y="861"/>
                  </a:cubicBezTo>
                  <a:cubicBezTo>
                    <a:pt x="1766" y="861"/>
                    <a:pt x="1764" y="861"/>
                    <a:pt x="1761" y="861"/>
                  </a:cubicBezTo>
                  <a:cubicBezTo>
                    <a:pt x="1755" y="861"/>
                    <a:pt x="1748" y="861"/>
                    <a:pt x="1741" y="861"/>
                  </a:cubicBezTo>
                  <a:cubicBezTo>
                    <a:pt x="1736" y="861"/>
                    <a:pt x="1730" y="861"/>
                    <a:pt x="1724" y="861"/>
                  </a:cubicBezTo>
                  <a:cubicBezTo>
                    <a:pt x="1721" y="861"/>
                    <a:pt x="1719" y="861"/>
                    <a:pt x="1717" y="860"/>
                  </a:cubicBezTo>
                  <a:cubicBezTo>
                    <a:pt x="1715" y="860"/>
                    <a:pt x="1712" y="860"/>
                    <a:pt x="1710" y="860"/>
                  </a:cubicBezTo>
                  <a:cubicBezTo>
                    <a:pt x="1705" y="859"/>
                    <a:pt x="1701" y="858"/>
                    <a:pt x="1696" y="857"/>
                  </a:cubicBezTo>
                  <a:cubicBezTo>
                    <a:pt x="1686" y="855"/>
                    <a:pt x="1677" y="852"/>
                    <a:pt x="1667" y="848"/>
                  </a:cubicBezTo>
                  <a:cubicBezTo>
                    <a:pt x="1649" y="840"/>
                    <a:pt x="1630" y="828"/>
                    <a:pt x="1614" y="812"/>
                  </a:cubicBezTo>
                  <a:cubicBezTo>
                    <a:pt x="1604" y="801"/>
                    <a:pt x="1595" y="787"/>
                    <a:pt x="1590" y="773"/>
                  </a:cubicBezTo>
                  <a:cubicBezTo>
                    <a:pt x="1588" y="766"/>
                    <a:pt x="1587" y="758"/>
                    <a:pt x="1587" y="750"/>
                  </a:cubicBezTo>
                  <a:cubicBezTo>
                    <a:pt x="1587" y="741"/>
                    <a:pt x="1587" y="732"/>
                    <a:pt x="1587" y="722"/>
                  </a:cubicBezTo>
                  <a:cubicBezTo>
                    <a:pt x="1588" y="684"/>
                    <a:pt x="1588" y="644"/>
                    <a:pt x="1589" y="602"/>
                  </a:cubicBezTo>
                  <a:cubicBezTo>
                    <a:pt x="1589" y="600"/>
                    <a:pt x="1589" y="596"/>
                    <a:pt x="1589" y="593"/>
                  </a:cubicBezTo>
                  <a:cubicBezTo>
                    <a:pt x="1589" y="590"/>
                    <a:pt x="1588" y="587"/>
                    <a:pt x="1588" y="584"/>
                  </a:cubicBezTo>
                  <a:cubicBezTo>
                    <a:pt x="1587" y="578"/>
                    <a:pt x="1586" y="572"/>
                    <a:pt x="1585" y="565"/>
                  </a:cubicBezTo>
                  <a:cubicBezTo>
                    <a:pt x="1582" y="553"/>
                    <a:pt x="1577" y="541"/>
                    <a:pt x="1570" y="530"/>
                  </a:cubicBezTo>
                  <a:cubicBezTo>
                    <a:pt x="1557" y="507"/>
                    <a:pt x="1537" y="487"/>
                    <a:pt x="1513" y="475"/>
                  </a:cubicBezTo>
                  <a:cubicBezTo>
                    <a:pt x="1501" y="468"/>
                    <a:pt x="1487" y="464"/>
                    <a:pt x="1474" y="462"/>
                  </a:cubicBezTo>
                  <a:cubicBezTo>
                    <a:pt x="1467" y="461"/>
                    <a:pt x="1460" y="460"/>
                    <a:pt x="1452" y="460"/>
                  </a:cubicBezTo>
                  <a:cubicBezTo>
                    <a:pt x="1446" y="460"/>
                    <a:pt x="1439" y="460"/>
                    <a:pt x="1433" y="460"/>
                  </a:cubicBezTo>
                  <a:cubicBezTo>
                    <a:pt x="1406" y="462"/>
                    <a:pt x="1380" y="469"/>
                    <a:pt x="1356" y="479"/>
                  </a:cubicBezTo>
                  <a:cubicBezTo>
                    <a:pt x="1319" y="495"/>
                    <a:pt x="1285" y="518"/>
                    <a:pt x="1253" y="544"/>
                  </a:cubicBezTo>
                  <a:cubicBezTo>
                    <a:pt x="1222" y="570"/>
                    <a:pt x="1192" y="599"/>
                    <a:pt x="1161" y="626"/>
                  </a:cubicBezTo>
                  <a:cubicBezTo>
                    <a:pt x="1153" y="633"/>
                    <a:pt x="1145" y="640"/>
                    <a:pt x="1137" y="647"/>
                  </a:cubicBezTo>
                  <a:cubicBezTo>
                    <a:pt x="1129" y="654"/>
                    <a:pt x="1121" y="661"/>
                    <a:pt x="1113" y="669"/>
                  </a:cubicBezTo>
                  <a:cubicBezTo>
                    <a:pt x="1097" y="683"/>
                    <a:pt x="1080" y="698"/>
                    <a:pt x="1063" y="712"/>
                  </a:cubicBezTo>
                  <a:cubicBezTo>
                    <a:pt x="1047" y="726"/>
                    <a:pt x="1029" y="740"/>
                    <a:pt x="1011" y="752"/>
                  </a:cubicBezTo>
                  <a:cubicBezTo>
                    <a:pt x="993" y="764"/>
                    <a:pt x="975" y="775"/>
                    <a:pt x="955" y="781"/>
                  </a:cubicBezTo>
                  <a:cubicBezTo>
                    <a:pt x="940" y="786"/>
                    <a:pt x="924" y="788"/>
                    <a:pt x="908" y="787"/>
                  </a:cubicBezTo>
                  <a:cubicBezTo>
                    <a:pt x="892" y="786"/>
                    <a:pt x="877" y="782"/>
                    <a:pt x="861" y="775"/>
                  </a:cubicBezTo>
                  <a:cubicBezTo>
                    <a:pt x="845" y="768"/>
                    <a:pt x="830" y="759"/>
                    <a:pt x="815" y="749"/>
                  </a:cubicBezTo>
                  <a:cubicBezTo>
                    <a:pt x="800" y="738"/>
                    <a:pt x="786" y="726"/>
                    <a:pt x="771" y="714"/>
                  </a:cubicBezTo>
                  <a:cubicBezTo>
                    <a:pt x="742" y="688"/>
                    <a:pt x="713" y="661"/>
                    <a:pt x="683" y="634"/>
                  </a:cubicBezTo>
                  <a:cubicBezTo>
                    <a:pt x="672" y="624"/>
                    <a:pt x="672" y="624"/>
                    <a:pt x="672" y="624"/>
                  </a:cubicBezTo>
                  <a:cubicBezTo>
                    <a:pt x="661" y="615"/>
                    <a:pt x="661" y="615"/>
                    <a:pt x="661" y="615"/>
                  </a:cubicBezTo>
                  <a:cubicBezTo>
                    <a:pt x="640" y="594"/>
                    <a:pt x="640" y="594"/>
                    <a:pt x="640" y="594"/>
                  </a:cubicBezTo>
                  <a:cubicBezTo>
                    <a:pt x="625" y="581"/>
                    <a:pt x="611" y="567"/>
                    <a:pt x="595" y="553"/>
                  </a:cubicBezTo>
                  <a:cubicBezTo>
                    <a:pt x="565" y="526"/>
                    <a:pt x="531" y="500"/>
                    <a:pt x="492" y="480"/>
                  </a:cubicBezTo>
                  <a:cubicBezTo>
                    <a:pt x="472" y="470"/>
                    <a:pt x="451" y="462"/>
                    <a:pt x="429" y="458"/>
                  </a:cubicBezTo>
                  <a:cubicBezTo>
                    <a:pt x="418" y="455"/>
                    <a:pt x="407" y="453"/>
                    <a:pt x="396" y="453"/>
                  </a:cubicBezTo>
                  <a:cubicBezTo>
                    <a:pt x="390" y="452"/>
                    <a:pt x="384" y="452"/>
                    <a:pt x="379" y="452"/>
                  </a:cubicBezTo>
                  <a:cubicBezTo>
                    <a:pt x="373" y="452"/>
                    <a:pt x="366" y="452"/>
                    <a:pt x="360" y="453"/>
                  </a:cubicBezTo>
                  <a:cubicBezTo>
                    <a:pt x="335" y="456"/>
                    <a:pt x="312" y="466"/>
                    <a:pt x="292" y="480"/>
                  </a:cubicBezTo>
                  <a:cubicBezTo>
                    <a:pt x="272" y="495"/>
                    <a:pt x="256" y="514"/>
                    <a:pt x="245" y="536"/>
                  </a:cubicBezTo>
                  <a:cubicBezTo>
                    <a:pt x="240" y="547"/>
                    <a:pt x="236" y="559"/>
                    <a:pt x="234" y="571"/>
                  </a:cubicBezTo>
                  <a:cubicBezTo>
                    <a:pt x="232" y="577"/>
                    <a:pt x="232" y="583"/>
                    <a:pt x="231" y="589"/>
                  </a:cubicBezTo>
                  <a:cubicBezTo>
                    <a:pt x="231" y="592"/>
                    <a:pt x="231" y="596"/>
                    <a:pt x="231" y="599"/>
                  </a:cubicBezTo>
                  <a:cubicBezTo>
                    <a:pt x="231" y="606"/>
                    <a:pt x="231" y="606"/>
                    <a:pt x="231" y="606"/>
                  </a:cubicBezTo>
                  <a:cubicBezTo>
                    <a:pt x="231" y="626"/>
                    <a:pt x="231" y="645"/>
                    <a:pt x="231" y="664"/>
                  </a:cubicBezTo>
                  <a:cubicBezTo>
                    <a:pt x="231" y="714"/>
                    <a:pt x="231" y="763"/>
                    <a:pt x="231" y="812"/>
                  </a:cubicBezTo>
                  <a:cubicBezTo>
                    <a:pt x="231" y="821"/>
                    <a:pt x="231" y="829"/>
                    <a:pt x="231" y="838"/>
                  </a:cubicBezTo>
                  <a:cubicBezTo>
                    <a:pt x="231" y="839"/>
                    <a:pt x="231" y="841"/>
                    <a:pt x="230" y="842"/>
                  </a:cubicBezTo>
                  <a:cubicBezTo>
                    <a:pt x="229" y="843"/>
                    <a:pt x="227" y="843"/>
                    <a:pt x="226" y="843"/>
                  </a:cubicBezTo>
                  <a:cubicBezTo>
                    <a:pt x="223" y="843"/>
                    <a:pt x="223" y="843"/>
                    <a:pt x="223" y="843"/>
                  </a:cubicBezTo>
                  <a:cubicBezTo>
                    <a:pt x="218" y="844"/>
                    <a:pt x="218" y="844"/>
                    <a:pt x="218" y="844"/>
                  </a:cubicBezTo>
                  <a:cubicBezTo>
                    <a:pt x="212" y="844"/>
                    <a:pt x="206" y="844"/>
                    <a:pt x="200" y="844"/>
                  </a:cubicBezTo>
                  <a:cubicBezTo>
                    <a:pt x="182" y="844"/>
                    <a:pt x="182" y="844"/>
                    <a:pt x="182" y="844"/>
                  </a:cubicBezTo>
                  <a:cubicBezTo>
                    <a:pt x="178" y="844"/>
                    <a:pt x="178" y="844"/>
                    <a:pt x="178" y="844"/>
                  </a:cubicBezTo>
                  <a:cubicBezTo>
                    <a:pt x="177" y="844"/>
                    <a:pt x="175" y="844"/>
                    <a:pt x="174" y="844"/>
                  </a:cubicBezTo>
                  <a:cubicBezTo>
                    <a:pt x="172" y="844"/>
                    <a:pt x="169" y="844"/>
                    <a:pt x="167" y="844"/>
                  </a:cubicBezTo>
                  <a:cubicBezTo>
                    <a:pt x="147" y="841"/>
                    <a:pt x="127" y="834"/>
                    <a:pt x="109" y="823"/>
                  </a:cubicBezTo>
                  <a:cubicBezTo>
                    <a:pt x="92" y="812"/>
                    <a:pt x="77" y="798"/>
                    <a:pt x="68" y="781"/>
                  </a:cubicBezTo>
                  <a:cubicBezTo>
                    <a:pt x="64" y="773"/>
                    <a:pt x="61" y="765"/>
                    <a:pt x="60" y="756"/>
                  </a:cubicBezTo>
                  <a:cubicBezTo>
                    <a:pt x="59" y="754"/>
                    <a:pt x="59" y="752"/>
                    <a:pt x="59" y="750"/>
                  </a:cubicBezTo>
                  <a:cubicBezTo>
                    <a:pt x="59" y="741"/>
                    <a:pt x="59" y="741"/>
                    <a:pt x="59" y="741"/>
                  </a:cubicBezTo>
                  <a:cubicBezTo>
                    <a:pt x="59" y="723"/>
                    <a:pt x="59" y="723"/>
                    <a:pt x="59" y="723"/>
                  </a:cubicBezTo>
                  <a:cubicBezTo>
                    <a:pt x="59" y="698"/>
                    <a:pt x="59" y="673"/>
                    <a:pt x="59" y="648"/>
                  </a:cubicBezTo>
                  <a:cubicBezTo>
                    <a:pt x="59" y="452"/>
                    <a:pt x="59" y="71"/>
                    <a:pt x="59" y="63"/>
                  </a:cubicBezTo>
                  <a:cubicBezTo>
                    <a:pt x="59" y="55"/>
                    <a:pt x="62" y="55"/>
                    <a:pt x="67" y="55"/>
                  </a:cubicBezTo>
                  <a:cubicBezTo>
                    <a:pt x="71" y="55"/>
                    <a:pt x="115" y="54"/>
                    <a:pt x="139" y="54"/>
                  </a:cubicBezTo>
                  <a:cubicBezTo>
                    <a:pt x="157" y="54"/>
                    <a:pt x="175" y="54"/>
                    <a:pt x="193" y="54"/>
                  </a:cubicBezTo>
                  <a:cubicBezTo>
                    <a:pt x="206" y="54"/>
                    <a:pt x="206" y="54"/>
                    <a:pt x="206" y="54"/>
                  </a:cubicBezTo>
                  <a:cubicBezTo>
                    <a:pt x="213" y="54"/>
                    <a:pt x="213" y="54"/>
                    <a:pt x="213" y="54"/>
                  </a:cubicBezTo>
                  <a:cubicBezTo>
                    <a:pt x="218" y="54"/>
                    <a:pt x="218" y="54"/>
                    <a:pt x="218" y="54"/>
                  </a:cubicBezTo>
                  <a:cubicBezTo>
                    <a:pt x="226" y="55"/>
                    <a:pt x="234" y="56"/>
                    <a:pt x="242" y="57"/>
                  </a:cubicBezTo>
                  <a:cubicBezTo>
                    <a:pt x="272" y="62"/>
                    <a:pt x="302" y="75"/>
                    <a:pt x="326" y="93"/>
                  </a:cubicBezTo>
                  <a:cubicBezTo>
                    <a:pt x="330" y="96"/>
                    <a:pt x="333" y="98"/>
                    <a:pt x="336" y="101"/>
                  </a:cubicBezTo>
                  <a:cubicBezTo>
                    <a:pt x="339" y="103"/>
                    <a:pt x="341" y="105"/>
                    <a:pt x="344" y="109"/>
                  </a:cubicBezTo>
                  <a:cubicBezTo>
                    <a:pt x="351" y="115"/>
                    <a:pt x="357" y="121"/>
                    <a:pt x="364" y="126"/>
                  </a:cubicBezTo>
                  <a:cubicBezTo>
                    <a:pt x="377" y="138"/>
                    <a:pt x="389" y="150"/>
                    <a:pt x="402" y="162"/>
                  </a:cubicBezTo>
                  <a:cubicBezTo>
                    <a:pt x="427" y="185"/>
                    <a:pt x="452" y="209"/>
                    <a:pt x="477" y="231"/>
                  </a:cubicBezTo>
                  <a:cubicBezTo>
                    <a:pt x="489" y="243"/>
                    <a:pt x="501" y="254"/>
                    <a:pt x="513" y="265"/>
                  </a:cubicBezTo>
                  <a:cubicBezTo>
                    <a:pt x="519" y="271"/>
                    <a:pt x="525" y="276"/>
                    <a:pt x="531" y="282"/>
                  </a:cubicBezTo>
                  <a:cubicBezTo>
                    <a:pt x="534" y="284"/>
                    <a:pt x="537" y="287"/>
                    <a:pt x="540" y="289"/>
                  </a:cubicBezTo>
                  <a:cubicBezTo>
                    <a:pt x="543" y="292"/>
                    <a:pt x="546" y="295"/>
                    <a:pt x="549" y="298"/>
                  </a:cubicBezTo>
                  <a:cubicBezTo>
                    <a:pt x="573" y="321"/>
                    <a:pt x="600" y="341"/>
                    <a:pt x="627" y="358"/>
                  </a:cubicBezTo>
                  <a:cubicBezTo>
                    <a:pt x="681" y="391"/>
                    <a:pt x="737" y="412"/>
                    <a:pt x="789" y="423"/>
                  </a:cubicBezTo>
                  <a:cubicBezTo>
                    <a:pt x="834" y="433"/>
                    <a:pt x="878" y="437"/>
                    <a:pt x="921" y="436"/>
                  </a:cubicBezTo>
                  <a:cubicBezTo>
                    <a:pt x="963" y="435"/>
                    <a:pt x="1005" y="429"/>
                    <a:pt x="1044" y="419"/>
                  </a:cubicBezTo>
                  <a:cubicBezTo>
                    <a:pt x="1086" y="409"/>
                    <a:pt x="1124" y="394"/>
                    <a:pt x="1157" y="377"/>
                  </a:cubicBezTo>
                  <a:cubicBezTo>
                    <a:pt x="1190" y="359"/>
                    <a:pt x="1217" y="340"/>
                    <a:pt x="1239" y="322"/>
                  </a:cubicBezTo>
                  <a:cubicBezTo>
                    <a:pt x="1250" y="313"/>
                    <a:pt x="1260" y="304"/>
                    <a:pt x="1269" y="295"/>
                  </a:cubicBezTo>
                  <a:cubicBezTo>
                    <a:pt x="1277" y="287"/>
                    <a:pt x="1285" y="279"/>
                    <a:pt x="1292" y="272"/>
                  </a:cubicBezTo>
                  <a:cubicBezTo>
                    <a:pt x="1305" y="258"/>
                    <a:pt x="1315" y="248"/>
                    <a:pt x="1322" y="241"/>
                  </a:cubicBezTo>
                  <a:cubicBezTo>
                    <a:pt x="1338" y="224"/>
                    <a:pt x="1351" y="210"/>
                    <a:pt x="1361" y="200"/>
                  </a:cubicBezTo>
                  <a:cubicBezTo>
                    <a:pt x="1362" y="198"/>
                    <a:pt x="1363" y="197"/>
                    <a:pt x="1364" y="196"/>
                  </a:cubicBezTo>
                  <a:cubicBezTo>
                    <a:pt x="1373" y="187"/>
                    <a:pt x="1378" y="180"/>
                    <a:pt x="1380" y="177"/>
                  </a:cubicBezTo>
                  <a:cubicBezTo>
                    <a:pt x="1383" y="173"/>
                    <a:pt x="1383" y="171"/>
                    <a:pt x="1379" y="174"/>
                  </a:cubicBezTo>
                  <a:cubicBezTo>
                    <a:pt x="1374" y="176"/>
                    <a:pt x="1369" y="180"/>
                    <a:pt x="1360" y="187"/>
                  </a:cubicBezTo>
                  <a:cubicBezTo>
                    <a:pt x="1348" y="196"/>
                    <a:pt x="1332" y="209"/>
                    <a:pt x="1312" y="226"/>
                  </a:cubicBezTo>
                  <a:cubicBezTo>
                    <a:pt x="1301" y="235"/>
                    <a:pt x="1290" y="245"/>
                    <a:pt x="1277" y="256"/>
                  </a:cubicBezTo>
                  <a:cubicBezTo>
                    <a:pt x="1270" y="262"/>
                    <a:pt x="1263" y="268"/>
                    <a:pt x="1256" y="274"/>
                  </a:cubicBezTo>
                  <a:cubicBezTo>
                    <a:pt x="1249" y="281"/>
                    <a:pt x="1241" y="287"/>
                    <a:pt x="1233" y="293"/>
                  </a:cubicBezTo>
                  <a:cubicBezTo>
                    <a:pt x="1200" y="319"/>
                    <a:pt x="1157" y="346"/>
                    <a:pt x="1101" y="366"/>
                  </a:cubicBezTo>
                  <a:cubicBezTo>
                    <a:pt x="1045" y="386"/>
                    <a:pt x="976" y="400"/>
                    <a:pt x="896" y="396"/>
                  </a:cubicBezTo>
                  <a:cubicBezTo>
                    <a:pt x="883" y="394"/>
                    <a:pt x="857" y="393"/>
                    <a:pt x="822" y="386"/>
                  </a:cubicBezTo>
                  <a:cubicBezTo>
                    <a:pt x="788" y="379"/>
                    <a:pt x="744" y="367"/>
                    <a:pt x="700" y="346"/>
                  </a:cubicBezTo>
                  <a:cubicBezTo>
                    <a:pt x="678" y="335"/>
                    <a:pt x="656" y="322"/>
                    <a:pt x="635" y="307"/>
                  </a:cubicBezTo>
                  <a:cubicBezTo>
                    <a:pt x="613" y="292"/>
                    <a:pt x="593" y="275"/>
                    <a:pt x="574" y="256"/>
                  </a:cubicBezTo>
                  <a:cubicBezTo>
                    <a:pt x="533" y="218"/>
                    <a:pt x="493" y="179"/>
                    <a:pt x="456" y="144"/>
                  </a:cubicBezTo>
                  <a:cubicBezTo>
                    <a:pt x="430" y="119"/>
                    <a:pt x="403" y="94"/>
                    <a:pt x="377" y="69"/>
                  </a:cubicBezTo>
                  <a:cubicBezTo>
                    <a:pt x="348" y="42"/>
                    <a:pt x="313" y="21"/>
                    <a:pt x="274" y="11"/>
                  </a:cubicBezTo>
                  <a:cubicBezTo>
                    <a:pt x="255" y="5"/>
                    <a:pt x="236" y="2"/>
                    <a:pt x="216" y="1"/>
                  </a:cubicBezTo>
                  <a:cubicBezTo>
                    <a:pt x="198" y="1"/>
                    <a:pt x="180" y="1"/>
                    <a:pt x="162" y="1"/>
                  </a:cubicBezTo>
                  <a:cubicBezTo>
                    <a:pt x="123" y="1"/>
                    <a:pt x="75" y="0"/>
                    <a:pt x="44" y="0"/>
                  </a:cubicBezTo>
                  <a:cubicBezTo>
                    <a:pt x="13" y="0"/>
                    <a:pt x="4" y="18"/>
                    <a:pt x="4" y="40"/>
                  </a:cubicBezTo>
                  <a:cubicBezTo>
                    <a:pt x="4" y="62"/>
                    <a:pt x="3" y="147"/>
                    <a:pt x="3" y="202"/>
                  </a:cubicBezTo>
                  <a:cubicBezTo>
                    <a:pt x="2" y="288"/>
                    <a:pt x="2" y="374"/>
                    <a:pt x="1" y="463"/>
                  </a:cubicBezTo>
                  <a:cubicBezTo>
                    <a:pt x="1" y="550"/>
                    <a:pt x="1" y="640"/>
                    <a:pt x="0" y="732"/>
                  </a:cubicBezTo>
                  <a:cubicBezTo>
                    <a:pt x="0" y="738"/>
                    <a:pt x="0" y="743"/>
                    <a:pt x="0" y="749"/>
                  </a:cubicBezTo>
                  <a:cubicBezTo>
                    <a:pt x="0" y="757"/>
                    <a:pt x="1" y="765"/>
                    <a:pt x="3" y="772"/>
                  </a:cubicBezTo>
                  <a:cubicBezTo>
                    <a:pt x="5" y="787"/>
                    <a:pt x="11" y="801"/>
                    <a:pt x="18" y="814"/>
                  </a:cubicBezTo>
                  <a:cubicBezTo>
                    <a:pt x="33" y="839"/>
                    <a:pt x="54" y="858"/>
                    <a:pt x="77" y="873"/>
                  </a:cubicBezTo>
                  <a:cubicBezTo>
                    <a:pt x="100" y="887"/>
                    <a:pt x="126" y="897"/>
                    <a:pt x="153" y="902"/>
                  </a:cubicBezTo>
                  <a:cubicBezTo>
                    <a:pt x="160" y="903"/>
                    <a:pt x="167" y="903"/>
                    <a:pt x="175" y="904"/>
                  </a:cubicBezTo>
                  <a:cubicBezTo>
                    <a:pt x="184" y="904"/>
                    <a:pt x="184" y="904"/>
                    <a:pt x="184" y="904"/>
                  </a:cubicBezTo>
                  <a:cubicBezTo>
                    <a:pt x="193" y="904"/>
                    <a:pt x="193" y="904"/>
                    <a:pt x="193" y="904"/>
                  </a:cubicBezTo>
                  <a:cubicBezTo>
                    <a:pt x="199" y="904"/>
                    <a:pt x="205" y="904"/>
                    <a:pt x="211" y="903"/>
                  </a:cubicBezTo>
                  <a:cubicBezTo>
                    <a:pt x="221" y="903"/>
                    <a:pt x="221" y="903"/>
                    <a:pt x="221" y="903"/>
                  </a:cubicBezTo>
                  <a:cubicBezTo>
                    <a:pt x="226" y="903"/>
                    <a:pt x="226" y="903"/>
                    <a:pt x="226" y="903"/>
                  </a:cubicBezTo>
                  <a:cubicBezTo>
                    <a:pt x="228" y="903"/>
                    <a:pt x="231" y="903"/>
                    <a:pt x="233" y="902"/>
                  </a:cubicBezTo>
                  <a:cubicBezTo>
                    <a:pt x="244" y="901"/>
                    <a:pt x="254" y="900"/>
                    <a:pt x="263" y="897"/>
                  </a:cubicBezTo>
                  <a:cubicBezTo>
                    <a:pt x="267" y="895"/>
                    <a:pt x="271" y="892"/>
                    <a:pt x="275" y="889"/>
                  </a:cubicBezTo>
                  <a:cubicBezTo>
                    <a:pt x="279" y="886"/>
                    <a:pt x="282" y="882"/>
                    <a:pt x="284" y="878"/>
                  </a:cubicBezTo>
                  <a:cubicBezTo>
                    <a:pt x="286" y="874"/>
                    <a:pt x="288" y="870"/>
                    <a:pt x="289" y="865"/>
                  </a:cubicBezTo>
                  <a:cubicBezTo>
                    <a:pt x="290" y="863"/>
                    <a:pt x="290" y="860"/>
                    <a:pt x="290" y="858"/>
                  </a:cubicBezTo>
                  <a:cubicBezTo>
                    <a:pt x="290" y="855"/>
                    <a:pt x="290" y="853"/>
                    <a:pt x="290" y="850"/>
                  </a:cubicBezTo>
                  <a:cubicBezTo>
                    <a:pt x="291" y="835"/>
                    <a:pt x="291" y="835"/>
                    <a:pt x="291" y="835"/>
                  </a:cubicBezTo>
                  <a:cubicBezTo>
                    <a:pt x="291" y="825"/>
                    <a:pt x="291" y="825"/>
                    <a:pt x="291" y="825"/>
                  </a:cubicBezTo>
                  <a:cubicBezTo>
                    <a:pt x="291" y="802"/>
                    <a:pt x="291" y="778"/>
                    <a:pt x="291" y="755"/>
                  </a:cubicBezTo>
                  <a:cubicBezTo>
                    <a:pt x="291" y="707"/>
                    <a:pt x="291" y="660"/>
                    <a:pt x="291" y="613"/>
                  </a:cubicBezTo>
                  <a:cubicBezTo>
                    <a:pt x="291" y="604"/>
                    <a:pt x="291" y="604"/>
                    <a:pt x="291" y="604"/>
                  </a:cubicBezTo>
                  <a:cubicBezTo>
                    <a:pt x="291" y="600"/>
                    <a:pt x="291" y="600"/>
                    <a:pt x="291" y="600"/>
                  </a:cubicBezTo>
                  <a:cubicBezTo>
                    <a:pt x="291" y="599"/>
                    <a:pt x="291" y="598"/>
                    <a:pt x="291" y="596"/>
                  </a:cubicBezTo>
                  <a:cubicBezTo>
                    <a:pt x="291" y="592"/>
                    <a:pt x="292" y="588"/>
                    <a:pt x="292" y="583"/>
                  </a:cubicBezTo>
                  <a:cubicBezTo>
                    <a:pt x="294" y="575"/>
                    <a:pt x="297" y="566"/>
                    <a:pt x="301" y="559"/>
                  </a:cubicBezTo>
                  <a:cubicBezTo>
                    <a:pt x="309" y="543"/>
                    <a:pt x="323" y="530"/>
                    <a:pt x="338" y="522"/>
                  </a:cubicBezTo>
                  <a:cubicBezTo>
                    <a:pt x="346" y="518"/>
                    <a:pt x="354" y="515"/>
                    <a:pt x="362" y="513"/>
                  </a:cubicBezTo>
                  <a:cubicBezTo>
                    <a:pt x="366" y="512"/>
                    <a:pt x="371" y="512"/>
                    <a:pt x="375" y="512"/>
                  </a:cubicBezTo>
                  <a:cubicBezTo>
                    <a:pt x="377" y="512"/>
                    <a:pt x="380" y="512"/>
                    <a:pt x="382" y="512"/>
                  </a:cubicBezTo>
                  <a:cubicBezTo>
                    <a:pt x="385" y="512"/>
                    <a:pt x="387" y="512"/>
                    <a:pt x="390" y="512"/>
                  </a:cubicBezTo>
                  <a:cubicBezTo>
                    <a:pt x="410" y="514"/>
                    <a:pt x="429" y="518"/>
                    <a:pt x="448" y="526"/>
                  </a:cubicBezTo>
                  <a:cubicBezTo>
                    <a:pt x="486" y="541"/>
                    <a:pt x="521" y="567"/>
                    <a:pt x="555" y="596"/>
                  </a:cubicBezTo>
                  <a:cubicBezTo>
                    <a:pt x="571" y="611"/>
                    <a:pt x="588" y="626"/>
                    <a:pt x="604" y="641"/>
                  </a:cubicBezTo>
                  <a:cubicBezTo>
                    <a:pt x="612" y="649"/>
                    <a:pt x="621" y="657"/>
                    <a:pt x="629" y="665"/>
                  </a:cubicBezTo>
                  <a:cubicBezTo>
                    <a:pt x="638" y="672"/>
                    <a:pt x="646" y="679"/>
                    <a:pt x="654" y="687"/>
                  </a:cubicBezTo>
                  <a:cubicBezTo>
                    <a:pt x="688" y="716"/>
                    <a:pt x="720" y="747"/>
                    <a:pt x="755" y="775"/>
                  </a:cubicBezTo>
                  <a:cubicBezTo>
                    <a:pt x="773" y="789"/>
                    <a:pt x="792" y="802"/>
                    <a:pt x="812" y="814"/>
                  </a:cubicBezTo>
                  <a:cubicBezTo>
                    <a:pt x="832" y="825"/>
                    <a:pt x="855" y="835"/>
                    <a:pt x="879" y="839"/>
                  </a:cubicBezTo>
                  <a:cubicBezTo>
                    <a:pt x="903" y="844"/>
                    <a:pt x="929" y="844"/>
                    <a:pt x="952" y="839"/>
                  </a:cubicBezTo>
                  <a:cubicBezTo>
                    <a:pt x="976" y="834"/>
                    <a:pt x="997" y="824"/>
                    <a:pt x="1016" y="814"/>
                  </a:cubicBezTo>
                  <a:cubicBezTo>
                    <a:pt x="1035" y="803"/>
                    <a:pt x="1052" y="790"/>
                    <a:pt x="1068" y="778"/>
                  </a:cubicBezTo>
                  <a:cubicBezTo>
                    <a:pt x="1084" y="765"/>
                    <a:pt x="1099" y="752"/>
                    <a:pt x="1114" y="739"/>
                  </a:cubicBezTo>
                  <a:cubicBezTo>
                    <a:pt x="1128" y="726"/>
                    <a:pt x="1142" y="713"/>
                    <a:pt x="1155" y="701"/>
                  </a:cubicBezTo>
                  <a:cubicBezTo>
                    <a:pt x="1162" y="694"/>
                    <a:pt x="1169" y="688"/>
                    <a:pt x="1176" y="682"/>
                  </a:cubicBezTo>
                  <a:cubicBezTo>
                    <a:pt x="1182" y="676"/>
                    <a:pt x="1189" y="670"/>
                    <a:pt x="1196" y="664"/>
                  </a:cubicBezTo>
                  <a:cubicBezTo>
                    <a:pt x="1223" y="639"/>
                    <a:pt x="1247" y="615"/>
                    <a:pt x="1271" y="593"/>
                  </a:cubicBezTo>
                  <a:cubicBezTo>
                    <a:pt x="1294" y="573"/>
                    <a:pt x="1316" y="554"/>
                    <a:pt x="1340" y="540"/>
                  </a:cubicBezTo>
                  <a:cubicBezTo>
                    <a:pt x="1363" y="525"/>
                    <a:pt x="1386" y="515"/>
                    <a:pt x="1410" y="509"/>
                  </a:cubicBezTo>
                  <a:cubicBezTo>
                    <a:pt x="1421" y="506"/>
                    <a:pt x="1433" y="504"/>
                    <a:pt x="1444" y="503"/>
                  </a:cubicBezTo>
                  <a:cubicBezTo>
                    <a:pt x="1446" y="503"/>
                    <a:pt x="1449" y="503"/>
                    <a:pt x="1452" y="503"/>
                  </a:cubicBezTo>
                  <a:cubicBezTo>
                    <a:pt x="1455" y="503"/>
                    <a:pt x="1457" y="503"/>
                    <a:pt x="1460" y="503"/>
                  </a:cubicBezTo>
                  <a:cubicBezTo>
                    <a:pt x="1464" y="503"/>
                    <a:pt x="1469" y="504"/>
                    <a:pt x="1474" y="505"/>
                  </a:cubicBezTo>
                  <a:cubicBezTo>
                    <a:pt x="1493" y="509"/>
                    <a:pt x="1509" y="519"/>
                    <a:pt x="1522" y="531"/>
                  </a:cubicBezTo>
                  <a:cubicBezTo>
                    <a:pt x="1535" y="544"/>
                    <a:pt x="1543" y="559"/>
                    <a:pt x="1548" y="574"/>
                  </a:cubicBezTo>
                  <a:cubicBezTo>
                    <a:pt x="1550" y="582"/>
                    <a:pt x="1551" y="590"/>
                    <a:pt x="1552" y="598"/>
                  </a:cubicBezTo>
                  <a:cubicBezTo>
                    <a:pt x="1552" y="607"/>
                    <a:pt x="1552" y="616"/>
                    <a:pt x="1552" y="624"/>
                  </a:cubicBezTo>
                  <a:cubicBezTo>
                    <a:pt x="1553" y="659"/>
                    <a:pt x="1554" y="692"/>
                    <a:pt x="1555" y="724"/>
                  </a:cubicBezTo>
                  <a:cubicBezTo>
                    <a:pt x="1555" y="732"/>
                    <a:pt x="1556" y="739"/>
                    <a:pt x="1556" y="747"/>
                  </a:cubicBezTo>
                  <a:cubicBezTo>
                    <a:pt x="1556" y="749"/>
                    <a:pt x="1556" y="752"/>
                    <a:pt x="1556" y="754"/>
                  </a:cubicBezTo>
                  <a:cubicBezTo>
                    <a:pt x="1556" y="756"/>
                    <a:pt x="1556" y="758"/>
                    <a:pt x="1557" y="761"/>
                  </a:cubicBezTo>
                  <a:cubicBezTo>
                    <a:pt x="1557" y="765"/>
                    <a:pt x="1558" y="769"/>
                    <a:pt x="1559" y="774"/>
                  </a:cubicBezTo>
                  <a:cubicBezTo>
                    <a:pt x="1564" y="791"/>
                    <a:pt x="1573" y="806"/>
                    <a:pt x="1584" y="819"/>
                  </a:cubicBezTo>
                  <a:cubicBezTo>
                    <a:pt x="1602" y="841"/>
                    <a:pt x="1628" y="858"/>
                    <a:pt x="1656" y="869"/>
                  </a:cubicBezTo>
                  <a:cubicBezTo>
                    <a:pt x="1670" y="875"/>
                    <a:pt x="1685" y="879"/>
                    <a:pt x="1700" y="881"/>
                  </a:cubicBezTo>
                  <a:cubicBezTo>
                    <a:pt x="1708" y="882"/>
                    <a:pt x="1716" y="882"/>
                    <a:pt x="1723" y="882"/>
                  </a:cubicBezTo>
                  <a:cubicBezTo>
                    <a:pt x="1731" y="882"/>
                    <a:pt x="1738" y="881"/>
                    <a:pt x="1745" y="881"/>
                  </a:cubicBezTo>
                  <a:cubicBezTo>
                    <a:pt x="1749" y="881"/>
                    <a:pt x="1752" y="881"/>
                    <a:pt x="1756" y="880"/>
                  </a:cubicBezTo>
                  <a:cubicBezTo>
                    <a:pt x="1759" y="880"/>
                    <a:pt x="1763" y="880"/>
                    <a:pt x="1767" y="880"/>
                  </a:cubicBezTo>
                  <a:cubicBezTo>
                    <a:pt x="1775" y="879"/>
                    <a:pt x="1783" y="878"/>
                    <a:pt x="1790" y="876"/>
                  </a:cubicBezTo>
                  <a:cubicBezTo>
                    <a:pt x="1792" y="875"/>
                    <a:pt x="1794" y="875"/>
                    <a:pt x="1795" y="874"/>
                  </a:cubicBezTo>
                  <a:cubicBezTo>
                    <a:pt x="1797" y="873"/>
                    <a:pt x="1799" y="872"/>
                    <a:pt x="1800" y="870"/>
                  </a:cubicBezTo>
                  <a:cubicBezTo>
                    <a:pt x="1803" y="868"/>
                    <a:pt x="1804" y="864"/>
                    <a:pt x="1805" y="861"/>
                  </a:cubicBezTo>
                  <a:cubicBezTo>
                    <a:pt x="1807" y="854"/>
                    <a:pt x="1806" y="846"/>
                    <a:pt x="1806" y="839"/>
                  </a:cubicBezTo>
                  <a:cubicBezTo>
                    <a:pt x="1806" y="836"/>
                    <a:pt x="1806" y="832"/>
                    <a:pt x="1806" y="829"/>
                  </a:cubicBezTo>
                  <a:close/>
                  <a:moveTo>
                    <a:pt x="1637" y="843"/>
                  </a:moveTo>
                  <a:cubicBezTo>
                    <a:pt x="1633" y="842"/>
                    <a:pt x="1627" y="839"/>
                    <a:pt x="1619" y="834"/>
                  </a:cubicBezTo>
                  <a:cubicBezTo>
                    <a:pt x="1611" y="829"/>
                    <a:pt x="1602" y="822"/>
                    <a:pt x="1592" y="811"/>
                  </a:cubicBezTo>
                  <a:cubicBezTo>
                    <a:pt x="1585" y="803"/>
                    <a:pt x="1579" y="794"/>
                    <a:pt x="1573" y="783"/>
                  </a:cubicBezTo>
                  <a:cubicBezTo>
                    <a:pt x="1571" y="777"/>
                    <a:pt x="1569" y="771"/>
                    <a:pt x="1567" y="765"/>
                  </a:cubicBezTo>
                  <a:cubicBezTo>
                    <a:pt x="1566" y="761"/>
                    <a:pt x="1566" y="758"/>
                    <a:pt x="1566" y="754"/>
                  </a:cubicBezTo>
                  <a:cubicBezTo>
                    <a:pt x="1565" y="752"/>
                    <a:pt x="1565" y="750"/>
                    <a:pt x="1565" y="749"/>
                  </a:cubicBezTo>
                  <a:cubicBezTo>
                    <a:pt x="1565" y="747"/>
                    <a:pt x="1565" y="745"/>
                    <a:pt x="1565" y="743"/>
                  </a:cubicBezTo>
                  <a:cubicBezTo>
                    <a:pt x="1564" y="720"/>
                    <a:pt x="1563" y="693"/>
                    <a:pt x="1562" y="663"/>
                  </a:cubicBezTo>
                  <a:cubicBezTo>
                    <a:pt x="1562" y="648"/>
                    <a:pt x="1562" y="632"/>
                    <a:pt x="1561" y="615"/>
                  </a:cubicBezTo>
                  <a:cubicBezTo>
                    <a:pt x="1561" y="611"/>
                    <a:pt x="1561" y="607"/>
                    <a:pt x="1561" y="602"/>
                  </a:cubicBezTo>
                  <a:cubicBezTo>
                    <a:pt x="1561" y="600"/>
                    <a:pt x="1561" y="598"/>
                    <a:pt x="1561" y="596"/>
                  </a:cubicBezTo>
                  <a:cubicBezTo>
                    <a:pt x="1560" y="594"/>
                    <a:pt x="1560" y="592"/>
                    <a:pt x="1560" y="590"/>
                  </a:cubicBezTo>
                  <a:cubicBezTo>
                    <a:pt x="1559" y="582"/>
                    <a:pt x="1557" y="574"/>
                    <a:pt x="1554" y="566"/>
                  </a:cubicBezTo>
                  <a:cubicBezTo>
                    <a:pt x="1549" y="550"/>
                    <a:pt x="1539" y="535"/>
                    <a:pt x="1526" y="523"/>
                  </a:cubicBezTo>
                  <a:cubicBezTo>
                    <a:pt x="1513" y="510"/>
                    <a:pt x="1496" y="501"/>
                    <a:pt x="1477" y="497"/>
                  </a:cubicBezTo>
                  <a:cubicBezTo>
                    <a:pt x="1472" y="496"/>
                    <a:pt x="1468" y="495"/>
                    <a:pt x="1463" y="495"/>
                  </a:cubicBezTo>
                  <a:cubicBezTo>
                    <a:pt x="1458" y="494"/>
                    <a:pt x="1453" y="494"/>
                    <a:pt x="1448" y="494"/>
                  </a:cubicBezTo>
                  <a:cubicBezTo>
                    <a:pt x="1438" y="495"/>
                    <a:pt x="1427" y="496"/>
                    <a:pt x="1417" y="498"/>
                  </a:cubicBezTo>
                  <a:cubicBezTo>
                    <a:pt x="1396" y="503"/>
                    <a:pt x="1375" y="510"/>
                    <a:pt x="1355" y="521"/>
                  </a:cubicBezTo>
                  <a:cubicBezTo>
                    <a:pt x="1335" y="532"/>
                    <a:pt x="1315" y="546"/>
                    <a:pt x="1296" y="561"/>
                  </a:cubicBezTo>
                  <a:cubicBezTo>
                    <a:pt x="1276" y="576"/>
                    <a:pt x="1258" y="594"/>
                    <a:pt x="1239" y="612"/>
                  </a:cubicBezTo>
                  <a:cubicBezTo>
                    <a:pt x="1220" y="630"/>
                    <a:pt x="1200" y="649"/>
                    <a:pt x="1179" y="668"/>
                  </a:cubicBezTo>
                  <a:cubicBezTo>
                    <a:pt x="1159" y="687"/>
                    <a:pt x="1138" y="706"/>
                    <a:pt x="1117" y="726"/>
                  </a:cubicBezTo>
                  <a:cubicBezTo>
                    <a:pt x="1095" y="745"/>
                    <a:pt x="1073" y="765"/>
                    <a:pt x="1048" y="784"/>
                  </a:cubicBezTo>
                  <a:cubicBezTo>
                    <a:pt x="1036" y="793"/>
                    <a:pt x="1022" y="802"/>
                    <a:pt x="1008" y="810"/>
                  </a:cubicBezTo>
                  <a:cubicBezTo>
                    <a:pt x="994" y="818"/>
                    <a:pt x="978" y="824"/>
                    <a:pt x="962" y="829"/>
                  </a:cubicBezTo>
                  <a:cubicBezTo>
                    <a:pt x="945" y="834"/>
                    <a:pt x="927" y="836"/>
                    <a:pt x="910" y="836"/>
                  </a:cubicBezTo>
                  <a:cubicBezTo>
                    <a:pt x="892" y="835"/>
                    <a:pt x="874" y="832"/>
                    <a:pt x="857" y="827"/>
                  </a:cubicBezTo>
                  <a:cubicBezTo>
                    <a:pt x="840" y="821"/>
                    <a:pt x="825" y="813"/>
                    <a:pt x="810" y="805"/>
                  </a:cubicBezTo>
                  <a:cubicBezTo>
                    <a:pt x="795" y="796"/>
                    <a:pt x="781" y="786"/>
                    <a:pt x="767" y="776"/>
                  </a:cubicBezTo>
                  <a:cubicBezTo>
                    <a:pt x="741" y="756"/>
                    <a:pt x="716" y="733"/>
                    <a:pt x="691" y="711"/>
                  </a:cubicBezTo>
                  <a:cubicBezTo>
                    <a:pt x="678" y="700"/>
                    <a:pt x="666" y="689"/>
                    <a:pt x="653" y="678"/>
                  </a:cubicBezTo>
                  <a:cubicBezTo>
                    <a:pt x="647" y="672"/>
                    <a:pt x="641" y="666"/>
                    <a:pt x="634" y="661"/>
                  </a:cubicBezTo>
                  <a:cubicBezTo>
                    <a:pt x="628" y="655"/>
                    <a:pt x="621" y="649"/>
                    <a:pt x="615" y="643"/>
                  </a:cubicBezTo>
                  <a:cubicBezTo>
                    <a:pt x="590" y="620"/>
                    <a:pt x="565" y="597"/>
                    <a:pt x="539" y="576"/>
                  </a:cubicBezTo>
                  <a:cubicBezTo>
                    <a:pt x="513" y="555"/>
                    <a:pt x="486" y="536"/>
                    <a:pt x="456" y="523"/>
                  </a:cubicBezTo>
                  <a:cubicBezTo>
                    <a:pt x="442" y="517"/>
                    <a:pt x="427" y="512"/>
                    <a:pt x="411" y="510"/>
                  </a:cubicBezTo>
                  <a:cubicBezTo>
                    <a:pt x="403" y="508"/>
                    <a:pt x="396" y="507"/>
                    <a:pt x="388" y="507"/>
                  </a:cubicBezTo>
                  <a:cubicBezTo>
                    <a:pt x="384" y="507"/>
                    <a:pt x="380" y="506"/>
                    <a:pt x="376" y="507"/>
                  </a:cubicBezTo>
                  <a:cubicBezTo>
                    <a:pt x="373" y="507"/>
                    <a:pt x="369" y="507"/>
                    <a:pt x="366" y="507"/>
                  </a:cubicBezTo>
                  <a:cubicBezTo>
                    <a:pt x="352" y="509"/>
                    <a:pt x="338" y="515"/>
                    <a:pt x="327" y="523"/>
                  </a:cubicBezTo>
                  <a:cubicBezTo>
                    <a:pt x="315" y="531"/>
                    <a:pt x="305" y="542"/>
                    <a:pt x="298" y="554"/>
                  </a:cubicBezTo>
                  <a:cubicBezTo>
                    <a:pt x="291" y="567"/>
                    <a:pt x="287" y="581"/>
                    <a:pt x="286" y="595"/>
                  </a:cubicBezTo>
                  <a:cubicBezTo>
                    <a:pt x="286" y="597"/>
                    <a:pt x="286" y="598"/>
                    <a:pt x="286" y="600"/>
                  </a:cubicBezTo>
                  <a:cubicBezTo>
                    <a:pt x="286" y="607"/>
                    <a:pt x="286" y="607"/>
                    <a:pt x="286" y="607"/>
                  </a:cubicBezTo>
                  <a:cubicBezTo>
                    <a:pt x="286" y="621"/>
                    <a:pt x="286" y="621"/>
                    <a:pt x="286" y="621"/>
                  </a:cubicBezTo>
                  <a:cubicBezTo>
                    <a:pt x="286" y="630"/>
                    <a:pt x="286" y="639"/>
                    <a:pt x="286" y="648"/>
                  </a:cubicBezTo>
                  <a:cubicBezTo>
                    <a:pt x="286" y="685"/>
                    <a:pt x="286" y="722"/>
                    <a:pt x="286" y="759"/>
                  </a:cubicBezTo>
                  <a:cubicBezTo>
                    <a:pt x="286" y="777"/>
                    <a:pt x="286" y="796"/>
                    <a:pt x="286" y="814"/>
                  </a:cubicBezTo>
                  <a:cubicBezTo>
                    <a:pt x="286" y="828"/>
                    <a:pt x="286" y="828"/>
                    <a:pt x="286" y="828"/>
                  </a:cubicBezTo>
                  <a:cubicBezTo>
                    <a:pt x="286" y="832"/>
                    <a:pt x="286" y="832"/>
                    <a:pt x="286" y="832"/>
                  </a:cubicBezTo>
                  <a:cubicBezTo>
                    <a:pt x="286" y="834"/>
                    <a:pt x="286" y="834"/>
                    <a:pt x="286" y="834"/>
                  </a:cubicBezTo>
                  <a:cubicBezTo>
                    <a:pt x="286" y="837"/>
                    <a:pt x="286" y="837"/>
                    <a:pt x="286" y="837"/>
                  </a:cubicBezTo>
                  <a:cubicBezTo>
                    <a:pt x="286" y="848"/>
                    <a:pt x="286" y="848"/>
                    <a:pt x="286" y="848"/>
                  </a:cubicBezTo>
                  <a:cubicBezTo>
                    <a:pt x="286" y="852"/>
                    <a:pt x="286" y="856"/>
                    <a:pt x="285" y="859"/>
                  </a:cubicBezTo>
                  <a:cubicBezTo>
                    <a:pt x="285" y="863"/>
                    <a:pt x="284" y="866"/>
                    <a:pt x="283" y="870"/>
                  </a:cubicBezTo>
                  <a:cubicBezTo>
                    <a:pt x="281" y="876"/>
                    <a:pt x="277" y="882"/>
                    <a:pt x="271" y="887"/>
                  </a:cubicBezTo>
                  <a:cubicBezTo>
                    <a:pt x="260" y="895"/>
                    <a:pt x="244" y="897"/>
                    <a:pt x="229" y="898"/>
                  </a:cubicBezTo>
                  <a:cubicBezTo>
                    <a:pt x="220" y="899"/>
                    <a:pt x="220" y="899"/>
                    <a:pt x="220" y="899"/>
                  </a:cubicBezTo>
                  <a:cubicBezTo>
                    <a:pt x="213" y="899"/>
                    <a:pt x="213" y="899"/>
                    <a:pt x="213" y="899"/>
                  </a:cubicBezTo>
                  <a:cubicBezTo>
                    <a:pt x="208" y="899"/>
                    <a:pt x="203" y="899"/>
                    <a:pt x="198" y="899"/>
                  </a:cubicBezTo>
                  <a:cubicBezTo>
                    <a:pt x="184" y="899"/>
                    <a:pt x="184" y="899"/>
                    <a:pt x="184" y="899"/>
                  </a:cubicBezTo>
                  <a:cubicBezTo>
                    <a:pt x="176" y="899"/>
                    <a:pt x="176" y="899"/>
                    <a:pt x="176" y="899"/>
                  </a:cubicBezTo>
                  <a:cubicBezTo>
                    <a:pt x="174" y="899"/>
                    <a:pt x="171" y="899"/>
                    <a:pt x="168" y="899"/>
                  </a:cubicBezTo>
                  <a:cubicBezTo>
                    <a:pt x="157" y="898"/>
                    <a:pt x="146" y="896"/>
                    <a:pt x="136" y="893"/>
                  </a:cubicBezTo>
                  <a:cubicBezTo>
                    <a:pt x="115" y="888"/>
                    <a:pt x="95" y="879"/>
                    <a:pt x="77" y="867"/>
                  </a:cubicBezTo>
                  <a:cubicBezTo>
                    <a:pt x="59" y="856"/>
                    <a:pt x="42" y="841"/>
                    <a:pt x="29" y="822"/>
                  </a:cubicBezTo>
                  <a:cubicBezTo>
                    <a:pt x="23" y="813"/>
                    <a:pt x="17" y="803"/>
                    <a:pt x="13" y="792"/>
                  </a:cubicBezTo>
                  <a:cubicBezTo>
                    <a:pt x="9" y="781"/>
                    <a:pt x="6" y="769"/>
                    <a:pt x="5" y="757"/>
                  </a:cubicBezTo>
                  <a:cubicBezTo>
                    <a:pt x="5" y="753"/>
                    <a:pt x="5" y="753"/>
                    <a:pt x="5" y="753"/>
                  </a:cubicBezTo>
                  <a:cubicBezTo>
                    <a:pt x="5" y="748"/>
                    <a:pt x="5" y="748"/>
                    <a:pt x="5" y="748"/>
                  </a:cubicBezTo>
                  <a:cubicBezTo>
                    <a:pt x="5" y="741"/>
                    <a:pt x="5" y="741"/>
                    <a:pt x="5" y="741"/>
                  </a:cubicBezTo>
                  <a:cubicBezTo>
                    <a:pt x="5" y="727"/>
                    <a:pt x="5" y="727"/>
                    <a:pt x="5" y="727"/>
                  </a:cubicBezTo>
                  <a:cubicBezTo>
                    <a:pt x="5" y="699"/>
                    <a:pt x="5" y="699"/>
                    <a:pt x="5" y="699"/>
                  </a:cubicBezTo>
                  <a:cubicBezTo>
                    <a:pt x="5" y="548"/>
                    <a:pt x="6" y="396"/>
                    <a:pt x="7" y="247"/>
                  </a:cubicBezTo>
                  <a:cubicBezTo>
                    <a:pt x="7" y="177"/>
                    <a:pt x="8" y="57"/>
                    <a:pt x="8" y="42"/>
                  </a:cubicBezTo>
                  <a:cubicBezTo>
                    <a:pt x="8" y="27"/>
                    <a:pt x="14" y="4"/>
                    <a:pt x="46" y="4"/>
                  </a:cubicBezTo>
                  <a:cubicBezTo>
                    <a:pt x="78" y="4"/>
                    <a:pt x="124" y="5"/>
                    <a:pt x="162" y="5"/>
                  </a:cubicBezTo>
                  <a:cubicBezTo>
                    <a:pt x="180" y="5"/>
                    <a:pt x="197" y="5"/>
                    <a:pt x="214" y="5"/>
                  </a:cubicBezTo>
                  <a:cubicBezTo>
                    <a:pt x="216" y="5"/>
                    <a:pt x="218" y="5"/>
                    <a:pt x="221" y="5"/>
                  </a:cubicBezTo>
                  <a:cubicBezTo>
                    <a:pt x="223" y="6"/>
                    <a:pt x="225" y="6"/>
                    <a:pt x="228" y="6"/>
                  </a:cubicBezTo>
                  <a:cubicBezTo>
                    <a:pt x="232" y="6"/>
                    <a:pt x="237" y="7"/>
                    <a:pt x="241" y="8"/>
                  </a:cubicBezTo>
                  <a:cubicBezTo>
                    <a:pt x="250" y="9"/>
                    <a:pt x="259" y="11"/>
                    <a:pt x="268" y="13"/>
                  </a:cubicBezTo>
                  <a:cubicBezTo>
                    <a:pt x="303" y="22"/>
                    <a:pt x="335" y="39"/>
                    <a:pt x="362" y="61"/>
                  </a:cubicBezTo>
                  <a:cubicBezTo>
                    <a:pt x="365" y="63"/>
                    <a:pt x="368" y="66"/>
                    <a:pt x="371" y="69"/>
                  </a:cubicBezTo>
                  <a:cubicBezTo>
                    <a:pt x="376" y="74"/>
                    <a:pt x="376" y="74"/>
                    <a:pt x="376" y="74"/>
                  </a:cubicBezTo>
                  <a:cubicBezTo>
                    <a:pt x="380" y="78"/>
                    <a:pt x="380" y="78"/>
                    <a:pt x="380" y="78"/>
                  </a:cubicBezTo>
                  <a:cubicBezTo>
                    <a:pt x="386" y="83"/>
                    <a:pt x="392" y="88"/>
                    <a:pt x="397" y="94"/>
                  </a:cubicBezTo>
                  <a:cubicBezTo>
                    <a:pt x="409" y="105"/>
                    <a:pt x="420" y="115"/>
                    <a:pt x="431" y="126"/>
                  </a:cubicBezTo>
                  <a:cubicBezTo>
                    <a:pt x="453" y="147"/>
                    <a:pt x="474" y="168"/>
                    <a:pt x="495" y="188"/>
                  </a:cubicBezTo>
                  <a:cubicBezTo>
                    <a:pt x="516" y="208"/>
                    <a:pt x="537" y="228"/>
                    <a:pt x="557" y="247"/>
                  </a:cubicBezTo>
                  <a:cubicBezTo>
                    <a:pt x="559" y="249"/>
                    <a:pt x="562" y="252"/>
                    <a:pt x="564" y="254"/>
                  </a:cubicBezTo>
                  <a:cubicBezTo>
                    <a:pt x="568" y="258"/>
                    <a:pt x="568" y="258"/>
                    <a:pt x="568" y="258"/>
                  </a:cubicBezTo>
                  <a:cubicBezTo>
                    <a:pt x="570" y="259"/>
                    <a:pt x="571" y="260"/>
                    <a:pt x="572" y="261"/>
                  </a:cubicBezTo>
                  <a:cubicBezTo>
                    <a:pt x="577" y="266"/>
                    <a:pt x="581" y="271"/>
                    <a:pt x="586" y="275"/>
                  </a:cubicBezTo>
                  <a:cubicBezTo>
                    <a:pt x="596" y="284"/>
                    <a:pt x="606" y="292"/>
                    <a:pt x="616" y="300"/>
                  </a:cubicBezTo>
                  <a:cubicBezTo>
                    <a:pt x="656" y="331"/>
                    <a:pt x="699" y="354"/>
                    <a:pt x="741" y="370"/>
                  </a:cubicBezTo>
                  <a:cubicBezTo>
                    <a:pt x="783" y="386"/>
                    <a:pt x="825" y="395"/>
                    <a:pt x="864" y="400"/>
                  </a:cubicBezTo>
                  <a:cubicBezTo>
                    <a:pt x="903" y="404"/>
                    <a:pt x="940" y="404"/>
                    <a:pt x="972" y="401"/>
                  </a:cubicBezTo>
                  <a:cubicBezTo>
                    <a:pt x="1038" y="396"/>
                    <a:pt x="1089" y="380"/>
                    <a:pt x="1125" y="366"/>
                  </a:cubicBezTo>
                  <a:cubicBezTo>
                    <a:pt x="1148" y="357"/>
                    <a:pt x="1165" y="349"/>
                    <a:pt x="1175" y="344"/>
                  </a:cubicBezTo>
                  <a:cubicBezTo>
                    <a:pt x="1186" y="339"/>
                    <a:pt x="1191" y="338"/>
                    <a:pt x="1191" y="339"/>
                  </a:cubicBezTo>
                  <a:cubicBezTo>
                    <a:pt x="1191" y="341"/>
                    <a:pt x="1185" y="346"/>
                    <a:pt x="1175" y="353"/>
                  </a:cubicBezTo>
                  <a:cubicBezTo>
                    <a:pt x="1164" y="361"/>
                    <a:pt x="1147" y="371"/>
                    <a:pt x="1123" y="383"/>
                  </a:cubicBezTo>
                  <a:cubicBezTo>
                    <a:pt x="1117" y="386"/>
                    <a:pt x="1104" y="393"/>
                    <a:pt x="1084" y="400"/>
                  </a:cubicBezTo>
                  <a:cubicBezTo>
                    <a:pt x="1063" y="408"/>
                    <a:pt x="1035" y="417"/>
                    <a:pt x="1000" y="423"/>
                  </a:cubicBezTo>
                  <a:cubicBezTo>
                    <a:pt x="965" y="429"/>
                    <a:pt x="923" y="433"/>
                    <a:pt x="875" y="430"/>
                  </a:cubicBezTo>
                  <a:cubicBezTo>
                    <a:pt x="828" y="427"/>
                    <a:pt x="775" y="418"/>
                    <a:pt x="721" y="398"/>
                  </a:cubicBezTo>
                  <a:cubicBezTo>
                    <a:pt x="661" y="376"/>
                    <a:pt x="604" y="341"/>
                    <a:pt x="555" y="296"/>
                  </a:cubicBezTo>
                  <a:cubicBezTo>
                    <a:pt x="552" y="293"/>
                    <a:pt x="549" y="290"/>
                    <a:pt x="546" y="287"/>
                  </a:cubicBezTo>
                  <a:cubicBezTo>
                    <a:pt x="544" y="285"/>
                    <a:pt x="544" y="285"/>
                    <a:pt x="544" y="285"/>
                  </a:cubicBezTo>
                  <a:cubicBezTo>
                    <a:pt x="542" y="283"/>
                    <a:pt x="542" y="283"/>
                    <a:pt x="542" y="283"/>
                  </a:cubicBezTo>
                  <a:cubicBezTo>
                    <a:pt x="537" y="279"/>
                    <a:pt x="537" y="279"/>
                    <a:pt x="537" y="279"/>
                  </a:cubicBezTo>
                  <a:cubicBezTo>
                    <a:pt x="531" y="274"/>
                    <a:pt x="526" y="268"/>
                    <a:pt x="520" y="263"/>
                  </a:cubicBezTo>
                  <a:cubicBezTo>
                    <a:pt x="508" y="251"/>
                    <a:pt x="496" y="240"/>
                    <a:pt x="484" y="229"/>
                  </a:cubicBezTo>
                  <a:cubicBezTo>
                    <a:pt x="460" y="207"/>
                    <a:pt x="436" y="184"/>
                    <a:pt x="411" y="162"/>
                  </a:cubicBezTo>
                  <a:cubicBezTo>
                    <a:pt x="399" y="150"/>
                    <a:pt x="387" y="139"/>
                    <a:pt x="375" y="127"/>
                  </a:cubicBezTo>
                  <a:cubicBezTo>
                    <a:pt x="369" y="122"/>
                    <a:pt x="362" y="116"/>
                    <a:pt x="356" y="110"/>
                  </a:cubicBezTo>
                  <a:cubicBezTo>
                    <a:pt x="347" y="102"/>
                    <a:pt x="347" y="102"/>
                    <a:pt x="347" y="102"/>
                  </a:cubicBezTo>
                  <a:cubicBezTo>
                    <a:pt x="345" y="100"/>
                    <a:pt x="345" y="100"/>
                    <a:pt x="345" y="100"/>
                  </a:cubicBezTo>
                  <a:cubicBezTo>
                    <a:pt x="343" y="98"/>
                    <a:pt x="343" y="98"/>
                    <a:pt x="343" y="98"/>
                  </a:cubicBezTo>
                  <a:cubicBezTo>
                    <a:pt x="338" y="94"/>
                    <a:pt x="338" y="94"/>
                    <a:pt x="338" y="94"/>
                  </a:cubicBezTo>
                  <a:cubicBezTo>
                    <a:pt x="315" y="75"/>
                    <a:pt x="287" y="60"/>
                    <a:pt x="257" y="53"/>
                  </a:cubicBezTo>
                  <a:cubicBezTo>
                    <a:pt x="242" y="49"/>
                    <a:pt x="226" y="47"/>
                    <a:pt x="211" y="47"/>
                  </a:cubicBezTo>
                  <a:cubicBezTo>
                    <a:pt x="193" y="47"/>
                    <a:pt x="176" y="48"/>
                    <a:pt x="159" y="48"/>
                  </a:cubicBezTo>
                  <a:cubicBezTo>
                    <a:pt x="127" y="48"/>
                    <a:pt x="76" y="48"/>
                    <a:pt x="64" y="48"/>
                  </a:cubicBezTo>
                  <a:cubicBezTo>
                    <a:pt x="52" y="48"/>
                    <a:pt x="52" y="56"/>
                    <a:pt x="52" y="60"/>
                  </a:cubicBezTo>
                  <a:cubicBezTo>
                    <a:pt x="52" y="64"/>
                    <a:pt x="53" y="470"/>
                    <a:pt x="54" y="676"/>
                  </a:cubicBezTo>
                  <a:cubicBezTo>
                    <a:pt x="54" y="689"/>
                    <a:pt x="54" y="702"/>
                    <a:pt x="54" y="715"/>
                  </a:cubicBezTo>
                  <a:cubicBezTo>
                    <a:pt x="54" y="734"/>
                    <a:pt x="54" y="734"/>
                    <a:pt x="54" y="734"/>
                  </a:cubicBezTo>
                  <a:cubicBezTo>
                    <a:pt x="54" y="744"/>
                    <a:pt x="54" y="744"/>
                    <a:pt x="54" y="744"/>
                  </a:cubicBezTo>
                  <a:cubicBezTo>
                    <a:pt x="54" y="749"/>
                    <a:pt x="54" y="749"/>
                    <a:pt x="54" y="749"/>
                  </a:cubicBezTo>
                  <a:cubicBezTo>
                    <a:pt x="54" y="750"/>
                    <a:pt x="54" y="751"/>
                    <a:pt x="54" y="752"/>
                  </a:cubicBezTo>
                  <a:cubicBezTo>
                    <a:pt x="55" y="771"/>
                    <a:pt x="65" y="790"/>
                    <a:pt x="80" y="806"/>
                  </a:cubicBezTo>
                  <a:cubicBezTo>
                    <a:pt x="95" y="821"/>
                    <a:pt x="115" y="833"/>
                    <a:pt x="136" y="841"/>
                  </a:cubicBezTo>
                  <a:cubicBezTo>
                    <a:pt x="146" y="844"/>
                    <a:pt x="157" y="847"/>
                    <a:pt x="168" y="848"/>
                  </a:cubicBezTo>
                  <a:cubicBezTo>
                    <a:pt x="170" y="848"/>
                    <a:pt x="173" y="848"/>
                    <a:pt x="175" y="849"/>
                  </a:cubicBezTo>
                  <a:cubicBezTo>
                    <a:pt x="177" y="849"/>
                    <a:pt x="178" y="849"/>
                    <a:pt x="179" y="849"/>
                  </a:cubicBezTo>
                  <a:cubicBezTo>
                    <a:pt x="184" y="849"/>
                    <a:pt x="184" y="849"/>
                    <a:pt x="184" y="849"/>
                  </a:cubicBezTo>
                  <a:cubicBezTo>
                    <a:pt x="191" y="849"/>
                    <a:pt x="197" y="848"/>
                    <a:pt x="203" y="848"/>
                  </a:cubicBezTo>
                  <a:cubicBezTo>
                    <a:pt x="209" y="848"/>
                    <a:pt x="215" y="848"/>
                    <a:pt x="221" y="848"/>
                  </a:cubicBezTo>
                  <a:cubicBezTo>
                    <a:pt x="224" y="847"/>
                    <a:pt x="224" y="847"/>
                    <a:pt x="224" y="847"/>
                  </a:cubicBezTo>
                  <a:cubicBezTo>
                    <a:pt x="225" y="847"/>
                    <a:pt x="225" y="847"/>
                    <a:pt x="225" y="847"/>
                  </a:cubicBezTo>
                  <a:cubicBezTo>
                    <a:pt x="226" y="847"/>
                    <a:pt x="228" y="847"/>
                    <a:pt x="229" y="847"/>
                  </a:cubicBezTo>
                  <a:cubicBezTo>
                    <a:pt x="230" y="847"/>
                    <a:pt x="231" y="846"/>
                    <a:pt x="232" y="846"/>
                  </a:cubicBezTo>
                  <a:cubicBezTo>
                    <a:pt x="233" y="846"/>
                    <a:pt x="234" y="845"/>
                    <a:pt x="234" y="844"/>
                  </a:cubicBezTo>
                  <a:cubicBezTo>
                    <a:pt x="235" y="842"/>
                    <a:pt x="235" y="839"/>
                    <a:pt x="235" y="837"/>
                  </a:cubicBezTo>
                  <a:cubicBezTo>
                    <a:pt x="235" y="814"/>
                    <a:pt x="235" y="791"/>
                    <a:pt x="235" y="768"/>
                  </a:cubicBezTo>
                  <a:cubicBezTo>
                    <a:pt x="234" y="717"/>
                    <a:pt x="234" y="667"/>
                    <a:pt x="234" y="617"/>
                  </a:cubicBezTo>
                  <a:cubicBezTo>
                    <a:pt x="234" y="610"/>
                    <a:pt x="234" y="604"/>
                    <a:pt x="234" y="597"/>
                  </a:cubicBezTo>
                  <a:cubicBezTo>
                    <a:pt x="234" y="589"/>
                    <a:pt x="235" y="582"/>
                    <a:pt x="236" y="574"/>
                  </a:cubicBezTo>
                  <a:cubicBezTo>
                    <a:pt x="239" y="559"/>
                    <a:pt x="244" y="544"/>
                    <a:pt x="252" y="530"/>
                  </a:cubicBezTo>
                  <a:cubicBezTo>
                    <a:pt x="267" y="502"/>
                    <a:pt x="291" y="479"/>
                    <a:pt x="320" y="466"/>
                  </a:cubicBezTo>
                  <a:cubicBezTo>
                    <a:pt x="335" y="460"/>
                    <a:pt x="351" y="456"/>
                    <a:pt x="367" y="454"/>
                  </a:cubicBezTo>
                  <a:cubicBezTo>
                    <a:pt x="371" y="454"/>
                    <a:pt x="375" y="454"/>
                    <a:pt x="379" y="454"/>
                  </a:cubicBezTo>
                  <a:cubicBezTo>
                    <a:pt x="383" y="454"/>
                    <a:pt x="386" y="454"/>
                    <a:pt x="390" y="454"/>
                  </a:cubicBezTo>
                  <a:cubicBezTo>
                    <a:pt x="397" y="455"/>
                    <a:pt x="405" y="455"/>
                    <a:pt x="412" y="457"/>
                  </a:cubicBezTo>
                  <a:cubicBezTo>
                    <a:pt x="441" y="461"/>
                    <a:pt x="470" y="471"/>
                    <a:pt x="495" y="484"/>
                  </a:cubicBezTo>
                  <a:cubicBezTo>
                    <a:pt x="521" y="497"/>
                    <a:pt x="544" y="513"/>
                    <a:pt x="565" y="530"/>
                  </a:cubicBezTo>
                  <a:cubicBezTo>
                    <a:pt x="587" y="547"/>
                    <a:pt x="607" y="566"/>
                    <a:pt x="626" y="584"/>
                  </a:cubicBezTo>
                  <a:cubicBezTo>
                    <a:pt x="635" y="593"/>
                    <a:pt x="645" y="601"/>
                    <a:pt x="654" y="610"/>
                  </a:cubicBezTo>
                  <a:cubicBezTo>
                    <a:pt x="668" y="623"/>
                    <a:pt x="668" y="623"/>
                    <a:pt x="668" y="623"/>
                  </a:cubicBezTo>
                  <a:cubicBezTo>
                    <a:pt x="673" y="628"/>
                    <a:pt x="678" y="632"/>
                    <a:pt x="683" y="636"/>
                  </a:cubicBezTo>
                  <a:cubicBezTo>
                    <a:pt x="702" y="654"/>
                    <a:pt x="721" y="671"/>
                    <a:pt x="740" y="689"/>
                  </a:cubicBezTo>
                  <a:cubicBezTo>
                    <a:pt x="759" y="706"/>
                    <a:pt x="777" y="722"/>
                    <a:pt x="796" y="737"/>
                  </a:cubicBezTo>
                  <a:cubicBezTo>
                    <a:pt x="815" y="752"/>
                    <a:pt x="834" y="765"/>
                    <a:pt x="854" y="774"/>
                  </a:cubicBezTo>
                  <a:cubicBezTo>
                    <a:pt x="874" y="784"/>
                    <a:pt x="894" y="789"/>
                    <a:pt x="914" y="790"/>
                  </a:cubicBezTo>
                  <a:cubicBezTo>
                    <a:pt x="934" y="790"/>
                    <a:pt x="954" y="786"/>
                    <a:pt x="973" y="777"/>
                  </a:cubicBezTo>
                  <a:cubicBezTo>
                    <a:pt x="992" y="769"/>
                    <a:pt x="1010" y="758"/>
                    <a:pt x="1027" y="745"/>
                  </a:cubicBezTo>
                  <a:cubicBezTo>
                    <a:pt x="1045" y="733"/>
                    <a:pt x="1061" y="719"/>
                    <a:pt x="1077" y="705"/>
                  </a:cubicBezTo>
                  <a:cubicBezTo>
                    <a:pt x="1093" y="691"/>
                    <a:pt x="1109" y="677"/>
                    <a:pt x="1125" y="663"/>
                  </a:cubicBezTo>
                  <a:cubicBezTo>
                    <a:pt x="1132" y="657"/>
                    <a:pt x="1140" y="650"/>
                    <a:pt x="1148" y="643"/>
                  </a:cubicBezTo>
                  <a:cubicBezTo>
                    <a:pt x="1151" y="640"/>
                    <a:pt x="1155" y="637"/>
                    <a:pt x="1159" y="633"/>
                  </a:cubicBezTo>
                  <a:cubicBezTo>
                    <a:pt x="1163" y="630"/>
                    <a:pt x="1166" y="627"/>
                    <a:pt x="1170" y="624"/>
                  </a:cubicBezTo>
                  <a:cubicBezTo>
                    <a:pt x="1202" y="595"/>
                    <a:pt x="1234" y="564"/>
                    <a:pt x="1269" y="537"/>
                  </a:cubicBezTo>
                  <a:cubicBezTo>
                    <a:pt x="1287" y="523"/>
                    <a:pt x="1305" y="510"/>
                    <a:pt x="1325" y="499"/>
                  </a:cubicBezTo>
                  <a:cubicBezTo>
                    <a:pt x="1344" y="488"/>
                    <a:pt x="1365" y="479"/>
                    <a:pt x="1387" y="472"/>
                  </a:cubicBezTo>
                  <a:cubicBezTo>
                    <a:pt x="1409" y="466"/>
                    <a:pt x="1432" y="463"/>
                    <a:pt x="1455" y="463"/>
                  </a:cubicBezTo>
                  <a:cubicBezTo>
                    <a:pt x="1479" y="464"/>
                    <a:pt x="1503" y="472"/>
                    <a:pt x="1523" y="484"/>
                  </a:cubicBezTo>
                  <a:cubicBezTo>
                    <a:pt x="1543" y="497"/>
                    <a:pt x="1559" y="515"/>
                    <a:pt x="1570" y="535"/>
                  </a:cubicBezTo>
                  <a:cubicBezTo>
                    <a:pt x="1581" y="555"/>
                    <a:pt x="1586" y="578"/>
                    <a:pt x="1586" y="601"/>
                  </a:cubicBezTo>
                  <a:cubicBezTo>
                    <a:pt x="1585" y="635"/>
                    <a:pt x="1585" y="667"/>
                    <a:pt x="1584" y="697"/>
                  </a:cubicBezTo>
                  <a:cubicBezTo>
                    <a:pt x="1584" y="712"/>
                    <a:pt x="1584" y="726"/>
                    <a:pt x="1584" y="740"/>
                  </a:cubicBezTo>
                  <a:cubicBezTo>
                    <a:pt x="1584" y="743"/>
                    <a:pt x="1584" y="747"/>
                    <a:pt x="1583" y="750"/>
                  </a:cubicBezTo>
                  <a:cubicBezTo>
                    <a:pt x="1583" y="753"/>
                    <a:pt x="1584" y="755"/>
                    <a:pt x="1584" y="758"/>
                  </a:cubicBezTo>
                  <a:cubicBezTo>
                    <a:pt x="1584" y="764"/>
                    <a:pt x="1586" y="769"/>
                    <a:pt x="1587" y="774"/>
                  </a:cubicBezTo>
                  <a:cubicBezTo>
                    <a:pt x="1591" y="787"/>
                    <a:pt x="1598" y="799"/>
                    <a:pt x="1606" y="809"/>
                  </a:cubicBezTo>
                  <a:cubicBezTo>
                    <a:pt x="1615" y="819"/>
                    <a:pt x="1624" y="828"/>
                    <a:pt x="1634" y="835"/>
                  </a:cubicBezTo>
                  <a:cubicBezTo>
                    <a:pt x="1639" y="839"/>
                    <a:pt x="1641" y="842"/>
                    <a:pt x="1642" y="843"/>
                  </a:cubicBezTo>
                  <a:cubicBezTo>
                    <a:pt x="1643" y="844"/>
                    <a:pt x="1641" y="845"/>
                    <a:pt x="1637" y="843"/>
                  </a:cubicBezTo>
                  <a:close/>
                  <a:moveTo>
                    <a:pt x="262" y="863"/>
                  </a:moveTo>
                  <a:cubicBezTo>
                    <a:pt x="261" y="867"/>
                    <a:pt x="257" y="871"/>
                    <a:pt x="253" y="872"/>
                  </a:cubicBezTo>
                  <a:cubicBezTo>
                    <a:pt x="245" y="876"/>
                    <a:pt x="235" y="876"/>
                    <a:pt x="225" y="877"/>
                  </a:cubicBezTo>
                  <a:cubicBezTo>
                    <a:pt x="216" y="878"/>
                    <a:pt x="207" y="878"/>
                    <a:pt x="197" y="878"/>
                  </a:cubicBezTo>
                  <a:cubicBezTo>
                    <a:pt x="192" y="879"/>
                    <a:pt x="188" y="879"/>
                    <a:pt x="183" y="879"/>
                  </a:cubicBezTo>
                  <a:cubicBezTo>
                    <a:pt x="178" y="879"/>
                    <a:pt x="173" y="879"/>
                    <a:pt x="168" y="878"/>
                  </a:cubicBezTo>
                  <a:cubicBezTo>
                    <a:pt x="148" y="877"/>
                    <a:pt x="127" y="872"/>
                    <a:pt x="107" y="862"/>
                  </a:cubicBezTo>
                  <a:cubicBezTo>
                    <a:pt x="88" y="853"/>
                    <a:pt x="69" y="840"/>
                    <a:pt x="53" y="822"/>
                  </a:cubicBezTo>
                  <a:cubicBezTo>
                    <a:pt x="45" y="813"/>
                    <a:pt x="38" y="803"/>
                    <a:pt x="33" y="792"/>
                  </a:cubicBezTo>
                  <a:cubicBezTo>
                    <a:pt x="28" y="781"/>
                    <a:pt x="24" y="769"/>
                    <a:pt x="23" y="756"/>
                  </a:cubicBezTo>
                  <a:cubicBezTo>
                    <a:pt x="23" y="753"/>
                    <a:pt x="23" y="750"/>
                    <a:pt x="23" y="747"/>
                  </a:cubicBezTo>
                  <a:cubicBezTo>
                    <a:pt x="23" y="744"/>
                    <a:pt x="23" y="741"/>
                    <a:pt x="23" y="738"/>
                  </a:cubicBezTo>
                  <a:cubicBezTo>
                    <a:pt x="23" y="732"/>
                    <a:pt x="23" y="726"/>
                    <a:pt x="22" y="720"/>
                  </a:cubicBezTo>
                  <a:cubicBezTo>
                    <a:pt x="22" y="708"/>
                    <a:pt x="22" y="696"/>
                    <a:pt x="22" y="684"/>
                  </a:cubicBezTo>
                  <a:cubicBezTo>
                    <a:pt x="22" y="585"/>
                    <a:pt x="21" y="480"/>
                    <a:pt x="21" y="372"/>
                  </a:cubicBezTo>
                  <a:cubicBezTo>
                    <a:pt x="21" y="319"/>
                    <a:pt x="21" y="265"/>
                    <a:pt x="21" y="211"/>
                  </a:cubicBezTo>
                  <a:cubicBezTo>
                    <a:pt x="22" y="156"/>
                    <a:pt x="22" y="65"/>
                    <a:pt x="22" y="48"/>
                  </a:cubicBezTo>
                  <a:cubicBezTo>
                    <a:pt x="22" y="30"/>
                    <a:pt x="34" y="18"/>
                    <a:pt x="52" y="18"/>
                  </a:cubicBezTo>
                  <a:cubicBezTo>
                    <a:pt x="70" y="18"/>
                    <a:pt x="121" y="19"/>
                    <a:pt x="155" y="19"/>
                  </a:cubicBezTo>
                  <a:cubicBezTo>
                    <a:pt x="167" y="19"/>
                    <a:pt x="180" y="19"/>
                    <a:pt x="192" y="19"/>
                  </a:cubicBezTo>
                  <a:cubicBezTo>
                    <a:pt x="198" y="19"/>
                    <a:pt x="204" y="19"/>
                    <a:pt x="210" y="19"/>
                  </a:cubicBezTo>
                  <a:cubicBezTo>
                    <a:pt x="217" y="19"/>
                    <a:pt x="223" y="19"/>
                    <a:pt x="229" y="20"/>
                  </a:cubicBezTo>
                  <a:cubicBezTo>
                    <a:pt x="254" y="22"/>
                    <a:pt x="277" y="29"/>
                    <a:pt x="298" y="38"/>
                  </a:cubicBezTo>
                  <a:cubicBezTo>
                    <a:pt x="319" y="47"/>
                    <a:pt x="338" y="59"/>
                    <a:pt x="354" y="72"/>
                  </a:cubicBezTo>
                  <a:cubicBezTo>
                    <a:pt x="358" y="76"/>
                    <a:pt x="362" y="79"/>
                    <a:pt x="365" y="83"/>
                  </a:cubicBezTo>
                  <a:cubicBezTo>
                    <a:pt x="369" y="86"/>
                    <a:pt x="373" y="90"/>
                    <a:pt x="376" y="93"/>
                  </a:cubicBezTo>
                  <a:cubicBezTo>
                    <a:pt x="383" y="100"/>
                    <a:pt x="390" y="106"/>
                    <a:pt x="397" y="113"/>
                  </a:cubicBezTo>
                  <a:cubicBezTo>
                    <a:pt x="450" y="164"/>
                    <a:pt x="491" y="204"/>
                    <a:pt x="515" y="229"/>
                  </a:cubicBezTo>
                  <a:cubicBezTo>
                    <a:pt x="523" y="236"/>
                    <a:pt x="528" y="242"/>
                    <a:pt x="531" y="246"/>
                  </a:cubicBezTo>
                  <a:cubicBezTo>
                    <a:pt x="538" y="254"/>
                    <a:pt x="537" y="254"/>
                    <a:pt x="528" y="247"/>
                  </a:cubicBezTo>
                  <a:cubicBezTo>
                    <a:pt x="523" y="243"/>
                    <a:pt x="517" y="238"/>
                    <a:pt x="508" y="231"/>
                  </a:cubicBezTo>
                  <a:cubicBezTo>
                    <a:pt x="499" y="224"/>
                    <a:pt x="450" y="180"/>
                    <a:pt x="385" y="120"/>
                  </a:cubicBezTo>
                  <a:cubicBezTo>
                    <a:pt x="375" y="110"/>
                    <a:pt x="364" y="100"/>
                    <a:pt x="353" y="90"/>
                  </a:cubicBezTo>
                  <a:cubicBezTo>
                    <a:pt x="342" y="80"/>
                    <a:pt x="331" y="72"/>
                    <a:pt x="318" y="64"/>
                  </a:cubicBezTo>
                  <a:cubicBezTo>
                    <a:pt x="294" y="50"/>
                    <a:pt x="266" y="40"/>
                    <a:pt x="237" y="36"/>
                  </a:cubicBezTo>
                  <a:cubicBezTo>
                    <a:pt x="230" y="35"/>
                    <a:pt x="222" y="35"/>
                    <a:pt x="215" y="34"/>
                  </a:cubicBezTo>
                  <a:cubicBezTo>
                    <a:pt x="208" y="34"/>
                    <a:pt x="200" y="34"/>
                    <a:pt x="192" y="34"/>
                  </a:cubicBezTo>
                  <a:cubicBezTo>
                    <a:pt x="177" y="34"/>
                    <a:pt x="162" y="34"/>
                    <a:pt x="147" y="34"/>
                  </a:cubicBezTo>
                  <a:cubicBezTo>
                    <a:pt x="122" y="35"/>
                    <a:pt x="61" y="34"/>
                    <a:pt x="58" y="34"/>
                  </a:cubicBezTo>
                  <a:cubicBezTo>
                    <a:pt x="41" y="35"/>
                    <a:pt x="39" y="41"/>
                    <a:pt x="39" y="54"/>
                  </a:cubicBezTo>
                  <a:cubicBezTo>
                    <a:pt x="39" y="67"/>
                    <a:pt x="39" y="176"/>
                    <a:pt x="39" y="236"/>
                  </a:cubicBezTo>
                  <a:cubicBezTo>
                    <a:pt x="40" y="297"/>
                    <a:pt x="40" y="357"/>
                    <a:pt x="40" y="417"/>
                  </a:cubicBezTo>
                  <a:cubicBezTo>
                    <a:pt x="41" y="490"/>
                    <a:pt x="41" y="570"/>
                    <a:pt x="41" y="648"/>
                  </a:cubicBezTo>
                  <a:cubicBezTo>
                    <a:pt x="41" y="667"/>
                    <a:pt x="41" y="686"/>
                    <a:pt x="40" y="705"/>
                  </a:cubicBezTo>
                  <a:cubicBezTo>
                    <a:pt x="40" y="715"/>
                    <a:pt x="40" y="724"/>
                    <a:pt x="40" y="734"/>
                  </a:cubicBezTo>
                  <a:cubicBezTo>
                    <a:pt x="40" y="738"/>
                    <a:pt x="40" y="743"/>
                    <a:pt x="40" y="748"/>
                  </a:cubicBezTo>
                  <a:cubicBezTo>
                    <a:pt x="40" y="752"/>
                    <a:pt x="40" y="756"/>
                    <a:pt x="41" y="760"/>
                  </a:cubicBezTo>
                  <a:cubicBezTo>
                    <a:pt x="43" y="776"/>
                    <a:pt x="50" y="791"/>
                    <a:pt x="59" y="804"/>
                  </a:cubicBezTo>
                  <a:cubicBezTo>
                    <a:pt x="69" y="817"/>
                    <a:pt x="80" y="827"/>
                    <a:pt x="93" y="836"/>
                  </a:cubicBezTo>
                  <a:cubicBezTo>
                    <a:pt x="106" y="846"/>
                    <a:pt x="122" y="853"/>
                    <a:pt x="138" y="859"/>
                  </a:cubicBezTo>
                  <a:cubicBezTo>
                    <a:pt x="146" y="861"/>
                    <a:pt x="154" y="863"/>
                    <a:pt x="162" y="864"/>
                  </a:cubicBezTo>
                  <a:cubicBezTo>
                    <a:pt x="167" y="865"/>
                    <a:pt x="171" y="865"/>
                    <a:pt x="175" y="865"/>
                  </a:cubicBezTo>
                  <a:cubicBezTo>
                    <a:pt x="179" y="865"/>
                    <a:pt x="184" y="865"/>
                    <a:pt x="188" y="865"/>
                  </a:cubicBezTo>
                  <a:cubicBezTo>
                    <a:pt x="205" y="865"/>
                    <a:pt x="225" y="865"/>
                    <a:pt x="237" y="864"/>
                  </a:cubicBezTo>
                  <a:cubicBezTo>
                    <a:pt x="239" y="863"/>
                    <a:pt x="241" y="863"/>
                    <a:pt x="243" y="863"/>
                  </a:cubicBezTo>
                  <a:cubicBezTo>
                    <a:pt x="244" y="862"/>
                    <a:pt x="246" y="862"/>
                    <a:pt x="248" y="861"/>
                  </a:cubicBezTo>
                  <a:cubicBezTo>
                    <a:pt x="251" y="859"/>
                    <a:pt x="252" y="855"/>
                    <a:pt x="253" y="852"/>
                  </a:cubicBezTo>
                  <a:cubicBezTo>
                    <a:pt x="253" y="848"/>
                    <a:pt x="253" y="845"/>
                    <a:pt x="253" y="841"/>
                  </a:cubicBezTo>
                  <a:cubicBezTo>
                    <a:pt x="253" y="830"/>
                    <a:pt x="253" y="830"/>
                    <a:pt x="253" y="830"/>
                  </a:cubicBezTo>
                  <a:cubicBezTo>
                    <a:pt x="253" y="799"/>
                    <a:pt x="254" y="772"/>
                    <a:pt x="254" y="748"/>
                  </a:cubicBezTo>
                  <a:cubicBezTo>
                    <a:pt x="255" y="734"/>
                    <a:pt x="255" y="720"/>
                    <a:pt x="256" y="708"/>
                  </a:cubicBezTo>
                  <a:cubicBezTo>
                    <a:pt x="257" y="695"/>
                    <a:pt x="259" y="704"/>
                    <a:pt x="261" y="731"/>
                  </a:cubicBezTo>
                  <a:cubicBezTo>
                    <a:pt x="261" y="740"/>
                    <a:pt x="262" y="752"/>
                    <a:pt x="262" y="765"/>
                  </a:cubicBezTo>
                  <a:cubicBezTo>
                    <a:pt x="263" y="777"/>
                    <a:pt x="263" y="790"/>
                    <a:pt x="263" y="804"/>
                  </a:cubicBezTo>
                  <a:cubicBezTo>
                    <a:pt x="263" y="811"/>
                    <a:pt x="264" y="818"/>
                    <a:pt x="264" y="826"/>
                  </a:cubicBezTo>
                  <a:cubicBezTo>
                    <a:pt x="264" y="833"/>
                    <a:pt x="264" y="841"/>
                    <a:pt x="264" y="850"/>
                  </a:cubicBezTo>
                  <a:cubicBezTo>
                    <a:pt x="264" y="854"/>
                    <a:pt x="264" y="859"/>
                    <a:pt x="262" y="863"/>
                  </a:cubicBezTo>
                  <a:close/>
                  <a:moveTo>
                    <a:pt x="694" y="671"/>
                  </a:moveTo>
                  <a:cubicBezTo>
                    <a:pt x="688" y="665"/>
                    <a:pt x="682" y="659"/>
                    <a:pt x="675" y="653"/>
                  </a:cubicBezTo>
                  <a:cubicBezTo>
                    <a:pt x="668" y="646"/>
                    <a:pt x="660" y="640"/>
                    <a:pt x="653" y="633"/>
                  </a:cubicBezTo>
                  <a:cubicBezTo>
                    <a:pt x="637" y="618"/>
                    <a:pt x="621" y="602"/>
                    <a:pt x="604" y="586"/>
                  </a:cubicBezTo>
                  <a:cubicBezTo>
                    <a:pt x="584" y="567"/>
                    <a:pt x="563" y="548"/>
                    <a:pt x="540" y="531"/>
                  </a:cubicBezTo>
                  <a:cubicBezTo>
                    <a:pt x="518" y="515"/>
                    <a:pt x="494" y="499"/>
                    <a:pt x="467" y="488"/>
                  </a:cubicBezTo>
                  <a:cubicBezTo>
                    <a:pt x="441" y="477"/>
                    <a:pt x="411" y="469"/>
                    <a:pt x="381" y="469"/>
                  </a:cubicBezTo>
                  <a:cubicBezTo>
                    <a:pt x="374" y="469"/>
                    <a:pt x="366" y="469"/>
                    <a:pt x="358" y="470"/>
                  </a:cubicBezTo>
                  <a:cubicBezTo>
                    <a:pt x="350" y="471"/>
                    <a:pt x="343" y="473"/>
                    <a:pt x="335" y="476"/>
                  </a:cubicBezTo>
                  <a:cubicBezTo>
                    <a:pt x="321" y="480"/>
                    <a:pt x="307" y="488"/>
                    <a:pt x="296" y="497"/>
                  </a:cubicBezTo>
                  <a:cubicBezTo>
                    <a:pt x="273" y="515"/>
                    <a:pt x="256" y="542"/>
                    <a:pt x="249" y="572"/>
                  </a:cubicBezTo>
                  <a:cubicBezTo>
                    <a:pt x="247" y="580"/>
                    <a:pt x="246" y="588"/>
                    <a:pt x="246" y="595"/>
                  </a:cubicBezTo>
                  <a:cubicBezTo>
                    <a:pt x="246" y="597"/>
                    <a:pt x="246" y="599"/>
                    <a:pt x="246" y="601"/>
                  </a:cubicBezTo>
                  <a:cubicBezTo>
                    <a:pt x="246" y="606"/>
                    <a:pt x="246" y="606"/>
                    <a:pt x="246" y="606"/>
                  </a:cubicBezTo>
                  <a:cubicBezTo>
                    <a:pt x="246" y="610"/>
                    <a:pt x="246" y="613"/>
                    <a:pt x="246" y="617"/>
                  </a:cubicBezTo>
                  <a:cubicBezTo>
                    <a:pt x="246" y="631"/>
                    <a:pt x="246" y="645"/>
                    <a:pt x="245" y="660"/>
                  </a:cubicBezTo>
                  <a:cubicBezTo>
                    <a:pt x="245" y="717"/>
                    <a:pt x="245" y="776"/>
                    <a:pt x="244" y="836"/>
                  </a:cubicBezTo>
                  <a:cubicBezTo>
                    <a:pt x="244" y="843"/>
                    <a:pt x="244" y="843"/>
                    <a:pt x="244" y="843"/>
                  </a:cubicBezTo>
                  <a:cubicBezTo>
                    <a:pt x="244" y="845"/>
                    <a:pt x="244" y="847"/>
                    <a:pt x="243" y="849"/>
                  </a:cubicBezTo>
                  <a:cubicBezTo>
                    <a:pt x="243" y="851"/>
                    <a:pt x="241" y="853"/>
                    <a:pt x="239" y="854"/>
                  </a:cubicBezTo>
                  <a:cubicBezTo>
                    <a:pt x="237" y="855"/>
                    <a:pt x="235" y="855"/>
                    <a:pt x="233" y="855"/>
                  </a:cubicBezTo>
                  <a:cubicBezTo>
                    <a:pt x="231" y="856"/>
                    <a:pt x="228" y="856"/>
                    <a:pt x="226" y="856"/>
                  </a:cubicBezTo>
                  <a:cubicBezTo>
                    <a:pt x="223" y="856"/>
                    <a:pt x="223" y="856"/>
                    <a:pt x="223" y="856"/>
                  </a:cubicBezTo>
                  <a:cubicBezTo>
                    <a:pt x="217" y="856"/>
                    <a:pt x="217" y="856"/>
                    <a:pt x="217" y="856"/>
                  </a:cubicBezTo>
                  <a:cubicBezTo>
                    <a:pt x="210" y="857"/>
                    <a:pt x="203" y="857"/>
                    <a:pt x="195" y="857"/>
                  </a:cubicBezTo>
                  <a:cubicBezTo>
                    <a:pt x="184" y="857"/>
                    <a:pt x="184" y="857"/>
                    <a:pt x="184" y="857"/>
                  </a:cubicBezTo>
                  <a:cubicBezTo>
                    <a:pt x="178" y="857"/>
                    <a:pt x="178" y="857"/>
                    <a:pt x="178" y="857"/>
                  </a:cubicBezTo>
                  <a:cubicBezTo>
                    <a:pt x="176" y="857"/>
                    <a:pt x="175" y="857"/>
                    <a:pt x="173" y="857"/>
                  </a:cubicBezTo>
                  <a:cubicBezTo>
                    <a:pt x="166" y="856"/>
                    <a:pt x="160" y="856"/>
                    <a:pt x="153" y="854"/>
                  </a:cubicBezTo>
                  <a:cubicBezTo>
                    <a:pt x="140" y="851"/>
                    <a:pt x="126" y="847"/>
                    <a:pt x="114" y="840"/>
                  </a:cubicBezTo>
                  <a:cubicBezTo>
                    <a:pt x="90" y="828"/>
                    <a:pt x="68" y="809"/>
                    <a:pt x="56" y="786"/>
                  </a:cubicBezTo>
                  <a:cubicBezTo>
                    <a:pt x="50" y="775"/>
                    <a:pt x="46" y="763"/>
                    <a:pt x="46" y="750"/>
                  </a:cubicBezTo>
                  <a:cubicBezTo>
                    <a:pt x="46" y="736"/>
                    <a:pt x="46" y="721"/>
                    <a:pt x="46" y="706"/>
                  </a:cubicBezTo>
                  <a:cubicBezTo>
                    <a:pt x="45" y="601"/>
                    <a:pt x="45" y="492"/>
                    <a:pt x="44" y="382"/>
                  </a:cubicBezTo>
                  <a:cubicBezTo>
                    <a:pt x="44" y="274"/>
                    <a:pt x="43" y="75"/>
                    <a:pt x="43" y="56"/>
                  </a:cubicBezTo>
                  <a:cubicBezTo>
                    <a:pt x="43" y="50"/>
                    <a:pt x="45" y="45"/>
                    <a:pt x="47" y="43"/>
                  </a:cubicBezTo>
                  <a:cubicBezTo>
                    <a:pt x="50" y="40"/>
                    <a:pt x="57" y="39"/>
                    <a:pt x="60" y="39"/>
                  </a:cubicBezTo>
                  <a:cubicBezTo>
                    <a:pt x="66" y="39"/>
                    <a:pt x="144" y="39"/>
                    <a:pt x="186" y="39"/>
                  </a:cubicBezTo>
                  <a:cubicBezTo>
                    <a:pt x="202" y="39"/>
                    <a:pt x="202" y="39"/>
                    <a:pt x="202" y="39"/>
                  </a:cubicBezTo>
                  <a:cubicBezTo>
                    <a:pt x="207" y="39"/>
                    <a:pt x="213" y="39"/>
                    <a:pt x="218" y="39"/>
                  </a:cubicBezTo>
                  <a:cubicBezTo>
                    <a:pt x="228" y="39"/>
                    <a:pt x="238" y="41"/>
                    <a:pt x="248" y="42"/>
                  </a:cubicBezTo>
                  <a:cubicBezTo>
                    <a:pt x="268" y="46"/>
                    <a:pt x="287" y="53"/>
                    <a:pt x="305" y="62"/>
                  </a:cubicBezTo>
                  <a:cubicBezTo>
                    <a:pt x="323" y="71"/>
                    <a:pt x="340" y="83"/>
                    <a:pt x="354" y="97"/>
                  </a:cubicBezTo>
                  <a:cubicBezTo>
                    <a:pt x="370" y="111"/>
                    <a:pt x="385" y="126"/>
                    <a:pt x="400" y="140"/>
                  </a:cubicBezTo>
                  <a:cubicBezTo>
                    <a:pt x="431" y="168"/>
                    <a:pt x="461" y="196"/>
                    <a:pt x="490" y="224"/>
                  </a:cubicBezTo>
                  <a:cubicBezTo>
                    <a:pt x="503" y="235"/>
                    <a:pt x="515" y="247"/>
                    <a:pt x="527" y="257"/>
                  </a:cubicBezTo>
                  <a:cubicBezTo>
                    <a:pt x="532" y="263"/>
                    <a:pt x="538" y="268"/>
                    <a:pt x="544" y="273"/>
                  </a:cubicBezTo>
                  <a:cubicBezTo>
                    <a:pt x="545" y="274"/>
                    <a:pt x="547" y="276"/>
                    <a:pt x="548" y="277"/>
                  </a:cubicBezTo>
                  <a:cubicBezTo>
                    <a:pt x="550" y="279"/>
                    <a:pt x="550" y="279"/>
                    <a:pt x="550" y="279"/>
                  </a:cubicBezTo>
                  <a:cubicBezTo>
                    <a:pt x="552" y="280"/>
                    <a:pt x="552" y="280"/>
                    <a:pt x="552" y="280"/>
                  </a:cubicBezTo>
                  <a:cubicBezTo>
                    <a:pt x="554" y="283"/>
                    <a:pt x="557" y="286"/>
                    <a:pt x="560" y="288"/>
                  </a:cubicBezTo>
                  <a:cubicBezTo>
                    <a:pt x="581" y="308"/>
                    <a:pt x="603" y="324"/>
                    <a:pt x="621" y="336"/>
                  </a:cubicBezTo>
                  <a:cubicBezTo>
                    <a:pt x="640" y="348"/>
                    <a:pt x="656" y="357"/>
                    <a:pt x="669" y="363"/>
                  </a:cubicBezTo>
                  <a:cubicBezTo>
                    <a:pt x="681" y="369"/>
                    <a:pt x="690" y="372"/>
                    <a:pt x="694" y="374"/>
                  </a:cubicBezTo>
                  <a:cubicBezTo>
                    <a:pt x="710" y="380"/>
                    <a:pt x="722" y="384"/>
                    <a:pt x="731" y="386"/>
                  </a:cubicBezTo>
                  <a:cubicBezTo>
                    <a:pt x="739" y="388"/>
                    <a:pt x="744" y="389"/>
                    <a:pt x="745" y="388"/>
                  </a:cubicBezTo>
                  <a:cubicBezTo>
                    <a:pt x="745" y="388"/>
                    <a:pt x="742" y="386"/>
                    <a:pt x="735" y="383"/>
                  </a:cubicBezTo>
                  <a:cubicBezTo>
                    <a:pt x="728" y="379"/>
                    <a:pt x="719" y="375"/>
                    <a:pt x="703" y="367"/>
                  </a:cubicBezTo>
                  <a:cubicBezTo>
                    <a:pt x="683" y="357"/>
                    <a:pt x="653" y="341"/>
                    <a:pt x="620" y="316"/>
                  </a:cubicBezTo>
                  <a:cubicBezTo>
                    <a:pt x="604" y="304"/>
                    <a:pt x="586" y="289"/>
                    <a:pt x="569" y="272"/>
                  </a:cubicBezTo>
                  <a:cubicBezTo>
                    <a:pt x="567" y="270"/>
                    <a:pt x="564" y="267"/>
                    <a:pt x="562" y="265"/>
                  </a:cubicBezTo>
                  <a:cubicBezTo>
                    <a:pt x="560" y="263"/>
                    <a:pt x="557" y="261"/>
                    <a:pt x="555" y="258"/>
                  </a:cubicBezTo>
                  <a:cubicBezTo>
                    <a:pt x="550" y="254"/>
                    <a:pt x="546" y="249"/>
                    <a:pt x="541" y="245"/>
                  </a:cubicBezTo>
                  <a:cubicBezTo>
                    <a:pt x="531" y="235"/>
                    <a:pt x="521" y="226"/>
                    <a:pt x="511" y="216"/>
                  </a:cubicBezTo>
                  <a:cubicBezTo>
                    <a:pt x="469" y="176"/>
                    <a:pt x="423" y="131"/>
                    <a:pt x="372" y="83"/>
                  </a:cubicBezTo>
                  <a:cubicBezTo>
                    <a:pt x="366" y="77"/>
                    <a:pt x="359" y="70"/>
                    <a:pt x="352" y="64"/>
                  </a:cubicBezTo>
                  <a:cubicBezTo>
                    <a:pt x="344" y="59"/>
                    <a:pt x="336" y="53"/>
                    <a:pt x="328" y="48"/>
                  </a:cubicBezTo>
                  <a:cubicBezTo>
                    <a:pt x="312" y="38"/>
                    <a:pt x="294" y="30"/>
                    <a:pt x="275" y="25"/>
                  </a:cubicBezTo>
                  <a:cubicBezTo>
                    <a:pt x="257" y="19"/>
                    <a:pt x="237" y="15"/>
                    <a:pt x="216" y="15"/>
                  </a:cubicBezTo>
                  <a:cubicBezTo>
                    <a:pt x="212" y="14"/>
                    <a:pt x="212" y="14"/>
                    <a:pt x="212" y="14"/>
                  </a:cubicBezTo>
                  <a:cubicBezTo>
                    <a:pt x="209" y="14"/>
                    <a:pt x="209" y="14"/>
                    <a:pt x="209" y="14"/>
                  </a:cubicBezTo>
                  <a:cubicBezTo>
                    <a:pt x="202" y="14"/>
                    <a:pt x="202" y="14"/>
                    <a:pt x="202" y="14"/>
                  </a:cubicBezTo>
                  <a:cubicBezTo>
                    <a:pt x="197" y="14"/>
                    <a:pt x="192" y="14"/>
                    <a:pt x="187" y="14"/>
                  </a:cubicBezTo>
                  <a:cubicBezTo>
                    <a:pt x="177" y="14"/>
                    <a:pt x="167" y="14"/>
                    <a:pt x="157" y="14"/>
                  </a:cubicBezTo>
                  <a:cubicBezTo>
                    <a:pt x="122" y="14"/>
                    <a:pt x="80" y="13"/>
                    <a:pt x="50" y="13"/>
                  </a:cubicBezTo>
                  <a:cubicBezTo>
                    <a:pt x="32" y="13"/>
                    <a:pt x="17" y="23"/>
                    <a:pt x="17" y="46"/>
                  </a:cubicBezTo>
                  <a:cubicBezTo>
                    <a:pt x="17" y="59"/>
                    <a:pt x="17" y="87"/>
                    <a:pt x="17" y="108"/>
                  </a:cubicBezTo>
                  <a:cubicBezTo>
                    <a:pt x="16" y="278"/>
                    <a:pt x="16" y="456"/>
                    <a:pt x="16" y="632"/>
                  </a:cubicBezTo>
                  <a:cubicBezTo>
                    <a:pt x="16" y="653"/>
                    <a:pt x="16" y="675"/>
                    <a:pt x="16" y="697"/>
                  </a:cubicBezTo>
                  <a:cubicBezTo>
                    <a:pt x="16" y="708"/>
                    <a:pt x="16" y="719"/>
                    <a:pt x="16" y="730"/>
                  </a:cubicBezTo>
                  <a:cubicBezTo>
                    <a:pt x="16" y="746"/>
                    <a:pt x="16" y="746"/>
                    <a:pt x="16" y="746"/>
                  </a:cubicBezTo>
                  <a:cubicBezTo>
                    <a:pt x="16" y="750"/>
                    <a:pt x="16" y="750"/>
                    <a:pt x="16" y="750"/>
                  </a:cubicBezTo>
                  <a:cubicBezTo>
                    <a:pt x="16" y="752"/>
                    <a:pt x="16" y="753"/>
                    <a:pt x="16" y="755"/>
                  </a:cubicBezTo>
                  <a:cubicBezTo>
                    <a:pt x="16" y="758"/>
                    <a:pt x="17" y="761"/>
                    <a:pt x="17" y="764"/>
                  </a:cubicBezTo>
                  <a:cubicBezTo>
                    <a:pt x="19" y="776"/>
                    <a:pt x="23" y="788"/>
                    <a:pt x="28" y="799"/>
                  </a:cubicBezTo>
                  <a:cubicBezTo>
                    <a:pt x="34" y="810"/>
                    <a:pt x="41" y="820"/>
                    <a:pt x="49" y="828"/>
                  </a:cubicBezTo>
                  <a:cubicBezTo>
                    <a:pt x="65" y="846"/>
                    <a:pt x="84" y="859"/>
                    <a:pt x="104" y="869"/>
                  </a:cubicBezTo>
                  <a:cubicBezTo>
                    <a:pt x="125" y="879"/>
                    <a:pt x="147" y="886"/>
                    <a:pt x="170" y="887"/>
                  </a:cubicBezTo>
                  <a:cubicBezTo>
                    <a:pt x="173" y="887"/>
                    <a:pt x="176" y="887"/>
                    <a:pt x="179" y="887"/>
                  </a:cubicBezTo>
                  <a:cubicBezTo>
                    <a:pt x="187" y="887"/>
                    <a:pt x="187" y="887"/>
                    <a:pt x="187" y="887"/>
                  </a:cubicBezTo>
                  <a:cubicBezTo>
                    <a:pt x="192" y="887"/>
                    <a:pt x="197" y="887"/>
                    <a:pt x="202" y="887"/>
                  </a:cubicBezTo>
                  <a:cubicBezTo>
                    <a:pt x="208" y="887"/>
                    <a:pt x="213" y="887"/>
                    <a:pt x="218" y="886"/>
                  </a:cubicBezTo>
                  <a:cubicBezTo>
                    <a:pt x="227" y="886"/>
                    <a:pt x="227" y="886"/>
                    <a:pt x="227" y="886"/>
                  </a:cubicBezTo>
                  <a:cubicBezTo>
                    <a:pt x="230" y="886"/>
                    <a:pt x="234" y="885"/>
                    <a:pt x="237" y="885"/>
                  </a:cubicBezTo>
                  <a:cubicBezTo>
                    <a:pt x="244" y="884"/>
                    <a:pt x="251" y="883"/>
                    <a:pt x="257" y="881"/>
                  </a:cubicBezTo>
                  <a:cubicBezTo>
                    <a:pt x="263" y="879"/>
                    <a:pt x="268" y="874"/>
                    <a:pt x="270" y="868"/>
                  </a:cubicBezTo>
                  <a:cubicBezTo>
                    <a:pt x="273" y="862"/>
                    <a:pt x="274" y="856"/>
                    <a:pt x="274" y="849"/>
                  </a:cubicBezTo>
                  <a:cubicBezTo>
                    <a:pt x="274" y="839"/>
                    <a:pt x="274" y="839"/>
                    <a:pt x="274" y="839"/>
                  </a:cubicBezTo>
                  <a:cubicBezTo>
                    <a:pt x="274" y="834"/>
                    <a:pt x="274" y="834"/>
                    <a:pt x="274" y="834"/>
                  </a:cubicBezTo>
                  <a:cubicBezTo>
                    <a:pt x="274" y="830"/>
                    <a:pt x="274" y="830"/>
                    <a:pt x="274" y="830"/>
                  </a:cubicBezTo>
                  <a:cubicBezTo>
                    <a:pt x="274" y="810"/>
                    <a:pt x="273" y="789"/>
                    <a:pt x="273" y="770"/>
                  </a:cubicBezTo>
                  <a:cubicBezTo>
                    <a:pt x="273" y="730"/>
                    <a:pt x="273" y="691"/>
                    <a:pt x="273" y="653"/>
                  </a:cubicBezTo>
                  <a:cubicBezTo>
                    <a:pt x="272" y="635"/>
                    <a:pt x="272" y="616"/>
                    <a:pt x="272" y="598"/>
                  </a:cubicBezTo>
                  <a:cubicBezTo>
                    <a:pt x="272" y="581"/>
                    <a:pt x="277" y="565"/>
                    <a:pt x="284" y="550"/>
                  </a:cubicBezTo>
                  <a:cubicBezTo>
                    <a:pt x="291" y="536"/>
                    <a:pt x="302" y="523"/>
                    <a:pt x="314" y="514"/>
                  </a:cubicBezTo>
                  <a:cubicBezTo>
                    <a:pt x="327" y="504"/>
                    <a:pt x="341" y="497"/>
                    <a:pt x="355" y="494"/>
                  </a:cubicBezTo>
                  <a:cubicBezTo>
                    <a:pt x="363" y="492"/>
                    <a:pt x="370" y="492"/>
                    <a:pt x="378" y="491"/>
                  </a:cubicBezTo>
                  <a:cubicBezTo>
                    <a:pt x="385" y="491"/>
                    <a:pt x="393" y="492"/>
                    <a:pt x="401" y="492"/>
                  </a:cubicBezTo>
                  <a:cubicBezTo>
                    <a:pt x="416" y="494"/>
                    <a:pt x="430" y="497"/>
                    <a:pt x="444" y="502"/>
                  </a:cubicBezTo>
                  <a:cubicBezTo>
                    <a:pt x="472" y="511"/>
                    <a:pt x="497" y="525"/>
                    <a:pt x="519" y="539"/>
                  </a:cubicBezTo>
                  <a:cubicBezTo>
                    <a:pt x="541" y="554"/>
                    <a:pt x="560" y="570"/>
                    <a:pt x="578" y="585"/>
                  </a:cubicBezTo>
                  <a:cubicBezTo>
                    <a:pt x="596" y="601"/>
                    <a:pt x="612" y="615"/>
                    <a:pt x="627" y="628"/>
                  </a:cubicBezTo>
                  <a:cubicBezTo>
                    <a:pt x="641" y="642"/>
                    <a:pt x="655" y="653"/>
                    <a:pt x="667" y="663"/>
                  </a:cubicBezTo>
                  <a:cubicBezTo>
                    <a:pt x="685" y="678"/>
                    <a:pt x="696" y="687"/>
                    <a:pt x="707" y="696"/>
                  </a:cubicBezTo>
                  <a:cubicBezTo>
                    <a:pt x="740" y="722"/>
                    <a:pt x="751" y="728"/>
                    <a:pt x="738" y="714"/>
                  </a:cubicBezTo>
                  <a:cubicBezTo>
                    <a:pt x="725" y="701"/>
                    <a:pt x="712" y="688"/>
                    <a:pt x="694" y="671"/>
                  </a:cubicBezTo>
                  <a:close/>
                </a:path>
              </a:pathLst>
            </a:custGeom>
            <a:solidFill>
              <a:schemeClr val="bg2"/>
            </a:solidFill>
            <a:ln>
              <a:noFill/>
            </a:ln>
          </p:spPr>
          <p:txBody>
            <a:bodyPr vert="horz" wrap="square" lIns="91440" tIns="45720" rIns="91440" bIns="45720" numCol="1" anchor="t" anchorCtr="0" compatLnSpc="1"/>
            <a:lstStyle/>
            <a:p>
              <a:endParaRPr lang="en-GB"/>
            </a:p>
          </p:txBody>
        </p:sp>
      </p:grpSp>
    </p:spTree>
    <p:extLst>
      <p:ext uri="{BB962C8B-B14F-4D97-AF65-F5344CB8AC3E}">
        <p14:creationId xmlns:p14="http://schemas.microsoft.com/office/powerpoint/2010/main" val="6627139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D575C-91F1-D54F-8C90-9C90EBB67E01}"/>
              </a:ext>
            </a:extLst>
          </p:cNvPr>
          <p:cNvSpPr>
            <a:spLocks noGrp="1"/>
          </p:cNvSpPr>
          <p:nvPr>
            <p:ph type="title"/>
          </p:nvPr>
        </p:nvSpPr>
        <p:spPr>
          <a:xfrm>
            <a:off x="479425" y="368300"/>
            <a:ext cx="11233150" cy="576263"/>
          </a:xfrm>
          <a:prstGeom prst="rect">
            <a:avLst/>
          </a:prstGeom>
        </p:spPr>
        <p:txBody>
          <a:bodyPr/>
          <a:lstStyle/>
          <a:p>
            <a:r>
              <a:rPr lang="en-US"/>
              <a:t>Click to edit Master title style</a:t>
            </a:r>
          </a:p>
        </p:txBody>
      </p:sp>
      <p:sp>
        <p:nvSpPr>
          <p:cNvPr id="4" name="Date Placeholder 3">
            <a:extLst>
              <a:ext uri="{FF2B5EF4-FFF2-40B4-BE49-F238E27FC236}">
                <a16:creationId xmlns:a16="http://schemas.microsoft.com/office/drawing/2014/main" id="{A4F05626-1457-F740-8D33-DBB80C625AC8}"/>
              </a:ext>
            </a:extLst>
          </p:cNvPr>
          <p:cNvSpPr>
            <a:spLocks noGrp="1"/>
          </p:cNvSpPr>
          <p:nvPr>
            <p:ph type="dt" sz="half" idx="10"/>
          </p:nvPr>
        </p:nvSpPr>
        <p:spPr>
          <a:xfrm>
            <a:off x="10117711" y="6531306"/>
            <a:ext cx="724519" cy="20005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CCA71874-D77E-7D49-9E13-557EFC7B2985}"/>
              </a:ext>
            </a:extLst>
          </p:cNvPr>
          <p:cNvSpPr>
            <a:spLocks noGrp="1"/>
          </p:cNvSpPr>
          <p:nvPr>
            <p:ph type="ftr" sz="quarter" idx="11"/>
          </p:nvPr>
        </p:nvSpPr>
        <p:spPr>
          <a:xfrm>
            <a:off x="731520" y="6352185"/>
            <a:ext cx="9292281" cy="253916"/>
          </a:xfrm>
          <a:prstGeom prst="rect">
            <a:avLst/>
          </a:prstGeom>
        </p:spPr>
        <p:txBody>
          <a:bodyPr/>
          <a:lstStyle/>
          <a:p>
            <a:r>
              <a:rPr lang="en-US"/>
              <a:t>Henis alicim fugiae es vendem rendi ilitibus iminvenimi, officit aturit ut mo consequis ant ut volut ulpa que ium dolo dernatur seniste mporpor eperfer natestem quibusd aectur? Nihilibus et quo tet rerorum </a:t>
            </a:r>
          </a:p>
        </p:txBody>
      </p:sp>
      <p:sp>
        <p:nvSpPr>
          <p:cNvPr id="6" name="Slide Number Placeholder 5">
            <a:extLst>
              <a:ext uri="{FF2B5EF4-FFF2-40B4-BE49-F238E27FC236}">
                <a16:creationId xmlns:a16="http://schemas.microsoft.com/office/drawing/2014/main" id="{AE71AA96-8055-EB45-B7BC-E8BC8A4EBFB1}"/>
              </a:ext>
            </a:extLst>
          </p:cNvPr>
          <p:cNvSpPr>
            <a:spLocks noGrp="1"/>
          </p:cNvSpPr>
          <p:nvPr>
            <p:ph type="sldNum" sz="quarter" idx="12"/>
          </p:nvPr>
        </p:nvSpPr>
        <p:spPr>
          <a:xfrm>
            <a:off x="479425" y="6406046"/>
            <a:ext cx="148298" cy="200055"/>
          </a:xfrm>
          <a:prstGeom prst="rect">
            <a:avLst/>
          </a:prstGeom>
        </p:spPr>
        <p:txBody>
          <a:bodyPr/>
          <a:lstStyle/>
          <a:p>
            <a:fld id="{6BA6DA65-34A4-0A43-908D-E059AEC7C741}" type="slidenum">
              <a:rPr lang="en-US" smtClean="0"/>
              <a:t>‹#›</a:t>
            </a:fld>
            <a:endParaRPr lang="en-US"/>
          </a:p>
        </p:txBody>
      </p:sp>
      <p:sp>
        <p:nvSpPr>
          <p:cNvPr id="7" name="Subtitle 2">
            <a:extLst>
              <a:ext uri="{FF2B5EF4-FFF2-40B4-BE49-F238E27FC236}">
                <a16:creationId xmlns:a16="http://schemas.microsoft.com/office/drawing/2014/main" id="{9DEA8DB8-8369-B146-8932-6C6AE37343A0}"/>
              </a:ext>
            </a:extLst>
          </p:cNvPr>
          <p:cNvSpPr>
            <a:spLocks noGrp="1"/>
          </p:cNvSpPr>
          <p:nvPr>
            <p:ph type="subTitle" idx="13" hasCustomPrompt="1"/>
          </p:nvPr>
        </p:nvSpPr>
        <p:spPr>
          <a:xfrm>
            <a:off x="479425" y="944563"/>
            <a:ext cx="11233150" cy="313932"/>
          </a:xfrm>
          <a:prstGeom prst="rect">
            <a:avLst/>
          </a:prstGeom>
        </p:spPr>
        <p:txBody>
          <a:bodyPr>
            <a:noAutofit/>
          </a:bodyPr>
          <a:lstStyle>
            <a:lvl1pPr marL="0" indent="0" algn="l">
              <a:spcBef>
                <a:spcPts val="0"/>
              </a:spcBef>
              <a:spcAft>
                <a:spcPts val="0"/>
              </a:spcAft>
              <a:buNone/>
              <a:defRPr lang="en-US" sz="1600" dirty="0" smtClean="0">
                <a:solidFill>
                  <a:schemeClr val="tx1"/>
                </a:solidFill>
              </a:defRPr>
            </a:lvl1pPr>
            <a:lvl2pPr marL="0" indent="0" algn="l">
              <a:spcBef>
                <a:spcPts val="0"/>
              </a:spcBef>
              <a:spcAft>
                <a:spcPts val="0"/>
              </a:spcAft>
              <a:buNone/>
              <a:defRPr lang="en-US" sz="1600" dirty="0" smtClean="0">
                <a:solidFill>
                  <a:schemeClr val="tx1"/>
                </a:solidFill>
              </a:defRPr>
            </a:lvl2pPr>
            <a:lvl3pPr marL="0" indent="0" algn="l">
              <a:spcBef>
                <a:spcPts val="0"/>
              </a:spcBef>
              <a:spcAft>
                <a:spcPts val="0"/>
              </a:spcAft>
              <a:buNone/>
              <a:defRPr lang="en-US" sz="1600" dirty="0" smtClean="0">
                <a:solidFill>
                  <a:schemeClr val="tx1"/>
                </a:solidFill>
              </a:defRPr>
            </a:lvl3pPr>
            <a:lvl4pPr marL="0" indent="0" algn="l">
              <a:spcBef>
                <a:spcPts val="0"/>
              </a:spcBef>
              <a:spcAft>
                <a:spcPts val="0"/>
              </a:spcAft>
              <a:buNone/>
              <a:defRPr lang="en-US" sz="1600" dirty="0" smtClean="0">
                <a:solidFill>
                  <a:schemeClr val="tx1"/>
                </a:solidFill>
              </a:defRPr>
            </a:lvl4pPr>
            <a:lvl5pPr marL="0" indent="0" algn="l">
              <a:spcBef>
                <a:spcPts val="0"/>
              </a:spcBef>
              <a:spcAft>
                <a:spcPts val="0"/>
              </a:spcAft>
              <a:buNone/>
              <a:defRPr lang="en-US" sz="1600" dirty="0" smtClean="0">
                <a:solidFill>
                  <a:schemeClr val="tx1"/>
                </a:solidFill>
              </a:defRPr>
            </a:lvl5pPr>
            <a:lvl6pPr marL="0" indent="0" algn="l">
              <a:spcBef>
                <a:spcPts val="0"/>
              </a:spcBef>
              <a:spcAft>
                <a:spcPts val="0"/>
              </a:spcAft>
              <a:buNone/>
              <a:defRPr lang="en-US" sz="1600" dirty="0" smtClean="0">
                <a:solidFill>
                  <a:schemeClr val="tx1"/>
                </a:solidFill>
              </a:defRPr>
            </a:lvl6pPr>
            <a:lvl7pPr marL="0" indent="0" algn="l">
              <a:spcBef>
                <a:spcPts val="0"/>
              </a:spcBef>
              <a:spcAft>
                <a:spcPts val="0"/>
              </a:spcAft>
              <a:buNone/>
              <a:defRPr lang="en-US" sz="1600" dirty="0" smtClean="0">
                <a:solidFill>
                  <a:schemeClr val="tx1"/>
                </a:solidFill>
              </a:defRPr>
            </a:lvl7pPr>
            <a:lvl8pPr marL="0" indent="0" algn="l">
              <a:spcBef>
                <a:spcPts val="0"/>
              </a:spcBef>
              <a:spcAft>
                <a:spcPts val="0"/>
              </a:spcAft>
              <a:buNone/>
              <a:defRPr lang="en-US" sz="1600" dirty="0" smtClean="0">
                <a:solidFill>
                  <a:schemeClr val="tx1"/>
                </a:solidFill>
              </a:defRPr>
            </a:lvl8pPr>
            <a:lvl9pPr marL="0" indent="0" algn="l">
              <a:spcBef>
                <a:spcPts val="0"/>
              </a:spcBef>
              <a:spcAft>
                <a:spcPts val="0"/>
              </a:spcAft>
              <a:buNone/>
              <a:defRPr lang="en-US" sz="1600" dirty="0">
                <a:solidFill>
                  <a:schemeClr val="tx1"/>
                </a:solidFill>
              </a:defRPr>
            </a:lvl9pPr>
          </a:lstStyle>
          <a:p>
            <a:pPr lvl="0"/>
            <a:r>
              <a:rPr lang="en-US"/>
              <a:t>Click to add subtitle</a:t>
            </a:r>
          </a:p>
        </p:txBody>
      </p:sp>
    </p:spTree>
    <p:extLst>
      <p:ext uri="{BB962C8B-B14F-4D97-AF65-F5344CB8AC3E}">
        <p14:creationId xmlns:p14="http://schemas.microsoft.com/office/powerpoint/2010/main" val="140797603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2173FB7-1868-244C-BDDE-93FBE904D6DA}"/>
              </a:ext>
            </a:extLst>
          </p:cNvPr>
          <p:cNvSpPr/>
          <p:nvPr userDrawn="1"/>
        </p:nvSpPr>
        <p:spPr>
          <a:xfrm>
            <a:off x="-1" y="4682067"/>
            <a:ext cx="12192001" cy="2175557"/>
          </a:xfrm>
          <a:custGeom>
            <a:avLst/>
            <a:gdLst>
              <a:gd name="connsiteX0" fmla="*/ 12192000 w 12192001"/>
              <a:gd name="connsiteY0" fmla="*/ 0 h 2175557"/>
              <a:gd name="connsiteX1" fmla="*/ 12192001 w 12192001"/>
              <a:gd name="connsiteY1" fmla="*/ 0 h 2175557"/>
              <a:gd name="connsiteX2" fmla="*/ 12192001 w 12192001"/>
              <a:gd name="connsiteY2" fmla="*/ 2175557 h 2175557"/>
              <a:gd name="connsiteX3" fmla="*/ 0 w 12192001"/>
              <a:gd name="connsiteY3" fmla="*/ 2175557 h 2175557"/>
              <a:gd name="connsiteX4" fmla="*/ 0 w 12192001"/>
              <a:gd name="connsiteY4" fmla="*/ 1021722 h 2175557"/>
              <a:gd name="connsiteX5" fmla="*/ 11378982 w 12192001"/>
              <a:gd name="connsiteY5" fmla="*/ 1021722 h 2175557"/>
              <a:gd name="connsiteX6" fmla="*/ 12192000 w 12192001"/>
              <a:gd name="connsiteY6" fmla="*/ 208704 h 217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2175557">
                <a:moveTo>
                  <a:pt x="12192000" y="0"/>
                </a:moveTo>
                <a:lnTo>
                  <a:pt x="12192001" y="0"/>
                </a:lnTo>
                <a:lnTo>
                  <a:pt x="12192001" y="2175557"/>
                </a:lnTo>
                <a:lnTo>
                  <a:pt x="0" y="2175557"/>
                </a:lnTo>
                <a:lnTo>
                  <a:pt x="0" y="1021722"/>
                </a:lnTo>
                <a:lnTo>
                  <a:pt x="11378982" y="1021722"/>
                </a:lnTo>
                <a:cubicBezTo>
                  <a:pt x="11827999" y="1021722"/>
                  <a:pt x="12192000" y="657721"/>
                  <a:pt x="12192000" y="2087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ectangle 10">
            <a:extLst>
              <a:ext uri="{FF2B5EF4-FFF2-40B4-BE49-F238E27FC236}">
                <a16:creationId xmlns:a16="http://schemas.microsoft.com/office/drawing/2014/main" id="{A6E767CD-8DA8-EB4A-86E9-8352FF48E719}"/>
              </a:ext>
            </a:extLst>
          </p:cNvPr>
          <p:cNvSpPr/>
          <p:nvPr userDrawn="1"/>
        </p:nvSpPr>
        <p:spPr>
          <a:xfrm rot="10800000" flipV="1">
            <a:off x="0" y="6805914"/>
            <a:ext cx="12192000" cy="52086"/>
          </a:xfrm>
          <a:prstGeom prst="rect">
            <a:avLst/>
          </a:prstGeom>
          <a:gradFill>
            <a:gsLst>
              <a:gs pos="49000">
                <a:schemeClr val="accent4"/>
              </a:gs>
              <a:gs pos="0">
                <a:schemeClr val="accent3"/>
              </a:gs>
              <a:gs pos="100000">
                <a:schemeClr val="accent6">
                  <a:alpha val="5500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Title 1">
            <a:extLst>
              <a:ext uri="{FF2B5EF4-FFF2-40B4-BE49-F238E27FC236}">
                <a16:creationId xmlns:a16="http://schemas.microsoft.com/office/drawing/2014/main" id="{2C8458E1-7BC0-184E-BD71-CC196A0ACE7A}"/>
              </a:ext>
            </a:extLst>
          </p:cNvPr>
          <p:cNvSpPr>
            <a:spLocks noGrp="1"/>
          </p:cNvSpPr>
          <p:nvPr>
            <p:ph type="ctrTitle"/>
          </p:nvPr>
        </p:nvSpPr>
        <p:spPr>
          <a:xfrm>
            <a:off x="479425" y="2760371"/>
            <a:ext cx="9544376" cy="1421928"/>
          </a:xfrm>
          <a:prstGeom prst="rect">
            <a:avLst/>
          </a:prstGeom>
        </p:spPr>
        <p:txBody>
          <a:bodyPr anchor="b">
            <a:noAutofit/>
          </a:bodyPr>
          <a:lstStyle>
            <a:lvl1pPr algn="l">
              <a:defRPr sz="4800"/>
            </a:lvl1pPr>
          </a:lstStyle>
          <a:p>
            <a:r>
              <a:rPr lang="en-US"/>
              <a:t>Click to edit Master title style</a:t>
            </a:r>
          </a:p>
        </p:txBody>
      </p:sp>
      <p:sp>
        <p:nvSpPr>
          <p:cNvPr id="8" name="Subtitle 2">
            <a:extLst>
              <a:ext uri="{FF2B5EF4-FFF2-40B4-BE49-F238E27FC236}">
                <a16:creationId xmlns:a16="http://schemas.microsoft.com/office/drawing/2014/main" id="{0EFD7BDA-90CF-4049-A351-5184D9BD92DD}"/>
              </a:ext>
            </a:extLst>
          </p:cNvPr>
          <p:cNvSpPr>
            <a:spLocks noGrp="1"/>
          </p:cNvSpPr>
          <p:nvPr>
            <p:ph type="subTitle" idx="1" hasCustomPrompt="1"/>
          </p:nvPr>
        </p:nvSpPr>
        <p:spPr>
          <a:xfrm>
            <a:off x="479425" y="4234472"/>
            <a:ext cx="9544376" cy="1274843"/>
          </a:xfrm>
          <a:prstGeom prst="rect">
            <a:avLst/>
          </a:prstGeom>
        </p:spPr>
        <p:txBody>
          <a:bodyPr>
            <a:noAutofit/>
          </a:bodyPr>
          <a:lstStyle>
            <a:lvl1pPr marL="0" indent="0" algn="l">
              <a:spcBef>
                <a:spcPts val="0"/>
              </a:spcBef>
              <a:spcAft>
                <a:spcPts val="0"/>
              </a:spcAft>
              <a:buNone/>
              <a:defRPr lang="en-US" sz="2400" dirty="0" smtClean="0">
                <a:solidFill>
                  <a:schemeClr val="tx1"/>
                </a:solidFill>
              </a:defRPr>
            </a:lvl1pPr>
            <a:lvl2pPr marL="0" indent="0" algn="l">
              <a:spcBef>
                <a:spcPts val="0"/>
              </a:spcBef>
              <a:spcAft>
                <a:spcPts val="0"/>
              </a:spcAft>
              <a:buNone/>
              <a:defRPr lang="en-US" sz="2400" dirty="0" smtClean="0">
                <a:solidFill>
                  <a:schemeClr val="tx1"/>
                </a:solidFill>
              </a:defRPr>
            </a:lvl2pPr>
            <a:lvl3pPr marL="0" indent="0" algn="l">
              <a:spcBef>
                <a:spcPts val="0"/>
              </a:spcBef>
              <a:spcAft>
                <a:spcPts val="0"/>
              </a:spcAft>
              <a:buNone/>
              <a:defRPr lang="en-US" sz="2400" dirty="0" smtClean="0">
                <a:solidFill>
                  <a:schemeClr val="tx1"/>
                </a:solidFill>
              </a:defRPr>
            </a:lvl3pPr>
            <a:lvl4pPr marL="0" indent="0" algn="l">
              <a:spcBef>
                <a:spcPts val="0"/>
              </a:spcBef>
              <a:spcAft>
                <a:spcPts val="0"/>
              </a:spcAft>
              <a:buNone/>
              <a:defRPr lang="en-US" sz="2400" dirty="0" smtClean="0">
                <a:solidFill>
                  <a:schemeClr val="tx1"/>
                </a:solidFill>
              </a:defRPr>
            </a:lvl4pPr>
            <a:lvl5pPr marL="0" indent="0" algn="l">
              <a:spcBef>
                <a:spcPts val="0"/>
              </a:spcBef>
              <a:spcAft>
                <a:spcPts val="0"/>
              </a:spcAft>
              <a:buNone/>
              <a:defRPr lang="en-US" sz="2400" dirty="0" smtClean="0">
                <a:solidFill>
                  <a:schemeClr val="tx1"/>
                </a:solidFill>
              </a:defRPr>
            </a:lvl5pPr>
            <a:lvl6pPr marL="0" indent="0" algn="l">
              <a:spcBef>
                <a:spcPts val="0"/>
              </a:spcBef>
              <a:spcAft>
                <a:spcPts val="0"/>
              </a:spcAft>
              <a:buNone/>
              <a:defRPr lang="en-US" sz="2400" dirty="0" smtClean="0">
                <a:solidFill>
                  <a:schemeClr val="tx1"/>
                </a:solidFill>
              </a:defRPr>
            </a:lvl6pPr>
            <a:lvl7pPr marL="0" indent="0" algn="l">
              <a:spcBef>
                <a:spcPts val="0"/>
              </a:spcBef>
              <a:spcAft>
                <a:spcPts val="0"/>
              </a:spcAft>
              <a:buNone/>
              <a:defRPr lang="en-US" sz="2400" dirty="0" smtClean="0">
                <a:solidFill>
                  <a:schemeClr val="tx1"/>
                </a:solidFill>
              </a:defRPr>
            </a:lvl7pPr>
            <a:lvl8pPr marL="0" indent="0" algn="l">
              <a:spcBef>
                <a:spcPts val="0"/>
              </a:spcBef>
              <a:spcAft>
                <a:spcPts val="0"/>
              </a:spcAft>
              <a:buNone/>
              <a:defRPr lang="en-US" sz="2400" dirty="0" smtClean="0">
                <a:solidFill>
                  <a:schemeClr val="tx1"/>
                </a:solidFill>
              </a:defRPr>
            </a:lvl8pPr>
            <a:lvl9pPr marL="0" indent="0" algn="l">
              <a:spcBef>
                <a:spcPts val="0"/>
              </a:spcBef>
              <a:spcAft>
                <a:spcPts val="0"/>
              </a:spcAft>
              <a:buNone/>
              <a:defRPr lang="en-US" sz="2400" dirty="0">
                <a:solidFill>
                  <a:schemeClr val="tx1"/>
                </a:solidFill>
              </a:defRPr>
            </a:lvl9pPr>
          </a:lstStyle>
          <a:p>
            <a:pPr lvl="0"/>
            <a:r>
              <a:rPr lang="en-US"/>
              <a:t>Click to add subtitle</a:t>
            </a:r>
          </a:p>
        </p:txBody>
      </p:sp>
    </p:spTree>
    <p:extLst>
      <p:ext uri="{BB962C8B-B14F-4D97-AF65-F5344CB8AC3E}">
        <p14:creationId xmlns:p14="http://schemas.microsoft.com/office/powerpoint/2010/main" val="1260619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8308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4DC4C-5712-9245-B370-40EEDDBC8309}"/>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8D31D4B3-4525-FC46-9B13-43FEC755FADA}"/>
              </a:ext>
            </a:extLst>
          </p:cNvPr>
          <p:cNvSpPr>
            <a:spLocks noGrp="1"/>
          </p:cNvSpPr>
          <p:nvPr>
            <p:ph type="dt" sz="half" idx="10"/>
          </p:nvPr>
        </p:nvSpPr>
        <p:spPr>
          <a:xfrm>
            <a:off x="838200" y="6356350"/>
            <a:ext cx="2743200" cy="365125"/>
          </a:xfrm>
          <a:prstGeom prst="rect">
            <a:avLst/>
          </a:prstGeom>
        </p:spPr>
        <p:txBody>
          <a:bodyPr/>
          <a:lstStyle/>
          <a:p>
            <a:endParaRPr kumimoji="1" lang="zh-CN" altLang="en-US"/>
          </a:p>
        </p:txBody>
      </p:sp>
      <p:sp>
        <p:nvSpPr>
          <p:cNvPr id="4" name="页脚占位符 3">
            <a:extLst>
              <a:ext uri="{FF2B5EF4-FFF2-40B4-BE49-F238E27FC236}">
                <a16:creationId xmlns:a16="http://schemas.microsoft.com/office/drawing/2014/main" id="{A1CFD7B0-CF3E-B348-A997-AEBB278649AA}"/>
              </a:ext>
            </a:extLst>
          </p:cNvPr>
          <p:cNvSpPr>
            <a:spLocks noGrp="1"/>
          </p:cNvSpPr>
          <p:nvPr>
            <p:ph type="ftr" sz="quarter" idx="11"/>
          </p:nvPr>
        </p:nvSpPr>
        <p:spPr>
          <a:xfrm>
            <a:off x="4038600" y="6356350"/>
            <a:ext cx="4114800" cy="365125"/>
          </a:xfrm>
          <a:prstGeom prst="rect">
            <a:avLst/>
          </a:prstGeom>
        </p:spPr>
        <p:txBody>
          <a:bodyPr/>
          <a:lstStyle/>
          <a:p>
            <a:r>
              <a:rPr kumimoji="1" lang="en" altLang="zh-CN"/>
              <a:t>Henis alicim fugiae es vendem rendi ilitibus iminvenimi, officit aturit ut mo consequis ant ut volut ulpa que ium dolo dernatur seniste mporpor eperfer natestem quibusd aectur? Nihilibus et quo tet rerorum </a:t>
            </a:r>
            <a:endParaRPr kumimoji="1" lang="zh-CN" altLang="en-US"/>
          </a:p>
        </p:txBody>
      </p:sp>
      <p:sp>
        <p:nvSpPr>
          <p:cNvPr id="5" name="灯片编号占位符 4">
            <a:extLst>
              <a:ext uri="{FF2B5EF4-FFF2-40B4-BE49-F238E27FC236}">
                <a16:creationId xmlns:a16="http://schemas.microsoft.com/office/drawing/2014/main" id="{23CAD44D-62A9-F347-BFB5-4D96D2BDBD78}"/>
              </a:ext>
            </a:extLst>
          </p:cNvPr>
          <p:cNvSpPr>
            <a:spLocks noGrp="1"/>
          </p:cNvSpPr>
          <p:nvPr>
            <p:ph type="sldNum" sz="quarter" idx="12"/>
          </p:nvPr>
        </p:nvSpPr>
        <p:spPr>
          <a:xfrm>
            <a:off x="8610600" y="6356350"/>
            <a:ext cx="2743200" cy="365125"/>
          </a:xfrm>
          <a:prstGeom prst="rect">
            <a:avLst/>
          </a:prstGeom>
        </p:spPr>
        <p:txBody>
          <a:bodyPr/>
          <a:lstStyle/>
          <a:p>
            <a:fld id="{F3D31157-5DE0-C440-A9CB-998D2DAFE051}" type="slidenum">
              <a:rPr kumimoji="1" lang="zh-CN" altLang="en-US" smtClean="0"/>
              <a:t>‹#›</a:t>
            </a:fld>
            <a:endParaRPr kumimoji="1" lang="zh-CN" altLang="en-US"/>
          </a:p>
        </p:txBody>
      </p:sp>
    </p:spTree>
    <p:extLst>
      <p:ext uri="{BB962C8B-B14F-4D97-AF65-F5344CB8AC3E}">
        <p14:creationId xmlns:p14="http://schemas.microsoft.com/office/powerpoint/2010/main" val="3362197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6"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33932469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3354764"/>
          </a:xfrm>
        </p:spPr>
        <p:txBody>
          <a:bodyPr>
            <a:spAutoFit/>
          </a:bodyPr>
          <a:lstStyle>
            <a:lvl1pPr>
              <a:defRPr/>
            </a:lvl1pPr>
            <a:lvl2pPr marL="575986" indent="-287993">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6"/>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3835138"/>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52EBAF-361B-514F-B17A-FE2E18A83CA1}"/>
              </a:ext>
            </a:extLst>
          </p:cNvPr>
          <p:cNvSpPr>
            <a:spLocks noGrp="1"/>
          </p:cNvSpPr>
          <p:nvPr>
            <p:ph type="title"/>
          </p:nvPr>
        </p:nvSpPr>
        <p:spPr>
          <a:xfrm>
            <a:off x="838200" y="514416"/>
            <a:ext cx="10515600" cy="661242"/>
          </a:xfrm>
          <a:prstGeom prst="rect">
            <a:avLst/>
          </a:prstGeom>
        </p:spPr>
        <p:txBody>
          <a:bodyPr/>
          <a:lstStyle>
            <a:lvl1pPr algn="ctr">
              <a:defRPr sz="3200">
                <a:solidFill>
                  <a:srgbClr val="19999F"/>
                </a:solidFill>
              </a:defRPr>
            </a:lvl1pPr>
          </a:lstStyle>
          <a:p>
            <a:r>
              <a:rPr kumimoji="1" lang="zh-CN" altLang="en-US"/>
              <a:t>单击此处编辑母版标题样式</a:t>
            </a:r>
          </a:p>
        </p:txBody>
      </p:sp>
    </p:spTree>
    <p:extLst>
      <p:ext uri="{BB962C8B-B14F-4D97-AF65-F5344CB8AC3E}">
        <p14:creationId xmlns:p14="http://schemas.microsoft.com/office/powerpoint/2010/main" val="2044809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1" name="object 2">
            <a:extLst>
              <a:ext uri="{FF2B5EF4-FFF2-40B4-BE49-F238E27FC236}">
                <a16:creationId xmlns:a16="http://schemas.microsoft.com/office/drawing/2014/main" id="{E171F626-3AB7-5949-B485-FD1122513E16}"/>
              </a:ext>
            </a:extLst>
          </p:cNvPr>
          <p:cNvSpPr/>
          <p:nvPr userDrawn="1"/>
        </p:nvSpPr>
        <p:spPr>
          <a:xfrm>
            <a:off x="137885"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rgbClr val="65186A"/>
          </a:solidFill>
        </p:spPr>
        <p:txBody>
          <a:bodyPr wrap="square" lIns="0" tIns="0" rIns="0" bIns="0" rtlCol="0"/>
          <a:lstStyle/>
          <a:p>
            <a:endParaRPr/>
          </a:p>
        </p:txBody>
      </p:sp>
      <p:pic>
        <p:nvPicPr>
          <p:cNvPr id="6" name="Graphic 5">
            <a:extLst>
              <a:ext uri="{FF2B5EF4-FFF2-40B4-BE49-F238E27FC236}">
                <a16:creationId xmlns:a16="http://schemas.microsoft.com/office/drawing/2014/main" id="{9F1E0205-FEEE-4835-8755-A1B1D210B3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4962" y="1597584"/>
            <a:ext cx="11635025" cy="4674070"/>
          </a:xfrm>
          <a:prstGeom prst="rect">
            <a:avLst/>
          </a:prstGeom>
        </p:spPr>
      </p:pic>
      <p:sp>
        <p:nvSpPr>
          <p:cNvPr id="2" name="Title 1">
            <a:extLst>
              <a:ext uri="{FF2B5EF4-FFF2-40B4-BE49-F238E27FC236}">
                <a16:creationId xmlns:a16="http://schemas.microsoft.com/office/drawing/2014/main" id="{57F9F882-DE2A-A04A-83FC-987CBDA77337}"/>
              </a:ext>
            </a:extLst>
          </p:cNvPr>
          <p:cNvSpPr>
            <a:spLocks noGrp="1"/>
          </p:cNvSpPr>
          <p:nvPr userDrawn="1">
            <p:ph type="ctrTitle"/>
          </p:nvPr>
        </p:nvSpPr>
        <p:spPr>
          <a:xfrm>
            <a:off x="374095" y="2108118"/>
            <a:ext cx="5134076" cy="2387600"/>
          </a:xfrm>
        </p:spPr>
        <p:txBody>
          <a:bodyPr anchor="b">
            <a:normAutofit/>
          </a:bodyPr>
          <a:lstStyle>
            <a:lvl1pPr algn="l">
              <a:lnSpc>
                <a:spcPts val="4000"/>
              </a:lnSpc>
              <a:defRPr sz="3600" b="1" spc="60" baseline="0">
                <a:solidFill>
                  <a:schemeClr val="bg2"/>
                </a:solidFill>
              </a:defRPr>
            </a:lvl1pPr>
          </a:lstStyle>
          <a:p>
            <a:r>
              <a:rPr lang="en-US"/>
              <a:t>Click to edit Master title style</a:t>
            </a:r>
          </a:p>
        </p:txBody>
      </p:sp>
      <p:pic>
        <p:nvPicPr>
          <p:cNvPr id="7" name="Picture 6" descr="A picture containing drawing&#10;&#10;Description automatically generated">
            <a:extLst>
              <a:ext uri="{FF2B5EF4-FFF2-40B4-BE49-F238E27FC236}">
                <a16:creationId xmlns:a16="http://schemas.microsoft.com/office/drawing/2014/main" id="{42C3DC7D-47A6-4927-905B-50B0F4DB141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1726"/>
            <a:ext cx="3170583" cy="1518912"/>
          </a:xfrm>
          <a:prstGeom prst="rect">
            <a:avLst/>
          </a:prstGeom>
        </p:spPr>
      </p:pic>
      <p:sp>
        <p:nvSpPr>
          <p:cNvPr id="3" name="Subtitle 2">
            <a:extLst>
              <a:ext uri="{FF2B5EF4-FFF2-40B4-BE49-F238E27FC236}">
                <a16:creationId xmlns:a16="http://schemas.microsoft.com/office/drawing/2014/main" id="{1586BBF7-94F4-464C-90FC-B9F833387DF4}"/>
              </a:ext>
            </a:extLst>
          </p:cNvPr>
          <p:cNvSpPr>
            <a:spLocks noGrp="1"/>
          </p:cNvSpPr>
          <p:nvPr userDrawn="1">
            <p:ph type="subTitle" idx="1"/>
          </p:nvPr>
        </p:nvSpPr>
        <p:spPr>
          <a:xfrm>
            <a:off x="374095" y="4539240"/>
            <a:ext cx="6577200" cy="776534"/>
          </a:xfrm>
        </p:spPr>
        <p:txBody>
          <a:bodyPr>
            <a:normAutofit/>
          </a:bodyPr>
          <a:lstStyle>
            <a:lvl1pPr marL="0" indent="0" algn="l">
              <a:lnSpc>
                <a:spcPts val="2100"/>
              </a:lnSpc>
              <a:spcBef>
                <a:spcPts val="0"/>
              </a:spcBef>
              <a:buNone/>
              <a:defRPr sz="1400" spc="6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r>
              <a:rPr lang="en-US"/>
              <a:t>about</a:t>
            </a:r>
          </a:p>
        </p:txBody>
      </p:sp>
      <p:pic>
        <p:nvPicPr>
          <p:cNvPr id="17" name="Picture 16">
            <a:extLst>
              <a:ext uri="{FF2B5EF4-FFF2-40B4-BE49-F238E27FC236}">
                <a16:creationId xmlns:a16="http://schemas.microsoft.com/office/drawing/2014/main" id="{098A6CAA-33C2-0C4C-B005-BB798BB50243}"/>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7340"/>
          <a:stretch/>
        </p:blipFill>
        <p:spPr>
          <a:xfrm>
            <a:off x="0" y="4877575"/>
            <a:ext cx="12079706" cy="1980425"/>
          </a:xfrm>
          <a:prstGeom prst="rect">
            <a:avLst/>
          </a:prstGeom>
        </p:spPr>
      </p:pic>
      <p:sp>
        <p:nvSpPr>
          <p:cNvPr id="5" name="Footer Placeholder 4">
            <a:extLst>
              <a:ext uri="{FF2B5EF4-FFF2-40B4-BE49-F238E27FC236}">
                <a16:creationId xmlns:a16="http://schemas.microsoft.com/office/drawing/2014/main" id="{C1B2396D-542A-6C48-806A-049CC2F16AE8}"/>
              </a:ext>
            </a:extLst>
          </p:cNvPr>
          <p:cNvSpPr>
            <a:spLocks noGrp="1"/>
          </p:cNvSpPr>
          <p:nvPr userDrawn="1">
            <p:ph type="ftr" sz="quarter" idx="11"/>
          </p:nvPr>
        </p:nvSpPr>
        <p:spPr>
          <a:xfrm>
            <a:off x="667438" y="6411434"/>
            <a:ext cx="5402855" cy="365125"/>
          </a:xfrm>
          <a:prstGeom prst="rect">
            <a:avLst/>
          </a:prstGeom>
        </p:spPr>
        <p:txBody>
          <a:bodyPr/>
          <a:lstStyle>
            <a:lvl1pPr algn="l">
              <a:defRPr sz="800" b="0" i="0">
                <a:solidFill>
                  <a:schemeClr val="accent5"/>
                </a:solidFill>
                <a:latin typeface="Trebuchet MS" panose="020B0703020202090204" pitchFamily="34" charset="0"/>
              </a:defRPr>
            </a:lvl1pPr>
          </a:lstStyle>
          <a:p>
            <a:r>
              <a:rPr lang="en-US"/>
              <a:t>Henis alicim fugiae es vendem rendi ilitibus iminvenimi, officit aturit ut mo consequis ant ut volut ulpa que ium dolo dernatur seniste mporpor eperfer natestem quibusd aectur? Nihilibus et quo tet rerorum </a:t>
            </a:r>
          </a:p>
        </p:txBody>
      </p:sp>
      <p:sp>
        <p:nvSpPr>
          <p:cNvPr id="13" name="Text Placeholder 12">
            <a:extLst>
              <a:ext uri="{FF2B5EF4-FFF2-40B4-BE49-F238E27FC236}">
                <a16:creationId xmlns:a16="http://schemas.microsoft.com/office/drawing/2014/main" id="{1435C3B1-9A70-3A4F-BA26-41BE5EBEDF07}"/>
              </a:ext>
            </a:extLst>
          </p:cNvPr>
          <p:cNvSpPr>
            <a:spLocks noGrp="1"/>
          </p:cNvSpPr>
          <p:nvPr userDrawn="1">
            <p:ph type="body" sz="quarter" idx="13"/>
          </p:nvPr>
        </p:nvSpPr>
        <p:spPr>
          <a:xfrm>
            <a:off x="2082625" y="5742658"/>
            <a:ext cx="4860000" cy="330640"/>
          </a:xfrm>
        </p:spPr>
        <p:txBody>
          <a:bodyPr anchor="b">
            <a:noAutofit/>
          </a:bodyPr>
          <a:lstStyle>
            <a:lvl1pPr marL="0" indent="0">
              <a:buNone/>
              <a:defRPr sz="1000">
                <a:solidFill>
                  <a:schemeClr val="bg2"/>
                </a:solidFill>
              </a:defRPr>
            </a:lvl1pPr>
            <a:lvl2pPr marL="457200" indent="0">
              <a:buNone/>
              <a:defRPr sz="1000">
                <a:solidFill>
                  <a:schemeClr val="bg2"/>
                </a:solidFill>
              </a:defRPr>
            </a:lvl2pPr>
            <a:lvl3pPr marL="914400" indent="0">
              <a:buNone/>
              <a:defRPr sz="1000">
                <a:solidFill>
                  <a:schemeClr val="bg2"/>
                </a:solidFill>
              </a:defRPr>
            </a:lvl3pPr>
            <a:lvl4pPr marL="1371600" indent="0">
              <a:buNone/>
              <a:defRPr sz="1000">
                <a:solidFill>
                  <a:schemeClr val="bg2"/>
                </a:solidFill>
              </a:defRPr>
            </a:lvl4pPr>
            <a:lvl5pPr marL="1828800" indent="0">
              <a:buNone/>
              <a:defRPr sz="1000">
                <a:solidFill>
                  <a:schemeClr val="bg2"/>
                </a:solidFill>
              </a:defRPr>
            </a:lvl5pPr>
          </a:lstStyle>
          <a:p>
            <a:pPr lvl="0"/>
            <a:r>
              <a:rPr lang="en-US"/>
              <a:t>Click to edit Master text styles</a:t>
            </a:r>
          </a:p>
        </p:txBody>
      </p:sp>
      <p:sp>
        <p:nvSpPr>
          <p:cNvPr id="16" name="Slide Number Placeholder 5">
            <a:extLst>
              <a:ext uri="{FF2B5EF4-FFF2-40B4-BE49-F238E27FC236}">
                <a16:creationId xmlns:a16="http://schemas.microsoft.com/office/drawing/2014/main" id="{704D843A-AABE-004E-8396-3AB9089E26CB}"/>
              </a:ext>
            </a:extLst>
          </p:cNvPr>
          <p:cNvSpPr>
            <a:spLocks noGrp="1"/>
          </p:cNvSpPr>
          <p:nvPr userDrawn="1">
            <p:ph type="sldNum" sz="quarter" idx="12"/>
          </p:nvPr>
        </p:nvSpPr>
        <p:spPr>
          <a:xfrm>
            <a:off x="54000" y="6411434"/>
            <a:ext cx="533399" cy="365125"/>
          </a:xfrm>
          <a:prstGeom prst="rect">
            <a:avLst/>
          </a:prstGeom>
        </p:spPr>
        <p:txBody>
          <a:bodyPr/>
          <a:lstStyle>
            <a:lvl1pPr algn="l">
              <a:defRPr sz="800"/>
            </a:lvl1pPr>
          </a:lstStyle>
          <a:p>
            <a:fld id="{DABD0C2C-16A1-A948-A40F-15152977CC7B}" type="slidenum">
              <a:rPr lang="en-US" smtClean="0"/>
              <a:pPr/>
              <a:t>‹#›</a:t>
            </a:fld>
            <a:endParaRPr lang="en-US"/>
          </a:p>
        </p:txBody>
      </p:sp>
      <p:pic>
        <p:nvPicPr>
          <p:cNvPr id="9" name="Picture 8" descr="A picture containing shirt&#10;&#10;Description automatically generated">
            <a:extLst>
              <a:ext uri="{FF2B5EF4-FFF2-40B4-BE49-F238E27FC236}">
                <a16:creationId xmlns:a16="http://schemas.microsoft.com/office/drawing/2014/main" id="{654109D1-4EA8-48C8-8E03-3BD5DC35972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28591" y="4751023"/>
            <a:ext cx="2155342" cy="1893215"/>
          </a:xfrm>
          <a:prstGeom prst="rect">
            <a:avLst/>
          </a:prstGeom>
        </p:spPr>
      </p:pic>
    </p:spTree>
    <p:extLst>
      <p:ext uri="{BB962C8B-B14F-4D97-AF65-F5344CB8AC3E}">
        <p14:creationId xmlns:p14="http://schemas.microsoft.com/office/powerpoint/2010/main" val="31771790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21" name="object 2">
            <a:extLst>
              <a:ext uri="{FF2B5EF4-FFF2-40B4-BE49-F238E27FC236}">
                <a16:creationId xmlns:a16="http://schemas.microsoft.com/office/drawing/2014/main" id="{E171F626-3AB7-5949-B485-FD1122513E16}"/>
              </a:ext>
            </a:extLst>
          </p:cNvPr>
          <p:cNvSpPr/>
          <p:nvPr userDrawn="1"/>
        </p:nvSpPr>
        <p:spPr>
          <a:xfrm>
            <a:off x="137885"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rgbClr val="65186A"/>
          </a:solidFill>
        </p:spPr>
        <p:txBody>
          <a:bodyPr wrap="square" lIns="0" tIns="0" rIns="0" bIns="0" rtlCol="0"/>
          <a:lstStyle/>
          <a:p>
            <a:endParaRPr/>
          </a:p>
        </p:txBody>
      </p:sp>
      <p:sp>
        <p:nvSpPr>
          <p:cNvPr id="2" name="Title 1">
            <a:extLst>
              <a:ext uri="{FF2B5EF4-FFF2-40B4-BE49-F238E27FC236}">
                <a16:creationId xmlns:a16="http://schemas.microsoft.com/office/drawing/2014/main" id="{57F9F882-DE2A-A04A-83FC-987CBDA77337}"/>
              </a:ext>
            </a:extLst>
          </p:cNvPr>
          <p:cNvSpPr>
            <a:spLocks noGrp="1"/>
          </p:cNvSpPr>
          <p:nvPr userDrawn="1">
            <p:ph type="ctrTitle"/>
          </p:nvPr>
        </p:nvSpPr>
        <p:spPr>
          <a:xfrm>
            <a:off x="374094" y="2108117"/>
            <a:ext cx="8114998" cy="1320883"/>
          </a:xfrm>
        </p:spPr>
        <p:txBody>
          <a:bodyPr anchor="t">
            <a:normAutofit/>
          </a:bodyPr>
          <a:lstStyle>
            <a:lvl1pPr algn="l">
              <a:lnSpc>
                <a:spcPts val="4000"/>
              </a:lnSpc>
              <a:defRPr sz="3600" b="1" spc="60" baseline="0">
                <a:solidFill>
                  <a:schemeClr val="bg2"/>
                </a:solidFill>
              </a:defRPr>
            </a:lvl1pPr>
          </a:lstStyle>
          <a:p>
            <a:r>
              <a:rPr lang="en-US"/>
              <a:t>Click to edit Master title style</a:t>
            </a:r>
          </a:p>
        </p:txBody>
      </p:sp>
      <p:pic>
        <p:nvPicPr>
          <p:cNvPr id="7" name="Picture 6" descr="A picture containing drawing&#10;&#10;Description automatically generated">
            <a:extLst>
              <a:ext uri="{FF2B5EF4-FFF2-40B4-BE49-F238E27FC236}">
                <a16:creationId xmlns:a16="http://schemas.microsoft.com/office/drawing/2014/main" id="{42C3DC7D-47A6-4927-905B-50B0F4DB14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726"/>
            <a:ext cx="3170583" cy="1518912"/>
          </a:xfrm>
          <a:prstGeom prst="rect">
            <a:avLst/>
          </a:prstGeom>
        </p:spPr>
      </p:pic>
      <p:sp>
        <p:nvSpPr>
          <p:cNvPr id="3" name="Subtitle 2">
            <a:extLst>
              <a:ext uri="{FF2B5EF4-FFF2-40B4-BE49-F238E27FC236}">
                <a16:creationId xmlns:a16="http://schemas.microsoft.com/office/drawing/2014/main" id="{1586BBF7-94F4-464C-90FC-B9F833387DF4}"/>
              </a:ext>
            </a:extLst>
          </p:cNvPr>
          <p:cNvSpPr>
            <a:spLocks noGrp="1"/>
          </p:cNvSpPr>
          <p:nvPr userDrawn="1">
            <p:ph type="subTitle" idx="1"/>
          </p:nvPr>
        </p:nvSpPr>
        <p:spPr>
          <a:xfrm>
            <a:off x="374094" y="3485604"/>
            <a:ext cx="8114996" cy="1830170"/>
          </a:xfrm>
        </p:spPr>
        <p:txBody>
          <a:bodyPr>
            <a:normAutofit/>
          </a:bodyPr>
          <a:lstStyle>
            <a:lvl1pPr marL="0" indent="0" algn="l">
              <a:lnSpc>
                <a:spcPct val="110000"/>
              </a:lnSpc>
              <a:spcBef>
                <a:spcPts val="0"/>
              </a:spcBef>
              <a:buNone/>
              <a:defRPr sz="2400" spc="3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r>
              <a:rPr lang="en-US"/>
              <a:t>about</a:t>
            </a:r>
          </a:p>
        </p:txBody>
      </p:sp>
      <p:pic>
        <p:nvPicPr>
          <p:cNvPr id="17" name="Picture 16">
            <a:extLst>
              <a:ext uri="{FF2B5EF4-FFF2-40B4-BE49-F238E27FC236}">
                <a16:creationId xmlns:a16="http://schemas.microsoft.com/office/drawing/2014/main" id="{098A6CAA-33C2-0C4C-B005-BB798BB5024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7340"/>
          <a:stretch/>
        </p:blipFill>
        <p:spPr>
          <a:xfrm>
            <a:off x="0" y="4877575"/>
            <a:ext cx="12079706" cy="1980425"/>
          </a:xfrm>
          <a:prstGeom prst="rect">
            <a:avLst/>
          </a:prstGeom>
        </p:spPr>
      </p:pic>
      <p:sp>
        <p:nvSpPr>
          <p:cNvPr id="5" name="Footer Placeholder 4">
            <a:extLst>
              <a:ext uri="{FF2B5EF4-FFF2-40B4-BE49-F238E27FC236}">
                <a16:creationId xmlns:a16="http://schemas.microsoft.com/office/drawing/2014/main" id="{C1B2396D-542A-6C48-806A-049CC2F16AE8}"/>
              </a:ext>
            </a:extLst>
          </p:cNvPr>
          <p:cNvSpPr>
            <a:spLocks noGrp="1"/>
          </p:cNvSpPr>
          <p:nvPr userDrawn="1">
            <p:ph type="ftr" sz="quarter" idx="11"/>
          </p:nvPr>
        </p:nvSpPr>
        <p:spPr>
          <a:xfrm>
            <a:off x="667438" y="6411434"/>
            <a:ext cx="5402855" cy="365125"/>
          </a:xfrm>
          <a:prstGeom prst="rect">
            <a:avLst/>
          </a:prstGeom>
        </p:spPr>
        <p:txBody>
          <a:bodyPr/>
          <a:lstStyle>
            <a:lvl1pPr algn="l">
              <a:defRPr sz="800" b="0" i="0">
                <a:solidFill>
                  <a:schemeClr val="accent5"/>
                </a:solidFill>
                <a:latin typeface="Trebuchet MS" panose="020B0703020202090204" pitchFamily="34" charset="0"/>
              </a:defRPr>
            </a:lvl1pPr>
          </a:lstStyle>
          <a:p>
            <a:r>
              <a:rPr lang="en-US"/>
              <a:t>Henis alicim fugiae es vendem rendi ilitibus iminvenimi, officit aturit ut mo consequis ant ut volut ulpa que ium dolo dernatur seniste mporpor eperfer natestem quibusd aectur? Nihilibus et quo tet rerorum </a:t>
            </a:r>
          </a:p>
        </p:txBody>
      </p:sp>
      <p:sp>
        <p:nvSpPr>
          <p:cNvPr id="13" name="Text Placeholder 12">
            <a:extLst>
              <a:ext uri="{FF2B5EF4-FFF2-40B4-BE49-F238E27FC236}">
                <a16:creationId xmlns:a16="http://schemas.microsoft.com/office/drawing/2014/main" id="{1435C3B1-9A70-3A4F-BA26-41BE5EBEDF07}"/>
              </a:ext>
            </a:extLst>
          </p:cNvPr>
          <p:cNvSpPr>
            <a:spLocks noGrp="1"/>
          </p:cNvSpPr>
          <p:nvPr userDrawn="1">
            <p:ph type="body" sz="quarter" idx="13"/>
          </p:nvPr>
        </p:nvSpPr>
        <p:spPr>
          <a:xfrm>
            <a:off x="2082625" y="5742658"/>
            <a:ext cx="4860000" cy="330640"/>
          </a:xfrm>
        </p:spPr>
        <p:txBody>
          <a:bodyPr anchor="b">
            <a:noAutofit/>
          </a:bodyPr>
          <a:lstStyle>
            <a:lvl1pPr marL="0" indent="0">
              <a:buNone/>
              <a:defRPr sz="1000">
                <a:solidFill>
                  <a:schemeClr val="bg2"/>
                </a:solidFill>
              </a:defRPr>
            </a:lvl1pPr>
            <a:lvl2pPr marL="457200" indent="0">
              <a:buNone/>
              <a:defRPr sz="1000">
                <a:solidFill>
                  <a:schemeClr val="bg2"/>
                </a:solidFill>
              </a:defRPr>
            </a:lvl2pPr>
            <a:lvl3pPr marL="914400" indent="0">
              <a:buNone/>
              <a:defRPr sz="1000">
                <a:solidFill>
                  <a:schemeClr val="bg2"/>
                </a:solidFill>
              </a:defRPr>
            </a:lvl3pPr>
            <a:lvl4pPr marL="1371600" indent="0">
              <a:buNone/>
              <a:defRPr sz="1000">
                <a:solidFill>
                  <a:schemeClr val="bg2"/>
                </a:solidFill>
              </a:defRPr>
            </a:lvl4pPr>
            <a:lvl5pPr marL="1828800" indent="0">
              <a:buNone/>
              <a:defRPr sz="1000">
                <a:solidFill>
                  <a:schemeClr val="bg2"/>
                </a:solidFill>
              </a:defRPr>
            </a:lvl5pPr>
          </a:lstStyle>
          <a:p>
            <a:pPr lvl="0"/>
            <a:r>
              <a:rPr lang="en-US"/>
              <a:t>Click to edit Master text styles</a:t>
            </a:r>
          </a:p>
        </p:txBody>
      </p:sp>
      <p:sp>
        <p:nvSpPr>
          <p:cNvPr id="16" name="Slide Number Placeholder 5">
            <a:extLst>
              <a:ext uri="{FF2B5EF4-FFF2-40B4-BE49-F238E27FC236}">
                <a16:creationId xmlns:a16="http://schemas.microsoft.com/office/drawing/2014/main" id="{704D843A-AABE-004E-8396-3AB9089E26CB}"/>
              </a:ext>
            </a:extLst>
          </p:cNvPr>
          <p:cNvSpPr>
            <a:spLocks noGrp="1"/>
          </p:cNvSpPr>
          <p:nvPr userDrawn="1">
            <p:ph type="sldNum" sz="quarter" idx="12"/>
          </p:nvPr>
        </p:nvSpPr>
        <p:spPr>
          <a:xfrm>
            <a:off x="54000" y="6411434"/>
            <a:ext cx="533399" cy="365125"/>
          </a:xfrm>
          <a:prstGeom prst="rect">
            <a:avLst/>
          </a:prstGeom>
        </p:spPr>
        <p:txBody>
          <a:bodyPr/>
          <a:lstStyle>
            <a:lvl1pPr algn="l">
              <a:defRPr sz="800"/>
            </a:lvl1pPr>
          </a:lstStyle>
          <a:p>
            <a:fld id="{DABD0C2C-16A1-A948-A40F-15152977CC7B}" type="slidenum">
              <a:rPr lang="en-US" smtClean="0"/>
              <a:pPr/>
              <a:t>‹#›</a:t>
            </a:fld>
            <a:endParaRPr lang="en-US"/>
          </a:p>
        </p:txBody>
      </p:sp>
      <p:pic>
        <p:nvPicPr>
          <p:cNvPr id="9" name="Picture 8" descr="A picture containing shirt&#10;&#10;Description automatically generated">
            <a:extLst>
              <a:ext uri="{FF2B5EF4-FFF2-40B4-BE49-F238E27FC236}">
                <a16:creationId xmlns:a16="http://schemas.microsoft.com/office/drawing/2014/main" id="{654109D1-4EA8-48C8-8E03-3BD5DC35972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8591" y="4751023"/>
            <a:ext cx="2155342" cy="1893215"/>
          </a:xfrm>
          <a:prstGeom prst="rect">
            <a:avLst/>
          </a:prstGeom>
        </p:spPr>
      </p:pic>
    </p:spTree>
    <p:extLst>
      <p:ext uri="{BB962C8B-B14F-4D97-AF65-F5344CB8AC3E}">
        <p14:creationId xmlns:p14="http://schemas.microsoft.com/office/powerpoint/2010/main" val="39680222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5" name="Picture Placeholder 23">
            <a:extLst>
              <a:ext uri="{FF2B5EF4-FFF2-40B4-BE49-F238E27FC236}">
                <a16:creationId xmlns:a16="http://schemas.microsoft.com/office/drawing/2014/main" id="{184C16C6-99EC-0E40-9D19-303C2C5F9B8C}"/>
              </a:ext>
            </a:extLst>
          </p:cNvPr>
          <p:cNvSpPr>
            <a:spLocks noGrp="1"/>
          </p:cNvSpPr>
          <p:nvPr>
            <p:ph type="pic" sz="quarter" idx="14"/>
          </p:nvPr>
        </p:nvSpPr>
        <p:spPr>
          <a:xfrm>
            <a:off x="144380" y="132522"/>
            <a:ext cx="11901638" cy="6096000"/>
          </a:xfrm>
        </p:spPr>
        <p:txBody>
          <a:bodyPr>
            <a:normAutofit/>
          </a:bodyPr>
          <a:lstStyle>
            <a:lvl1pPr marL="0" indent="0">
              <a:buNone/>
              <a:defRPr sz="1200"/>
            </a:lvl1pPr>
          </a:lstStyle>
          <a:p>
            <a:endParaRPr lang="en-US"/>
          </a:p>
        </p:txBody>
      </p:sp>
      <p:sp>
        <p:nvSpPr>
          <p:cNvPr id="21" name="Freeform 20">
            <a:extLst>
              <a:ext uri="{FF2B5EF4-FFF2-40B4-BE49-F238E27FC236}">
                <a16:creationId xmlns:a16="http://schemas.microsoft.com/office/drawing/2014/main" id="{BD582D57-967E-8A42-8056-A2F702F2F0C0}"/>
              </a:ext>
            </a:extLst>
          </p:cNvPr>
          <p:cNvSpPr/>
          <p:nvPr userDrawn="1"/>
        </p:nvSpPr>
        <p:spPr>
          <a:xfrm>
            <a:off x="7063409" y="5280991"/>
            <a:ext cx="5088835" cy="1577009"/>
          </a:xfrm>
          <a:custGeom>
            <a:avLst/>
            <a:gdLst>
              <a:gd name="connsiteX0" fmla="*/ 2928732 w 5088835"/>
              <a:gd name="connsiteY0" fmla="*/ 0 h 1577009"/>
              <a:gd name="connsiteX1" fmla="*/ 3876487 w 5088835"/>
              <a:gd name="connsiteY1" fmla="*/ 772442 h 1577009"/>
              <a:gd name="connsiteX2" fmla="*/ 3896141 w 5088835"/>
              <a:gd name="connsiteY2" fmla="*/ 967408 h 1577009"/>
              <a:gd name="connsiteX3" fmla="*/ 5088835 w 5088835"/>
              <a:gd name="connsiteY3" fmla="*/ 967408 h 1577009"/>
              <a:gd name="connsiteX4" fmla="*/ 5088835 w 5088835"/>
              <a:gd name="connsiteY4" fmla="*/ 1577008 h 1577009"/>
              <a:gd name="connsiteX5" fmla="*/ 3674230 w 5088835"/>
              <a:gd name="connsiteY5" fmla="*/ 1577008 h 1577009"/>
              <a:gd name="connsiteX6" fmla="*/ 3674229 w 5088835"/>
              <a:gd name="connsiteY6" fmla="*/ 1577009 h 1577009"/>
              <a:gd name="connsiteX7" fmla="*/ 2183235 w 5088835"/>
              <a:gd name="connsiteY7" fmla="*/ 1577009 h 1577009"/>
              <a:gd name="connsiteX8" fmla="*/ 2183234 w 5088835"/>
              <a:gd name="connsiteY8" fmla="*/ 1577008 h 1577009"/>
              <a:gd name="connsiteX9" fmla="*/ 0 w 5088835"/>
              <a:gd name="connsiteY9" fmla="*/ 1577008 h 1577009"/>
              <a:gd name="connsiteX10" fmla="*/ 0 w 5088835"/>
              <a:gd name="connsiteY10" fmla="*/ 967408 h 1577009"/>
              <a:gd name="connsiteX11" fmla="*/ 1961323 w 5088835"/>
              <a:gd name="connsiteY11" fmla="*/ 967408 h 1577009"/>
              <a:gd name="connsiteX12" fmla="*/ 1980977 w 5088835"/>
              <a:gd name="connsiteY12" fmla="*/ 772442 h 1577009"/>
              <a:gd name="connsiteX13" fmla="*/ 2928732 w 5088835"/>
              <a:gd name="connsiteY13" fmla="*/ 0 h 157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88835" h="1577009">
                <a:moveTo>
                  <a:pt x="2928732" y="0"/>
                </a:moveTo>
                <a:cubicBezTo>
                  <a:pt x="3396231" y="0"/>
                  <a:pt x="3786279" y="331611"/>
                  <a:pt x="3876487" y="772442"/>
                </a:cubicBezTo>
                <a:lnTo>
                  <a:pt x="3896141" y="967408"/>
                </a:lnTo>
                <a:lnTo>
                  <a:pt x="5088835" y="967408"/>
                </a:lnTo>
                <a:lnTo>
                  <a:pt x="5088835" y="1577008"/>
                </a:lnTo>
                <a:lnTo>
                  <a:pt x="3674230" y="1577008"/>
                </a:lnTo>
                <a:lnTo>
                  <a:pt x="3674229" y="1577009"/>
                </a:lnTo>
                <a:lnTo>
                  <a:pt x="2183235" y="1577009"/>
                </a:lnTo>
                <a:lnTo>
                  <a:pt x="2183234" y="1577008"/>
                </a:lnTo>
                <a:lnTo>
                  <a:pt x="0" y="1577008"/>
                </a:lnTo>
                <a:lnTo>
                  <a:pt x="0" y="967408"/>
                </a:lnTo>
                <a:lnTo>
                  <a:pt x="1961323" y="967408"/>
                </a:lnTo>
                <a:lnTo>
                  <a:pt x="1980977" y="772442"/>
                </a:lnTo>
                <a:cubicBezTo>
                  <a:pt x="2071185" y="331611"/>
                  <a:pt x="2461233" y="0"/>
                  <a:pt x="292873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D1D6F76-8D3B-6943-9EFD-91D46A2CBE8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877575"/>
            <a:ext cx="13025106" cy="1980425"/>
          </a:xfrm>
          <a:prstGeom prst="rect">
            <a:avLst/>
          </a:prstGeom>
        </p:spPr>
      </p:pic>
      <p:sp>
        <p:nvSpPr>
          <p:cNvPr id="2" name="Title 1">
            <a:extLst>
              <a:ext uri="{FF2B5EF4-FFF2-40B4-BE49-F238E27FC236}">
                <a16:creationId xmlns:a16="http://schemas.microsoft.com/office/drawing/2014/main" id="{57F9F882-DE2A-A04A-83FC-987CBDA77337}"/>
              </a:ext>
            </a:extLst>
          </p:cNvPr>
          <p:cNvSpPr>
            <a:spLocks noGrp="1"/>
          </p:cNvSpPr>
          <p:nvPr>
            <p:ph type="ctrTitle"/>
          </p:nvPr>
        </p:nvSpPr>
        <p:spPr>
          <a:xfrm>
            <a:off x="366838" y="879602"/>
            <a:ext cx="6577200" cy="2387600"/>
          </a:xfrm>
        </p:spPr>
        <p:txBody>
          <a:bodyPr anchor="b">
            <a:noAutofit/>
          </a:bodyPr>
          <a:lstStyle>
            <a:lvl1pPr algn="l">
              <a:lnSpc>
                <a:spcPts val="4000"/>
              </a:lnSpc>
              <a:defRPr sz="4000" b="1" spc="6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586BBF7-94F4-464C-90FC-B9F833387DF4}"/>
              </a:ext>
            </a:extLst>
          </p:cNvPr>
          <p:cNvSpPr>
            <a:spLocks noGrp="1"/>
          </p:cNvSpPr>
          <p:nvPr>
            <p:ph type="subTitle" idx="1"/>
          </p:nvPr>
        </p:nvSpPr>
        <p:spPr>
          <a:xfrm>
            <a:off x="366838" y="3310724"/>
            <a:ext cx="6577200" cy="776534"/>
          </a:xfrm>
        </p:spPr>
        <p:txBody>
          <a:bodyPr>
            <a:noAutofit/>
          </a:bodyPr>
          <a:lstStyle>
            <a:lvl1pPr marL="0" indent="0" algn="l">
              <a:lnSpc>
                <a:spcPts val="2100"/>
              </a:lnSpc>
              <a:spcBef>
                <a:spcPts val="0"/>
              </a:spcBef>
              <a:buNone/>
              <a:defRPr sz="1800" spc="6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r>
              <a:rPr lang="en-US"/>
              <a:t>about</a:t>
            </a:r>
          </a:p>
        </p:txBody>
      </p:sp>
      <p:sp>
        <p:nvSpPr>
          <p:cNvPr id="13" name="Text Placeholder 12">
            <a:extLst>
              <a:ext uri="{FF2B5EF4-FFF2-40B4-BE49-F238E27FC236}">
                <a16:creationId xmlns:a16="http://schemas.microsoft.com/office/drawing/2014/main" id="{1435C3B1-9A70-3A4F-BA26-41BE5EBEDF07}"/>
              </a:ext>
            </a:extLst>
          </p:cNvPr>
          <p:cNvSpPr>
            <a:spLocks noGrp="1"/>
          </p:cNvSpPr>
          <p:nvPr>
            <p:ph type="body" sz="quarter" idx="13"/>
          </p:nvPr>
        </p:nvSpPr>
        <p:spPr>
          <a:xfrm>
            <a:off x="366837" y="5442200"/>
            <a:ext cx="6577200" cy="330640"/>
          </a:xfrm>
        </p:spPr>
        <p:txBody>
          <a:bodyPr>
            <a:noAutofit/>
          </a:bodyPr>
          <a:lstStyle>
            <a:lvl1pPr marL="0" indent="0">
              <a:buNone/>
              <a:defRPr sz="1000">
                <a:solidFill>
                  <a:schemeClr val="tx1"/>
                </a:solidFill>
              </a:defRPr>
            </a:lvl1pPr>
            <a:lvl2pPr marL="457200" indent="0">
              <a:buNone/>
              <a:defRPr sz="1000">
                <a:solidFill>
                  <a:schemeClr val="bg2"/>
                </a:solidFill>
              </a:defRPr>
            </a:lvl2pPr>
            <a:lvl3pPr marL="914400" indent="0">
              <a:buNone/>
              <a:defRPr sz="1000">
                <a:solidFill>
                  <a:schemeClr val="bg2"/>
                </a:solidFill>
              </a:defRPr>
            </a:lvl3pPr>
            <a:lvl4pPr marL="1371600" indent="0">
              <a:buNone/>
              <a:defRPr sz="1000">
                <a:solidFill>
                  <a:schemeClr val="bg2"/>
                </a:solidFill>
              </a:defRPr>
            </a:lvl4pPr>
            <a:lvl5pPr marL="1828800" indent="0">
              <a:buNone/>
              <a:defRPr sz="1000">
                <a:solidFill>
                  <a:schemeClr val="bg2"/>
                </a:solidFill>
              </a:defRPr>
            </a:lvl5pPr>
          </a:lstStyle>
          <a:p>
            <a:pPr lvl="0"/>
            <a:r>
              <a:rPr lang="en-US"/>
              <a:t>Click to edit Master text styles</a:t>
            </a:r>
          </a:p>
        </p:txBody>
      </p:sp>
      <p:sp>
        <p:nvSpPr>
          <p:cNvPr id="26" name="Slide Number Placeholder 5">
            <a:extLst>
              <a:ext uri="{FF2B5EF4-FFF2-40B4-BE49-F238E27FC236}">
                <a16:creationId xmlns:a16="http://schemas.microsoft.com/office/drawing/2014/main" id="{0A007575-F803-7C4C-97B7-9CC20089B409}"/>
              </a:ext>
            </a:extLst>
          </p:cNvPr>
          <p:cNvSpPr>
            <a:spLocks noGrp="1"/>
          </p:cNvSpPr>
          <p:nvPr>
            <p:ph type="sldNum" sz="quarter" idx="12"/>
          </p:nvPr>
        </p:nvSpPr>
        <p:spPr>
          <a:xfrm>
            <a:off x="54000" y="6411434"/>
            <a:ext cx="533399" cy="365125"/>
          </a:xfrm>
          <a:prstGeom prst="rect">
            <a:avLst/>
          </a:prstGeom>
        </p:spPr>
        <p:txBody>
          <a:bodyPr/>
          <a:lstStyle>
            <a:lvl1pPr algn="l">
              <a:defRPr sz="800"/>
            </a:lvl1pPr>
          </a:lstStyle>
          <a:p>
            <a:fld id="{DABD0C2C-16A1-A948-A40F-15152977CC7B}" type="slidenum">
              <a:rPr lang="en-US" smtClean="0"/>
              <a:pPr/>
              <a:t>‹#›</a:t>
            </a:fld>
            <a:endParaRPr lang="en-US"/>
          </a:p>
        </p:txBody>
      </p:sp>
      <p:sp>
        <p:nvSpPr>
          <p:cNvPr id="29" name="Footer Placeholder 4">
            <a:extLst>
              <a:ext uri="{FF2B5EF4-FFF2-40B4-BE49-F238E27FC236}">
                <a16:creationId xmlns:a16="http://schemas.microsoft.com/office/drawing/2014/main" id="{8FC079AC-FC61-2A41-9AC9-74890CF7D607}"/>
              </a:ext>
            </a:extLst>
          </p:cNvPr>
          <p:cNvSpPr>
            <a:spLocks noGrp="1"/>
          </p:cNvSpPr>
          <p:nvPr>
            <p:ph type="ftr" sz="quarter" idx="11"/>
          </p:nvPr>
        </p:nvSpPr>
        <p:spPr>
          <a:xfrm>
            <a:off x="667438" y="6411434"/>
            <a:ext cx="5402855" cy="365125"/>
          </a:xfrm>
          <a:prstGeom prst="rect">
            <a:avLst/>
          </a:prstGeom>
        </p:spPr>
        <p:txBody>
          <a:bodyPr/>
          <a:lstStyle>
            <a:lvl1pPr algn="l">
              <a:defRPr sz="800" b="0" i="0">
                <a:solidFill>
                  <a:schemeClr val="accent5"/>
                </a:solidFill>
                <a:latin typeface="Trebuchet MS" panose="020B0703020202090204" pitchFamily="34" charset="0"/>
              </a:defRPr>
            </a:lvl1pPr>
          </a:lstStyle>
          <a:p>
            <a:r>
              <a:rPr lang="en-US"/>
              <a:t>Henis alicim fugiae es vendem rendi ilitibus iminvenimi, officit aturit ut mo consequis ant ut volut ulpa que ium dolo dernatur seniste mporpor eperfer natestem quibusd aectur? Nihilibus et quo tet rerorum </a:t>
            </a:r>
          </a:p>
        </p:txBody>
      </p:sp>
    </p:spTree>
    <p:extLst>
      <p:ext uri="{BB962C8B-B14F-4D97-AF65-F5344CB8AC3E}">
        <p14:creationId xmlns:p14="http://schemas.microsoft.com/office/powerpoint/2010/main" val="3749787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38" name="Rechteck 37"/>
          <p:cNvSpPr/>
          <p:nvPr userDrawn="1"/>
        </p:nvSpPr>
        <p:spPr bwMode="gray">
          <a:xfrm>
            <a:off x="0" y="0"/>
            <a:ext cx="12192000" cy="6858000"/>
          </a:xfrm>
          <a:prstGeom prst="rect">
            <a:avLst/>
          </a:prstGeom>
          <a:solidFill>
            <a:schemeClr val="accent3"/>
          </a:solidFill>
          <a:ln w="9525" cap="flat" cmpd="sng" algn="ctr">
            <a:noFill/>
            <a:prstDash val="solid"/>
          </a:ln>
          <a:effectLst/>
        </p:spPr>
        <p:txBody>
          <a:bodyPr rtlCol="0" anchor="ctr" anchorCtr="0"/>
          <a:lstStyle/>
          <a:p>
            <a:pPr marL="0" indent="0" algn="ctr">
              <a:spcBef>
                <a:spcPts val="300"/>
              </a:spcBef>
              <a:spcAft>
                <a:spcPts val="300"/>
              </a:spcAft>
              <a:buClr>
                <a:schemeClr val="bg1"/>
              </a:buClr>
              <a:buSzPct val="100000"/>
              <a:buFont typeface="Arial" panose="020B0604020202020204" pitchFamily="34" charset="0"/>
              <a:buNone/>
            </a:pPr>
            <a:endParaRPr lang="en-US" sz="1600" kern="0" err="1">
              <a:solidFill>
                <a:srgbClr val="FFFFFF"/>
              </a:solidFill>
              <a:latin typeface="Verdana" panose="020B0604030504040204"/>
            </a:endParaRPr>
          </a:p>
        </p:txBody>
      </p:sp>
      <p:sp>
        <p:nvSpPr>
          <p:cNvPr id="44" name="Freihandform: Form 43"/>
          <p:cNvSpPr/>
          <p:nvPr userDrawn="1"/>
        </p:nvSpPr>
        <p:spPr bwMode="auto">
          <a:xfrm>
            <a:off x="8590554" y="5347530"/>
            <a:ext cx="3601445" cy="1510470"/>
          </a:xfrm>
          <a:custGeom>
            <a:avLst/>
            <a:gdLst>
              <a:gd name="connsiteX0" fmla="*/ 1419798 w 3633180"/>
              <a:gd name="connsiteY0" fmla="*/ 61 h 1510470"/>
              <a:gd name="connsiteX1" fmla="*/ 2252069 w 3633180"/>
              <a:gd name="connsiteY1" fmla="*/ 78281 h 1510470"/>
              <a:gd name="connsiteX2" fmla="*/ 3598836 w 3633180"/>
              <a:gd name="connsiteY2" fmla="*/ 305954 h 1510470"/>
              <a:gd name="connsiteX3" fmla="*/ 3633180 w 3633180"/>
              <a:gd name="connsiteY3" fmla="*/ 311854 h 1510470"/>
              <a:gd name="connsiteX4" fmla="*/ 3633180 w 3633180"/>
              <a:gd name="connsiteY4" fmla="*/ 1510470 h 1510470"/>
              <a:gd name="connsiteX5" fmla="*/ 0 w 3633180"/>
              <a:gd name="connsiteY5" fmla="*/ 1510470 h 1510470"/>
              <a:gd name="connsiteX6" fmla="*/ 52435 w 3633180"/>
              <a:gd name="connsiteY6" fmla="*/ 1324194 h 1510470"/>
              <a:gd name="connsiteX7" fmla="*/ 225377 w 3633180"/>
              <a:gd name="connsiteY7" fmla="*/ 705469 h 1510470"/>
              <a:gd name="connsiteX8" fmla="*/ 1419798 w 3633180"/>
              <a:gd name="connsiteY8" fmla="*/ 61 h 151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3180" h="1510470">
                <a:moveTo>
                  <a:pt x="1419798" y="61"/>
                </a:moveTo>
                <a:cubicBezTo>
                  <a:pt x="1680922" y="-1590"/>
                  <a:pt x="1964637" y="30767"/>
                  <a:pt x="2252069" y="78281"/>
                </a:cubicBezTo>
                <a:cubicBezTo>
                  <a:pt x="2535933" y="124212"/>
                  <a:pt x="3102867" y="220824"/>
                  <a:pt x="3598836" y="305954"/>
                </a:cubicBezTo>
                <a:lnTo>
                  <a:pt x="3633180" y="311854"/>
                </a:lnTo>
                <a:lnTo>
                  <a:pt x="3633180" y="1510470"/>
                </a:lnTo>
                <a:lnTo>
                  <a:pt x="0" y="1510470"/>
                </a:lnTo>
                <a:lnTo>
                  <a:pt x="52435" y="1324194"/>
                </a:lnTo>
                <a:cubicBezTo>
                  <a:pt x="154461" y="961155"/>
                  <a:pt x="225377" y="705469"/>
                  <a:pt x="225377" y="705469"/>
                </a:cubicBezTo>
                <a:cubicBezTo>
                  <a:pt x="380194" y="171924"/>
                  <a:pt x="845326" y="3693"/>
                  <a:pt x="1419798" y="61"/>
                </a:cubicBezTo>
                <a:close/>
              </a:path>
            </a:pathLst>
          </a:custGeom>
          <a:solidFill>
            <a:schemeClr val="accent1"/>
          </a:solidFill>
          <a:ln>
            <a:noFill/>
          </a:ln>
        </p:spPr>
        <p:txBody>
          <a:bodyPr vert="horz" wrap="square" lIns="91440" tIns="45720" rIns="91440" bIns="45720" numCol="1" anchor="t" anchorCtr="0" compatLnSpc="1">
            <a:noAutofit/>
          </a:bodyPr>
          <a:lstStyle/>
          <a:p>
            <a:endParaRPr lang="en-US"/>
          </a:p>
        </p:txBody>
      </p:sp>
      <p:sp>
        <p:nvSpPr>
          <p:cNvPr id="45" name="Bildplatzhalter 62"/>
          <p:cNvSpPr>
            <a:spLocks noGrp="1"/>
          </p:cNvSpPr>
          <p:nvPr>
            <p:ph type="pic" sz="quarter" idx="13"/>
          </p:nvPr>
        </p:nvSpPr>
        <p:spPr bwMode="gray">
          <a:xfrm>
            <a:off x="6389003" y="-1"/>
            <a:ext cx="5802996" cy="5189065"/>
          </a:xfrm>
          <a:custGeom>
            <a:avLst/>
            <a:gdLst>
              <a:gd name="connsiteX0" fmla="*/ 0 w 5802996"/>
              <a:gd name="connsiteY0" fmla="*/ 0 h 5189065"/>
              <a:gd name="connsiteX1" fmla="*/ 5802996 w 5802996"/>
              <a:gd name="connsiteY1" fmla="*/ 0 h 5189065"/>
              <a:gd name="connsiteX2" fmla="*/ 5802996 w 5802996"/>
              <a:gd name="connsiteY2" fmla="*/ 5174145 h 5189065"/>
              <a:gd name="connsiteX3" fmla="*/ 5799234 w 5802996"/>
              <a:gd name="connsiteY3" fmla="*/ 5174691 h 5189065"/>
              <a:gd name="connsiteX4" fmla="*/ 5329484 w 5802996"/>
              <a:gd name="connsiteY4" fmla="*/ 5169087 h 5189065"/>
              <a:gd name="connsiteX5" fmla="*/ 1552731 w 5802996"/>
              <a:gd name="connsiteY5" fmla="*/ 4477977 h 5189065"/>
              <a:gd name="connsiteX6" fmla="*/ 165046 w 5802996"/>
              <a:gd name="connsiteY6" fmla="*/ 2262690 h 518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2996" h="5189065">
                <a:moveTo>
                  <a:pt x="0" y="0"/>
                </a:moveTo>
                <a:lnTo>
                  <a:pt x="5802996" y="0"/>
                </a:lnTo>
                <a:lnTo>
                  <a:pt x="5802996" y="5174145"/>
                </a:lnTo>
                <a:lnTo>
                  <a:pt x="5799234" y="5174691"/>
                </a:lnTo>
                <a:cubicBezTo>
                  <a:pt x="5669842" y="5190567"/>
                  <a:pt x="5498256" y="5198973"/>
                  <a:pt x="5329484" y="5169087"/>
                </a:cubicBezTo>
                <a:cubicBezTo>
                  <a:pt x="1552731" y="4477977"/>
                  <a:pt x="1552731" y="4477977"/>
                  <a:pt x="1552731" y="4477977"/>
                </a:cubicBezTo>
                <a:cubicBezTo>
                  <a:pt x="1552731" y="4477977"/>
                  <a:pt x="183799" y="4470505"/>
                  <a:pt x="165046" y="2262690"/>
                </a:cubicBezTo>
                <a:close/>
              </a:path>
            </a:pathLst>
          </a:custGeom>
          <a:solidFill>
            <a:schemeClr val="accent1"/>
          </a:solidFill>
        </p:spPr>
        <p:txBody>
          <a:bodyPr wrap="square" tIns="720000" anchor="ctr">
            <a:noAutofit/>
          </a:bodyPr>
          <a:lstStyle>
            <a:lvl1pPr algn="ctr">
              <a:defRPr sz="1000">
                <a:solidFill>
                  <a:schemeClr val="accent3"/>
                </a:solidFill>
              </a:defRPr>
            </a:lvl1pPr>
          </a:lstStyle>
          <a:p>
            <a:r>
              <a:rPr lang="en-US" noProof="0"/>
              <a:t>Click icon to add picture</a:t>
            </a:r>
          </a:p>
        </p:txBody>
      </p:sp>
      <p:grpSp>
        <p:nvGrpSpPr>
          <p:cNvPr id="12" name="Logo Merck"/>
          <p:cNvGrpSpPr>
            <a:grpSpLocks noChangeAspect="1"/>
          </p:cNvGrpSpPr>
          <p:nvPr userDrawn="1"/>
        </p:nvGrpSpPr>
        <p:grpSpPr bwMode="gray">
          <a:xfrm>
            <a:off x="9536024" y="6170950"/>
            <a:ext cx="2248608" cy="354050"/>
            <a:chOff x="396364" y="7173520"/>
            <a:chExt cx="1871956" cy="294745"/>
          </a:xfrm>
          <a:solidFill>
            <a:schemeClr val="bg2"/>
          </a:solidFill>
        </p:grpSpPr>
        <p:sp>
          <p:nvSpPr>
            <p:cNvPr id="13" name="Freeform 5"/>
            <p:cNvSpPr/>
            <p:nvPr userDrawn="1"/>
          </p:nvSpPr>
          <p:spPr bwMode="gray">
            <a:xfrm>
              <a:off x="396364" y="7173594"/>
              <a:ext cx="606328" cy="290506"/>
            </a:xfrm>
            <a:custGeom>
              <a:avLst/>
              <a:gdLst>
                <a:gd name="T0" fmla="*/ 17439 w 17439"/>
                <a:gd name="T1" fmla="*/ 1228 h 8353"/>
                <a:gd name="T2" fmla="*/ 16211 w 17439"/>
                <a:gd name="T3" fmla="*/ 0 h 8353"/>
                <a:gd name="T4" fmla="*/ 14912 w 17439"/>
                <a:gd name="T5" fmla="*/ 0 h 8353"/>
                <a:gd name="T6" fmla="*/ 14911 w 17439"/>
                <a:gd name="T7" fmla="*/ 0 h 8353"/>
                <a:gd name="T8" fmla="*/ 14911 w 17439"/>
                <a:gd name="T9" fmla="*/ 0 h 8353"/>
                <a:gd name="T10" fmla="*/ 14910 w 17439"/>
                <a:gd name="T11" fmla="*/ 0 h 8353"/>
                <a:gd name="T12" fmla="*/ 14742 w 17439"/>
                <a:gd name="T13" fmla="*/ 67 h 8353"/>
                <a:gd name="T14" fmla="*/ 14742 w 17439"/>
                <a:gd name="T15" fmla="*/ 65 h 8353"/>
                <a:gd name="T16" fmla="*/ 12136 w 17439"/>
                <a:gd name="T17" fmla="*/ 2515 h 8353"/>
                <a:gd name="T18" fmla="*/ 12135 w 17439"/>
                <a:gd name="T19" fmla="*/ 2515 h 8353"/>
                <a:gd name="T20" fmla="*/ 8719 w 17439"/>
                <a:gd name="T21" fmla="*/ 3825 h 8353"/>
                <a:gd name="T22" fmla="*/ 5193 w 17439"/>
                <a:gd name="T23" fmla="*/ 2409 h 8353"/>
                <a:gd name="T24" fmla="*/ 3259 w 17439"/>
                <a:gd name="T25" fmla="*/ 592 h 8353"/>
                <a:gd name="T26" fmla="*/ 1802 w 17439"/>
                <a:gd name="T27" fmla="*/ 0 h 8353"/>
                <a:gd name="T28" fmla="*/ 246 w 17439"/>
                <a:gd name="T29" fmla="*/ 0 h 8353"/>
                <a:gd name="T30" fmla="*/ 0 w 17439"/>
                <a:gd name="T31" fmla="*/ 245 h 8353"/>
                <a:gd name="T32" fmla="*/ 0 w 17439"/>
                <a:gd name="T33" fmla="*/ 7122 h 8353"/>
                <a:gd name="T34" fmla="*/ 1228 w 17439"/>
                <a:gd name="T35" fmla="*/ 8350 h 8353"/>
                <a:gd name="T36" fmla="*/ 1703 w 17439"/>
                <a:gd name="T37" fmla="*/ 8349 h 8353"/>
                <a:gd name="T38" fmla="*/ 2192 w 17439"/>
                <a:gd name="T39" fmla="*/ 8298 h 8353"/>
                <a:gd name="T40" fmla="*/ 2272 w 17439"/>
                <a:gd name="T41" fmla="*/ 8090 h 8353"/>
                <a:gd name="T42" fmla="*/ 2272 w 17439"/>
                <a:gd name="T43" fmla="*/ 5656 h 8353"/>
                <a:gd name="T44" fmla="*/ 3423 w 17439"/>
                <a:gd name="T45" fmla="*/ 4490 h 8353"/>
                <a:gd name="T46" fmla="*/ 6193 w 17439"/>
                <a:gd name="T47" fmla="*/ 6163 h 8353"/>
                <a:gd name="T48" fmla="*/ 8719 w 17439"/>
                <a:gd name="T49" fmla="*/ 7775 h 8353"/>
                <a:gd name="T50" fmla="*/ 11245 w 17439"/>
                <a:gd name="T51" fmla="*/ 6163 h 8353"/>
                <a:gd name="T52" fmla="*/ 14015 w 17439"/>
                <a:gd name="T53" fmla="*/ 4490 h 8353"/>
                <a:gd name="T54" fmla="*/ 15167 w 17439"/>
                <a:gd name="T55" fmla="*/ 5646 h 8353"/>
                <a:gd name="T56" fmla="*/ 15167 w 17439"/>
                <a:gd name="T57" fmla="*/ 5647 h 8353"/>
                <a:gd name="T58" fmla="*/ 15167 w 17439"/>
                <a:gd name="T59" fmla="*/ 7122 h 8353"/>
                <a:gd name="T60" fmla="*/ 16395 w 17439"/>
                <a:gd name="T61" fmla="*/ 8350 h 8353"/>
                <a:gd name="T62" fmla="*/ 16925 w 17439"/>
                <a:gd name="T63" fmla="*/ 8349 h 8353"/>
                <a:gd name="T64" fmla="*/ 17359 w 17439"/>
                <a:gd name="T65" fmla="*/ 8298 h 8353"/>
                <a:gd name="T66" fmla="*/ 17439 w 17439"/>
                <a:gd name="T67" fmla="*/ 8090 h 8353"/>
                <a:gd name="T68" fmla="*/ 17439 w 17439"/>
                <a:gd name="T69" fmla="*/ 1228 h 8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439" h="8353">
                  <a:moveTo>
                    <a:pt x="17439" y="1228"/>
                  </a:moveTo>
                  <a:cubicBezTo>
                    <a:pt x="17439" y="549"/>
                    <a:pt x="16889" y="0"/>
                    <a:pt x="16211" y="0"/>
                  </a:cubicBezTo>
                  <a:cubicBezTo>
                    <a:pt x="14912" y="0"/>
                    <a:pt x="14912" y="0"/>
                    <a:pt x="14912" y="0"/>
                  </a:cubicBezTo>
                  <a:cubicBezTo>
                    <a:pt x="14911" y="0"/>
                    <a:pt x="14911" y="0"/>
                    <a:pt x="14911" y="0"/>
                  </a:cubicBezTo>
                  <a:cubicBezTo>
                    <a:pt x="14911" y="0"/>
                    <a:pt x="14911" y="0"/>
                    <a:pt x="14911" y="0"/>
                  </a:cubicBezTo>
                  <a:cubicBezTo>
                    <a:pt x="14910" y="0"/>
                    <a:pt x="14910" y="0"/>
                    <a:pt x="14910" y="0"/>
                  </a:cubicBezTo>
                  <a:cubicBezTo>
                    <a:pt x="14845" y="0"/>
                    <a:pt x="14786" y="25"/>
                    <a:pt x="14742" y="67"/>
                  </a:cubicBezTo>
                  <a:cubicBezTo>
                    <a:pt x="14742" y="65"/>
                    <a:pt x="14742" y="65"/>
                    <a:pt x="14742" y="65"/>
                  </a:cubicBezTo>
                  <a:cubicBezTo>
                    <a:pt x="12136" y="2515"/>
                    <a:pt x="12136" y="2515"/>
                    <a:pt x="12136" y="2515"/>
                  </a:cubicBezTo>
                  <a:cubicBezTo>
                    <a:pt x="12135" y="2515"/>
                    <a:pt x="12135" y="2515"/>
                    <a:pt x="12135" y="2515"/>
                  </a:cubicBezTo>
                  <a:cubicBezTo>
                    <a:pt x="11243" y="3354"/>
                    <a:pt x="10041" y="3825"/>
                    <a:pt x="8719" y="3825"/>
                  </a:cubicBezTo>
                  <a:cubicBezTo>
                    <a:pt x="7342" y="3825"/>
                    <a:pt x="6096" y="3310"/>
                    <a:pt x="5193" y="2409"/>
                  </a:cubicBezTo>
                  <a:cubicBezTo>
                    <a:pt x="5193" y="2409"/>
                    <a:pt x="3276" y="608"/>
                    <a:pt x="3259" y="592"/>
                  </a:cubicBezTo>
                  <a:cubicBezTo>
                    <a:pt x="2891" y="249"/>
                    <a:pt x="2385" y="12"/>
                    <a:pt x="1802" y="0"/>
                  </a:cubicBezTo>
                  <a:cubicBezTo>
                    <a:pt x="246" y="0"/>
                    <a:pt x="246" y="0"/>
                    <a:pt x="246" y="0"/>
                  </a:cubicBezTo>
                  <a:cubicBezTo>
                    <a:pt x="110" y="0"/>
                    <a:pt x="0" y="110"/>
                    <a:pt x="0" y="245"/>
                  </a:cubicBezTo>
                  <a:cubicBezTo>
                    <a:pt x="0" y="7122"/>
                    <a:pt x="0" y="7122"/>
                    <a:pt x="0" y="7122"/>
                  </a:cubicBezTo>
                  <a:cubicBezTo>
                    <a:pt x="0" y="7801"/>
                    <a:pt x="550" y="8350"/>
                    <a:pt x="1228" y="8350"/>
                  </a:cubicBezTo>
                  <a:cubicBezTo>
                    <a:pt x="1703" y="8349"/>
                    <a:pt x="1703" y="8349"/>
                    <a:pt x="1703" y="8349"/>
                  </a:cubicBezTo>
                  <a:cubicBezTo>
                    <a:pt x="1837" y="8349"/>
                    <a:pt x="2085" y="8353"/>
                    <a:pt x="2192" y="8298"/>
                  </a:cubicBezTo>
                  <a:cubicBezTo>
                    <a:pt x="2272" y="8255"/>
                    <a:pt x="2272" y="8169"/>
                    <a:pt x="2272" y="8090"/>
                  </a:cubicBezTo>
                  <a:cubicBezTo>
                    <a:pt x="2272" y="5656"/>
                    <a:pt x="2272" y="5656"/>
                    <a:pt x="2272" y="5656"/>
                  </a:cubicBezTo>
                  <a:cubicBezTo>
                    <a:pt x="2272" y="5017"/>
                    <a:pt x="2794" y="4490"/>
                    <a:pt x="3423" y="4490"/>
                  </a:cubicBezTo>
                  <a:cubicBezTo>
                    <a:pt x="4594" y="4490"/>
                    <a:pt x="5434" y="5493"/>
                    <a:pt x="6193" y="6163"/>
                  </a:cubicBezTo>
                  <a:cubicBezTo>
                    <a:pt x="7123" y="6984"/>
                    <a:pt x="7839" y="7775"/>
                    <a:pt x="8719" y="7775"/>
                  </a:cubicBezTo>
                  <a:cubicBezTo>
                    <a:pt x="9600" y="7775"/>
                    <a:pt x="10316" y="6984"/>
                    <a:pt x="11245" y="6163"/>
                  </a:cubicBezTo>
                  <a:cubicBezTo>
                    <a:pt x="12004" y="5493"/>
                    <a:pt x="12844" y="4490"/>
                    <a:pt x="14015" y="4490"/>
                  </a:cubicBezTo>
                  <a:cubicBezTo>
                    <a:pt x="14641" y="4490"/>
                    <a:pt x="15161" y="5011"/>
                    <a:pt x="15167" y="5646"/>
                  </a:cubicBezTo>
                  <a:cubicBezTo>
                    <a:pt x="15167" y="5647"/>
                    <a:pt x="15167" y="5647"/>
                    <a:pt x="15167" y="5647"/>
                  </a:cubicBezTo>
                  <a:cubicBezTo>
                    <a:pt x="15167" y="6046"/>
                    <a:pt x="15167" y="7113"/>
                    <a:pt x="15167" y="7122"/>
                  </a:cubicBezTo>
                  <a:cubicBezTo>
                    <a:pt x="15167" y="7801"/>
                    <a:pt x="15716" y="8350"/>
                    <a:pt x="16395" y="8350"/>
                  </a:cubicBezTo>
                  <a:cubicBezTo>
                    <a:pt x="16395" y="8350"/>
                    <a:pt x="16905" y="8349"/>
                    <a:pt x="16925" y="8349"/>
                  </a:cubicBezTo>
                  <a:cubicBezTo>
                    <a:pt x="17064" y="8349"/>
                    <a:pt x="17265" y="8346"/>
                    <a:pt x="17359" y="8298"/>
                  </a:cubicBezTo>
                  <a:cubicBezTo>
                    <a:pt x="17439" y="8255"/>
                    <a:pt x="17439" y="8169"/>
                    <a:pt x="17439" y="8090"/>
                  </a:cubicBezTo>
                  <a:cubicBezTo>
                    <a:pt x="17439" y="7434"/>
                    <a:pt x="17439" y="1285"/>
                    <a:pt x="17439" y="122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800"/>
            </a:p>
          </p:txBody>
        </p:sp>
        <p:sp>
          <p:nvSpPr>
            <p:cNvPr id="14" name="Freeform 6"/>
            <p:cNvSpPr>
              <a:spLocks noEditPoints="1"/>
            </p:cNvSpPr>
            <p:nvPr userDrawn="1"/>
          </p:nvSpPr>
          <p:spPr bwMode="gray">
            <a:xfrm>
              <a:off x="1029112" y="7173520"/>
              <a:ext cx="1239208" cy="294745"/>
            </a:xfrm>
            <a:custGeom>
              <a:avLst/>
              <a:gdLst>
                <a:gd name="T0" fmla="*/ 8002 w 35641"/>
                <a:gd name="T1" fmla="*/ 6527 h 8475"/>
                <a:gd name="T2" fmla="*/ 3677 w 35641"/>
                <a:gd name="T3" fmla="*/ 5962 h 8475"/>
                <a:gd name="T4" fmla="*/ 2195 w 35641"/>
                <a:gd name="T5" fmla="*/ 3534 h 8475"/>
                <a:gd name="T6" fmla="*/ 2766 w 35641"/>
                <a:gd name="T7" fmla="*/ 2364 h 8475"/>
                <a:gd name="T8" fmla="*/ 2911 w 35641"/>
                <a:gd name="T9" fmla="*/ 2288 h 8475"/>
                <a:gd name="T10" fmla="*/ 3650 w 35641"/>
                <a:gd name="T11" fmla="*/ 2146 h 8475"/>
                <a:gd name="T12" fmla="*/ 5948 w 35641"/>
                <a:gd name="T13" fmla="*/ 3451 h 8475"/>
                <a:gd name="T14" fmla="*/ 5802 w 35641"/>
                <a:gd name="T15" fmla="*/ 3480 h 8475"/>
                <a:gd name="T16" fmla="*/ 3450 w 35641"/>
                <a:gd name="T17" fmla="*/ 3481 h 8475"/>
                <a:gd name="T18" fmla="*/ 4944 w 35641"/>
                <a:gd name="T19" fmla="*/ 5272 h 8475"/>
                <a:gd name="T20" fmla="*/ 7290 w 35641"/>
                <a:gd name="T21" fmla="*/ 5272 h 8475"/>
                <a:gd name="T22" fmla="*/ 7961 w 35641"/>
                <a:gd name="T23" fmla="*/ 2790 h 8475"/>
                <a:gd name="T24" fmla="*/ 3629 w 35641"/>
                <a:gd name="T25" fmla="*/ 0 h 8475"/>
                <a:gd name="T26" fmla="*/ 0 w 35641"/>
                <a:gd name="T27" fmla="*/ 3616 h 8475"/>
                <a:gd name="T28" fmla="*/ 2875 w 35641"/>
                <a:gd name="T29" fmla="*/ 7966 h 8475"/>
                <a:gd name="T30" fmla="*/ 8342 w 35641"/>
                <a:gd name="T31" fmla="*/ 8146 h 8475"/>
                <a:gd name="T32" fmla="*/ 18183 w 35641"/>
                <a:gd name="T33" fmla="*/ 7537 h 8475"/>
                <a:gd name="T34" fmla="*/ 15820 w 35641"/>
                <a:gd name="T35" fmla="*/ 5792 h 8475"/>
                <a:gd name="T36" fmla="*/ 17009 w 35641"/>
                <a:gd name="T37" fmla="*/ 2216 h 8475"/>
                <a:gd name="T38" fmla="*/ 12645 w 35641"/>
                <a:gd name="T39" fmla="*/ 0 h 8475"/>
                <a:gd name="T40" fmla="*/ 9100 w 35641"/>
                <a:gd name="T41" fmla="*/ 5836 h 8475"/>
                <a:gd name="T42" fmla="*/ 9100 w 35641"/>
                <a:gd name="T43" fmla="*/ 8082 h 8475"/>
                <a:gd name="T44" fmla="*/ 10232 w 35641"/>
                <a:gd name="T45" fmla="*/ 8273 h 8475"/>
                <a:gd name="T46" fmla="*/ 11344 w 35641"/>
                <a:gd name="T47" fmla="*/ 6101 h 8475"/>
                <a:gd name="T48" fmla="*/ 11379 w 35641"/>
                <a:gd name="T49" fmla="*/ 2676 h 8475"/>
                <a:gd name="T50" fmla="*/ 11436 w 35641"/>
                <a:gd name="T51" fmla="*/ 2533 h 8475"/>
                <a:gd name="T52" fmla="*/ 15015 w 35641"/>
                <a:gd name="T53" fmla="*/ 3676 h 8475"/>
                <a:gd name="T54" fmla="*/ 12983 w 35641"/>
                <a:gd name="T55" fmla="*/ 4188 h 8475"/>
                <a:gd name="T56" fmla="*/ 12245 w 35641"/>
                <a:gd name="T57" fmla="*/ 4238 h 8475"/>
                <a:gd name="T58" fmla="*/ 12244 w 35641"/>
                <a:gd name="T59" fmla="*/ 5128 h 8475"/>
                <a:gd name="T60" fmla="*/ 15206 w 35641"/>
                <a:gd name="T61" fmla="*/ 7967 h 8475"/>
                <a:gd name="T62" fmla="*/ 17991 w 35641"/>
                <a:gd name="T63" fmla="*/ 8345 h 8475"/>
                <a:gd name="T64" fmla="*/ 26540 w 35641"/>
                <a:gd name="T65" fmla="*/ 5085 h 8475"/>
                <a:gd name="T66" fmla="*/ 24192 w 35641"/>
                <a:gd name="T67" fmla="*/ 5460 h 8475"/>
                <a:gd name="T68" fmla="*/ 22103 w 35641"/>
                <a:gd name="T69" fmla="*/ 6071 h 8475"/>
                <a:gd name="T70" fmla="*/ 20467 w 35641"/>
                <a:gd name="T71" fmla="*/ 3537 h 8475"/>
                <a:gd name="T72" fmla="*/ 23058 w 35641"/>
                <a:gd name="T73" fmla="*/ 2625 h 8475"/>
                <a:gd name="T74" fmla="*/ 25083 w 35641"/>
                <a:gd name="T75" fmla="*/ 1646 h 8475"/>
                <a:gd name="T76" fmla="*/ 23512 w 35641"/>
                <a:gd name="T77" fmla="*/ 359 h 8475"/>
                <a:gd name="T78" fmla="*/ 18200 w 35641"/>
                <a:gd name="T79" fmla="*/ 229 h 8475"/>
                <a:gd name="T80" fmla="*/ 19665 w 35641"/>
                <a:gd name="T81" fmla="*/ 7009 h 8475"/>
                <a:gd name="T82" fmla="*/ 24370 w 35641"/>
                <a:gd name="T83" fmla="*/ 8222 h 8475"/>
                <a:gd name="T84" fmla="*/ 35641 w 35641"/>
                <a:gd name="T85" fmla="*/ 8152 h 8475"/>
                <a:gd name="T86" fmla="*/ 34704 w 35641"/>
                <a:gd name="T87" fmla="*/ 5892 h 8475"/>
                <a:gd name="T88" fmla="*/ 33145 w 35641"/>
                <a:gd name="T89" fmla="*/ 3887 h 8475"/>
                <a:gd name="T90" fmla="*/ 35637 w 35641"/>
                <a:gd name="T91" fmla="*/ 784 h 8475"/>
                <a:gd name="T92" fmla="*/ 35639 w 35641"/>
                <a:gd name="T93" fmla="*/ 753 h 8475"/>
                <a:gd name="T94" fmla="*/ 34865 w 35641"/>
                <a:gd name="T95" fmla="*/ 0 h 8475"/>
                <a:gd name="T96" fmla="*/ 31470 w 35641"/>
                <a:gd name="T97" fmla="*/ 2323 h 8475"/>
                <a:gd name="T98" fmla="*/ 29572 w 35641"/>
                <a:gd name="T99" fmla="*/ 1229 h 8475"/>
                <a:gd name="T100" fmla="*/ 27379 w 35641"/>
                <a:gd name="T101" fmla="*/ 53 h 8475"/>
                <a:gd name="T102" fmla="*/ 27489 w 35641"/>
                <a:gd name="T103" fmla="*/ 8342 h 8475"/>
                <a:gd name="T104" fmla="*/ 27910 w 35641"/>
                <a:gd name="T105" fmla="*/ 8345 h 8475"/>
                <a:gd name="T106" fmla="*/ 30620 w 35641"/>
                <a:gd name="T107" fmla="*/ 6875 h 8475"/>
                <a:gd name="T108" fmla="*/ 31733 w 35641"/>
                <a:gd name="T109" fmla="*/ 7123 h 8475"/>
                <a:gd name="T110" fmla="*/ 35451 w 35641"/>
                <a:gd name="T111" fmla="*/ 8345 h 8475"/>
                <a:gd name="T112" fmla="*/ 35641 w 35641"/>
                <a:gd name="T113" fmla="*/ 8152 h 8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41" h="8475">
                  <a:moveTo>
                    <a:pt x="8342" y="8146"/>
                  </a:moveTo>
                  <a:cubicBezTo>
                    <a:pt x="8342" y="7475"/>
                    <a:pt x="8342" y="7475"/>
                    <a:pt x="8342" y="7475"/>
                  </a:cubicBezTo>
                  <a:cubicBezTo>
                    <a:pt x="8342" y="7072"/>
                    <a:pt x="8228" y="6756"/>
                    <a:pt x="8002" y="6527"/>
                  </a:cubicBezTo>
                  <a:cubicBezTo>
                    <a:pt x="7775" y="6297"/>
                    <a:pt x="7462" y="6183"/>
                    <a:pt x="7062" y="6183"/>
                  </a:cubicBezTo>
                  <a:cubicBezTo>
                    <a:pt x="4641" y="6183"/>
                    <a:pt x="4641" y="6183"/>
                    <a:pt x="4641" y="6183"/>
                  </a:cubicBezTo>
                  <a:cubicBezTo>
                    <a:pt x="4295" y="6183"/>
                    <a:pt x="3982" y="6092"/>
                    <a:pt x="3677" y="5962"/>
                  </a:cubicBezTo>
                  <a:cubicBezTo>
                    <a:pt x="3417" y="5852"/>
                    <a:pt x="3019" y="5505"/>
                    <a:pt x="2900" y="5373"/>
                  </a:cubicBezTo>
                  <a:cubicBezTo>
                    <a:pt x="2679" y="5129"/>
                    <a:pt x="2505" y="4845"/>
                    <a:pt x="2381" y="4523"/>
                  </a:cubicBezTo>
                  <a:cubicBezTo>
                    <a:pt x="2257" y="4202"/>
                    <a:pt x="2195" y="3872"/>
                    <a:pt x="2195" y="3534"/>
                  </a:cubicBezTo>
                  <a:cubicBezTo>
                    <a:pt x="2195" y="3098"/>
                    <a:pt x="2319" y="2760"/>
                    <a:pt x="2568" y="2519"/>
                  </a:cubicBezTo>
                  <a:cubicBezTo>
                    <a:pt x="2606" y="2482"/>
                    <a:pt x="2648" y="2448"/>
                    <a:pt x="2691" y="2417"/>
                  </a:cubicBezTo>
                  <a:cubicBezTo>
                    <a:pt x="2714" y="2399"/>
                    <a:pt x="2739" y="2381"/>
                    <a:pt x="2766" y="2364"/>
                  </a:cubicBezTo>
                  <a:cubicBezTo>
                    <a:pt x="2771" y="2361"/>
                    <a:pt x="2775" y="2359"/>
                    <a:pt x="2780" y="2356"/>
                  </a:cubicBezTo>
                  <a:cubicBezTo>
                    <a:pt x="2804" y="2342"/>
                    <a:pt x="2830" y="2328"/>
                    <a:pt x="2857" y="2314"/>
                  </a:cubicBezTo>
                  <a:cubicBezTo>
                    <a:pt x="2874" y="2305"/>
                    <a:pt x="2892" y="2296"/>
                    <a:pt x="2911" y="2288"/>
                  </a:cubicBezTo>
                  <a:cubicBezTo>
                    <a:pt x="2915" y="2286"/>
                    <a:pt x="2920" y="2284"/>
                    <a:pt x="2924" y="2282"/>
                  </a:cubicBezTo>
                  <a:cubicBezTo>
                    <a:pt x="3004" y="2247"/>
                    <a:pt x="3088" y="2220"/>
                    <a:pt x="3177" y="2200"/>
                  </a:cubicBezTo>
                  <a:cubicBezTo>
                    <a:pt x="3322" y="2166"/>
                    <a:pt x="3481" y="2146"/>
                    <a:pt x="3650" y="2146"/>
                  </a:cubicBezTo>
                  <a:cubicBezTo>
                    <a:pt x="3817" y="2146"/>
                    <a:pt x="3977" y="2166"/>
                    <a:pt x="4121" y="2200"/>
                  </a:cubicBezTo>
                  <a:cubicBezTo>
                    <a:pt x="4393" y="2254"/>
                    <a:pt x="4661" y="2362"/>
                    <a:pt x="4923" y="2528"/>
                  </a:cubicBezTo>
                  <a:cubicBezTo>
                    <a:pt x="5301" y="2767"/>
                    <a:pt x="5679" y="3102"/>
                    <a:pt x="5948" y="3451"/>
                  </a:cubicBezTo>
                  <a:cubicBezTo>
                    <a:pt x="5969" y="3480"/>
                    <a:pt x="5969" y="3480"/>
                    <a:pt x="5969" y="3480"/>
                  </a:cubicBezTo>
                  <a:cubicBezTo>
                    <a:pt x="5874" y="3480"/>
                    <a:pt x="5874" y="3480"/>
                    <a:pt x="5874" y="3480"/>
                  </a:cubicBezTo>
                  <a:cubicBezTo>
                    <a:pt x="5802" y="3480"/>
                    <a:pt x="5802" y="3480"/>
                    <a:pt x="5802" y="3480"/>
                  </a:cubicBezTo>
                  <a:cubicBezTo>
                    <a:pt x="3617" y="3480"/>
                    <a:pt x="3617" y="3480"/>
                    <a:pt x="3617" y="3480"/>
                  </a:cubicBezTo>
                  <a:cubicBezTo>
                    <a:pt x="3611" y="3480"/>
                    <a:pt x="3607" y="3481"/>
                    <a:pt x="3602" y="3481"/>
                  </a:cubicBezTo>
                  <a:cubicBezTo>
                    <a:pt x="3450" y="3481"/>
                    <a:pt x="3450" y="3481"/>
                    <a:pt x="3450" y="3481"/>
                  </a:cubicBezTo>
                  <a:cubicBezTo>
                    <a:pt x="3298" y="3481"/>
                    <a:pt x="3223" y="3546"/>
                    <a:pt x="3223" y="3678"/>
                  </a:cubicBezTo>
                  <a:cubicBezTo>
                    <a:pt x="3223" y="3938"/>
                    <a:pt x="3262" y="4107"/>
                    <a:pt x="3365" y="4319"/>
                  </a:cubicBezTo>
                  <a:cubicBezTo>
                    <a:pt x="3467" y="4531"/>
                    <a:pt x="3953" y="5272"/>
                    <a:pt x="4944" y="5272"/>
                  </a:cubicBezTo>
                  <a:cubicBezTo>
                    <a:pt x="5092" y="5272"/>
                    <a:pt x="5092" y="5272"/>
                    <a:pt x="5092" y="5272"/>
                  </a:cubicBezTo>
                  <a:cubicBezTo>
                    <a:pt x="5099" y="5272"/>
                    <a:pt x="5106" y="5272"/>
                    <a:pt x="5114" y="5272"/>
                  </a:cubicBezTo>
                  <a:cubicBezTo>
                    <a:pt x="7290" y="5272"/>
                    <a:pt x="7290" y="5272"/>
                    <a:pt x="7290" y="5272"/>
                  </a:cubicBezTo>
                  <a:cubicBezTo>
                    <a:pt x="7700" y="5272"/>
                    <a:pt x="7984" y="5164"/>
                    <a:pt x="8140" y="4945"/>
                  </a:cubicBezTo>
                  <a:cubicBezTo>
                    <a:pt x="8297" y="4727"/>
                    <a:pt x="8342" y="4540"/>
                    <a:pt x="8342" y="4245"/>
                  </a:cubicBezTo>
                  <a:cubicBezTo>
                    <a:pt x="8342" y="3766"/>
                    <a:pt x="8215" y="3296"/>
                    <a:pt x="7961" y="2790"/>
                  </a:cubicBezTo>
                  <a:cubicBezTo>
                    <a:pt x="7708" y="2282"/>
                    <a:pt x="7364" y="1822"/>
                    <a:pt x="6933" y="1407"/>
                  </a:cubicBezTo>
                  <a:cubicBezTo>
                    <a:pt x="6501" y="993"/>
                    <a:pt x="5999" y="655"/>
                    <a:pt x="5426" y="394"/>
                  </a:cubicBezTo>
                  <a:cubicBezTo>
                    <a:pt x="4854" y="132"/>
                    <a:pt x="4255" y="0"/>
                    <a:pt x="3629" y="0"/>
                  </a:cubicBezTo>
                  <a:cubicBezTo>
                    <a:pt x="195" y="0"/>
                    <a:pt x="195" y="0"/>
                    <a:pt x="195" y="0"/>
                  </a:cubicBezTo>
                  <a:cubicBezTo>
                    <a:pt x="65" y="0"/>
                    <a:pt x="0" y="77"/>
                    <a:pt x="0" y="230"/>
                  </a:cubicBezTo>
                  <a:cubicBezTo>
                    <a:pt x="0" y="3616"/>
                    <a:pt x="0" y="3616"/>
                    <a:pt x="0" y="3616"/>
                  </a:cubicBezTo>
                  <a:cubicBezTo>
                    <a:pt x="0" y="4259"/>
                    <a:pt x="124" y="4867"/>
                    <a:pt x="373" y="5439"/>
                  </a:cubicBezTo>
                  <a:cubicBezTo>
                    <a:pt x="621" y="6012"/>
                    <a:pt x="959" y="6513"/>
                    <a:pt x="1385" y="6944"/>
                  </a:cubicBezTo>
                  <a:cubicBezTo>
                    <a:pt x="1812" y="7375"/>
                    <a:pt x="2308" y="7715"/>
                    <a:pt x="2875" y="7966"/>
                  </a:cubicBezTo>
                  <a:cubicBezTo>
                    <a:pt x="3443" y="8217"/>
                    <a:pt x="4050" y="8342"/>
                    <a:pt x="4698" y="8342"/>
                  </a:cubicBezTo>
                  <a:cubicBezTo>
                    <a:pt x="8115" y="8342"/>
                    <a:pt x="8115" y="8342"/>
                    <a:pt x="8115" y="8342"/>
                  </a:cubicBezTo>
                  <a:cubicBezTo>
                    <a:pt x="8266" y="8342"/>
                    <a:pt x="8342" y="8276"/>
                    <a:pt x="8342" y="8146"/>
                  </a:cubicBezTo>
                  <a:moveTo>
                    <a:pt x="18183" y="8116"/>
                  </a:moveTo>
                  <a:cubicBezTo>
                    <a:pt x="18183" y="8095"/>
                    <a:pt x="18183" y="8095"/>
                    <a:pt x="18183" y="8095"/>
                  </a:cubicBezTo>
                  <a:cubicBezTo>
                    <a:pt x="18183" y="7537"/>
                    <a:pt x="18183" y="7537"/>
                    <a:pt x="18183" y="7537"/>
                  </a:cubicBezTo>
                  <a:cubicBezTo>
                    <a:pt x="18183" y="7446"/>
                    <a:pt x="18114" y="7355"/>
                    <a:pt x="18053" y="7331"/>
                  </a:cubicBezTo>
                  <a:cubicBezTo>
                    <a:pt x="18051" y="7330"/>
                    <a:pt x="17612" y="7209"/>
                    <a:pt x="16745" y="6522"/>
                  </a:cubicBezTo>
                  <a:cubicBezTo>
                    <a:pt x="16295" y="6166"/>
                    <a:pt x="15962" y="5905"/>
                    <a:pt x="15820" y="5792"/>
                  </a:cubicBezTo>
                  <a:cubicBezTo>
                    <a:pt x="15980" y="5689"/>
                    <a:pt x="16507" y="5479"/>
                    <a:pt x="16985" y="4932"/>
                  </a:cubicBezTo>
                  <a:cubicBezTo>
                    <a:pt x="17281" y="4592"/>
                    <a:pt x="17442" y="4166"/>
                    <a:pt x="17442" y="3632"/>
                  </a:cubicBezTo>
                  <a:cubicBezTo>
                    <a:pt x="17442" y="3130"/>
                    <a:pt x="17297" y="2658"/>
                    <a:pt x="17009" y="2216"/>
                  </a:cubicBezTo>
                  <a:cubicBezTo>
                    <a:pt x="16720" y="1775"/>
                    <a:pt x="16345" y="1390"/>
                    <a:pt x="15885" y="1063"/>
                  </a:cubicBezTo>
                  <a:cubicBezTo>
                    <a:pt x="15426" y="736"/>
                    <a:pt x="14909" y="478"/>
                    <a:pt x="14338" y="287"/>
                  </a:cubicBezTo>
                  <a:cubicBezTo>
                    <a:pt x="13765" y="96"/>
                    <a:pt x="13201" y="0"/>
                    <a:pt x="12645" y="0"/>
                  </a:cubicBezTo>
                  <a:cubicBezTo>
                    <a:pt x="9292" y="0"/>
                    <a:pt x="9292" y="0"/>
                    <a:pt x="9292" y="0"/>
                  </a:cubicBezTo>
                  <a:cubicBezTo>
                    <a:pt x="9164" y="0"/>
                    <a:pt x="9100" y="77"/>
                    <a:pt x="9100" y="229"/>
                  </a:cubicBezTo>
                  <a:cubicBezTo>
                    <a:pt x="9100" y="5836"/>
                    <a:pt x="9100" y="5836"/>
                    <a:pt x="9100" y="5836"/>
                  </a:cubicBezTo>
                  <a:cubicBezTo>
                    <a:pt x="9100" y="7089"/>
                    <a:pt x="9100" y="7089"/>
                    <a:pt x="9100" y="7089"/>
                  </a:cubicBezTo>
                  <a:cubicBezTo>
                    <a:pt x="9100" y="7522"/>
                    <a:pt x="9100" y="7522"/>
                    <a:pt x="9100" y="7522"/>
                  </a:cubicBezTo>
                  <a:cubicBezTo>
                    <a:pt x="9100" y="8082"/>
                    <a:pt x="9100" y="8082"/>
                    <a:pt x="9100" y="8082"/>
                  </a:cubicBezTo>
                  <a:cubicBezTo>
                    <a:pt x="9100" y="8162"/>
                    <a:pt x="9100" y="8247"/>
                    <a:pt x="9179" y="8290"/>
                  </a:cubicBezTo>
                  <a:cubicBezTo>
                    <a:pt x="9285" y="8345"/>
                    <a:pt x="9529" y="8342"/>
                    <a:pt x="9662" y="8342"/>
                  </a:cubicBezTo>
                  <a:cubicBezTo>
                    <a:pt x="9853" y="8342"/>
                    <a:pt x="10047" y="8331"/>
                    <a:pt x="10232" y="8273"/>
                  </a:cubicBezTo>
                  <a:cubicBezTo>
                    <a:pt x="10520" y="8179"/>
                    <a:pt x="10766" y="7980"/>
                    <a:pt x="10948" y="7737"/>
                  </a:cubicBezTo>
                  <a:cubicBezTo>
                    <a:pt x="11267" y="7317"/>
                    <a:pt x="11346" y="6841"/>
                    <a:pt x="11346" y="6328"/>
                  </a:cubicBezTo>
                  <a:cubicBezTo>
                    <a:pt x="11346" y="6280"/>
                    <a:pt x="11345" y="6190"/>
                    <a:pt x="11344" y="6101"/>
                  </a:cubicBezTo>
                  <a:cubicBezTo>
                    <a:pt x="11344" y="6098"/>
                    <a:pt x="11346" y="6097"/>
                    <a:pt x="11346" y="6095"/>
                  </a:cubicBezTo>
                  <a:cubicBezTo>
                    <a:pt x="11346" y="2909"/>
                    <a:pt x="11346" y="2909"/>
                    <a:pt x="11346" y="2909"/>
                  </a:cubicBezTo>
                  <a:cubicBezTo>
                    <a:pt x="11346" y="2825"/>
                    <a:pt x="11358" y="2748"/>
                    <a:pt x="11379" y="2676"/>
                  </a:cubicBezTo>
                  <a:cubicBezTo>
                    <a:pt x="11380" y="2669"/>
                    <a:pt x="11383" y="2662"/>
                    <a:pt x="11385" y="2655"/>
                  </a:cubicBezTo>
                  <a:cubicBezTo>
                    <a:pt x="11390" y="2637"/>
                    <a:pt x="11397" y="2619"/>
                    <a:pt x="11404" y="2602"/>
                  </a:cubicBezTo>
                  <a:cubicBezTo>
                    <a:pt x="11413" y="2578"/>
                    <a:pt x="11424" y="2556"/>
                    <a:pt x="11436" y="2533"/>
                  </a:cubicBezTo>
                  <a:cubicBezTo>
                    <a:pt x="11436" y="2533"/>
                    <a:pt x="11436" y="2532"/>
                    <a:pt x="11436" y="2532"/>
                  </a:cubicBezTo>
                  <a:cubicBezTo>
                    <a:pt x="11693" y="2061"/>
                    <a:pt x="12570" y="1876"/>
                    <a:pt x="13515" y="2115"/>
                  </a:cubicBezTo>
                  <a:cubicBezTo>
                    <a:pt x="14775" y="2433"/>
                    <a:pt x="15147" y="3302"/>
                    <a:pt x="15015" y="3676"/>
                  </a:cubicBezTo>
                  <a:cubicBezTo>
                    <a:pt x="14871" y="4080"/>
                    <a:pt x="14417" y="4334"/>
                    <a:pt x="13848" y="4334"/>
                  </a:cubicBezTo>
                  <a:cubicBezTo>
                    <a:pt x="13577" y="4334"/>
                    <a:pt x="13299" y="4285"/>
                    <a:pt x="13012" y="4194"/>
                  </a:cubicBezTo>
                  <a:cubicBezTo>
                    <a:pt x="13003" y="4192"/>
                    <a:pt x="12993" y="4190"/>
                    <a:pt x="12983" y="4188"/>
                  </a:cubicBezTo>
                  <a:cubicBezTo>
                    <a:pt x="12820" y="4146"/>
                    <a:pt x="12666" y="4093"/>
                    <a:pt x="12520" y="4032"/>
                  </a:cubicBezTo>
                  <a:cubicBezTo>
                    <a:pt x="12472" y="4018"/>
                    <a:pt x="12427" y="4009"/>
                    <a:pt x="12389" y="4009"/>
                  </a:cubicBezTo>
                  <a:cubicBezTo>
                    <a:pt x="12292" y="4009"/>
                    <a:pt x="12245" y="4085"/>
                    <a:pt x="12245" y="4238"/>
                  </a:cubicBezTo>
                  <a:cubicBezTo>
                    <a:pt x="12245" y="4740"/>
                    <a:pt x="12245" y="4740"/>
                    <a:pt x="12245" y="4740"/>
                  </a:cubicBezTo>
                  <a:cubicBezTo>
                    <a:pt x="12245" y="5128"/>
                    <a:pt x="12245" y="5128"/>
                    <a:pt x="12245" y="5128"/>
                  </a:cubicBezTo>
                  <a:cubicBezTo>
                    <a:pt x="12244" y="5128"/>
                    <a:pt x="12244" y="5128"/>
                    <a:pt x="12244" y="5128"/>
                  </a:cubicBezTo>
                  <a:cubicBezTo>
                    <a:pt x="12244" y="5129"/>
                    <a:pt x="12245" y="5130"/>
                    <a:pt x="12245" y="5131"/>
                  </a:cubicBezTo>
                  <a:cubicBezTo>
                    <a:pt x="12245" y="5439"/>
                    <a:pt x="12367" y="5711"/>
                    <a:pt x="12552" y="5875"/>
                  </a:cubicBezTo>
                  <a:cubicBezTo>
                    <a:pt x="12560" y="5882"/>
                    <a:pt x="15206" y="7967"/>
                    <a:pt x="15206" y="7967"/>
                  </a:cubicBezTo>
                  <a:cubicBezTo>
                    <a:pt x="15308" y="8048"/>
                    <a:pt x="15308" y="8048"/>
                    <a:pt x="15308" y="8048"/>
                  </a:cubicBezTo>
                  <a:cubicBezTo>
                    <a:pt x="15575" y="8244"/>
                    <a:pt x="15864" y="8342"/>
                    <a:pt x="16174" y="8342"/>
                  </a:cubicBezTo>
                  <a:cubicBezTo>
                    <a:pt x="17991" y="8345"/>
                    <a:pt x="17991" y="8345"/>
                    <a:pt x="17991" y="8345"/>
                  </a:cubicBezTo>
                  <a:cubicBezTo>
                    <a:pt x="18120" y="8345"/>
                    <a:pt x="18183" y="8269"/>
                    <a:pt x="18183" y="8116"/>
                  </a:cubicBezTo>
                  <a:moveTo>
                    <a:pt x="26216" y="6446"/>
                  </a:moveTo>
                  <a:cubicBezTo>
                    <a:pt x="26399" y="6028"/>
                    <a:pt x="26507" y="5575"/>
                    <a:pt x="26540" y="5085"/>
                  </a:cubicBezTo>
                  <a:cubicBezTo>
                    <a:pt x="26551" y="4934"/>
                    <a:pt x="26491" y="4857"/>
                    <a:pt x="26362" y="4857"/>
                  </a:cubicBezTo>
                  <a:cubicBezTo>
                    <a:pt x="25098" y="4857"/>
                    <a:pt x="25098" y="4857"/>
                    <a:pt x="25098" y="4857"/>
                  </a:cubicBezTo>
                  <a:cubicBezTo>
                    <a:pt x="24634" y="4857"/>
                    <a:pt x="24332" y="5058"/>
                    <a:pt x="24192" y="5460"/>
                  </a:cubicBezTo>
                  <a:cubicBezTo>
                    <a:pt x="24106" y="5721"/>
                    <a:pt x="23962" y="5930"/>
                    <a:pt x="23763" y="6088"/>
                  </a:cubicBezTo>
                  <a:cubicBezTo>
                    <a:pt x="23562" y="6245"/>
                    <a:pt x="23307" y="6324"/>
                    <a:pt x="22994" y="6324"/>
                  </a:cubicBezTo>
                  <a:cubicBezTo>
                    <a:pt x="22702" y="6324"/>
                    <a:pt x="22405" y="6240"/>
                    <a:pt x="22103" y="6071"/>
                  </a:cubicBezTo>
                  <a:cubicBezTo>
                    <a:pt x="21800" y="5903"/>
                    <a:pt x="21528" y="5686"/>
                    <a:pt x="21285" y="5419"/>
                  </a:cubicBezTo>
                  <a:cubicBezTo>
                    <a:pt x="21042" y="5153"/>
                    <a:pt x="20845" y="4854"/>
                    <a:pt x="20694" y="4523"/>
                  </a:cubicBezTo>
                  <a:cubicBezTo>
                    <a:pt x="20543" y="4191"/>
                    <a:pt x="20467" y="3863"/>
                    <a:pt x="20467" y="3537"/>
                  </a:cubicBezTo>
                  <a:cubicBezTo>
                    <a:pt x="20467" y="3124"/>
                    <a:pt x="20591" y="2790"/>
                    <a:pt x="20839" y="2535"/>
                  </a:cubicBezTo>
                  <a:cubicBezTo>
                    <a:pt x="21088" y="2280"/>
                    <a:pt x="21401" y="2152"/>
                    <a:pt x="21779" y="2152"/>
                  </a:cubicBezTo>
                  <a:cubicBezTo>
                    <a:pt x="22210" y="2152"/>
                    <a:pt x="22637" y="2310"/>
                    <a:pt x="23058" y="2625"/>
                  </a:cubicBezTo>
                  <a:cubicBezTo>
                    <a:pt x="23231" y="2755"/>
                    <a:pt x="23414" y="2820"/>
                    <a:pt x="23609" y="2820"/>
                  </a:cubicBezTo>
                  <a:cubicBezTo>
                    <a:pt x="23803" y="2820"/>
                    <a:pt x="24008" y="2712"/>
                    <a:pt x="24224" y="2494"/>
                  </a:cubicBezTo>
                  <a:cubicBezTo>
                    <a:pt x="25083" y="1646"/>
                    <a:pt x="25083" y="1646"/>
                    <a:pt x="25083" y="1646"/>
                  </a:cubicBezTo>
                  <a:cubicBezTo>
                    <a:pt x="25136" y="1593"/>
                    <a:pt x="25155" y="1544"/>
                    <a:pt x="25139" y="1500"/>
                  </a:cubicBezTo>
                  <a:cubicBezTo>
                    <a:pt x="25123" y="1457"/>
                    <a:pt x="25088" y="1407"/>
                    <a:pt x="25034" y="1353"/>
                  </a:cubicBezTo>
                  <a:cubicBezTo>
                    <a:pt x="24570" y="929"/>
                    <a:pt x="24063" y="598"/>
                    <a:pt x="23512" y="359"/>
                  </a:cubicBezTo>
                  <a:cubicBezTo>
                    <a:pt x="22961" y="121"/>
                    <a:pt x="22383" y="0"/>
                    <a:pt x="21779" y="0"/>
                  </a:cubicBezTo>
                  <a:cubicBezTo>
                    <a:pt x="18394" y="0"/>
                    <a:pt x="18394" y="0"/>
                    <a:pt x="18394" y="0"/>
                  </a:cubicBezTo>
                  <a:cubicBezTo>
                    <a:pt x="18265" y="0"/>
                    <a:pt x="18200" y="77"/>
                    <a:pt x="18200" y="229"/>
                  </a:cubicBezTo>
                  <a:cubicBezTo>
                    <a:pt x="18200" y="3602"/>
                    <a:pt x="18200" y="3602"/>
                    <a:pt x="18200" y="3602"/>
                  </a:cubicBezTo>
                  <a:cubicBezTo>
                    <a:pt x="18200" y="4254"/>
                    <a:pt x="18332" y="4874"/>
                    <a:pt x="18597" y="5460"/>
                  </a:cubicBezTo>
                  <a:cubicBezTo>
                    <a:pt x="18861" y="6047"/>
                    <a:pt x="19217" y="6563"/>
                    <a:pt x="19665" y="7009"/>
                  </a:cubicBezTo>
                  <a:cubicBezTo>
                    <a:pt x="20114" y="7454"/>
                    <a:pt x="20626" y="7810"/>
                    <a:pt x="21204" y="8076"/>
                  </a:cubicBezTo>
                  <a:cubicBezTo>
                    <a:pt x="21781" y="8342"/>
                    <a:pt x="22378" y="8475"/>
                    <a:pt x="22994" y="8475"/>
                  </a:cubicBezTo>
                  <a:cubicBezTo>
                    <a:pt x="23490" y="8475"/>
                    <a:pt x="23949" y="8391"/>
                    <a:pt x="24370" y="8222"/>
                  </a:cubicBezTo>
                  <a:cubicBezTo>
                    <a:pt x="24791" y="8054"/>
                    <a:pt x="25158" y="7821"/>
                    <a:pt x="25471" y="7522"/>
                  </a:cubicBezTo>
                  <a:cubicBezTo>
                    <a:pt x="25784" y="7223"/>
                    <a:pt x="26033" y="6865"/>
                    <a:pt x="26216" y="6446"/>
                  </a:cubicBezTo>
                  <a:moveTo>
                    <a:pt x="35641" y="8152"/>
                  </a:moveTo>
                  <a:cubicBezTo>
                    <a:pt x="35641" y="7292"/>
                    <a:pt x="35641" y="7292"/>
                    <a:pt x="35641" y="7292"/>
                  </a:cubicBezTo>
                  <a:cubicBezTo>
                    <a:pt x="35641" y="7292"/>
                    <a:pt x="35641" y="7292"/>
                    <a:pt x="35641" y="7292"/>
                  </a:cubicBezTo>
                  <a:cubicBezTo>
                    <a:pt x="35640" y="6697"/>
                    <a:pt x="35288" y="6134"/>
                    <a:pt x="34704" y="5892"/>
                  </a:cubicBezTo>
                  <a:cubicBezTo>
                    <a:pt x="34198" y="5682"/>
                    <a:pt x="34198" y="5682"/>
                    <a:pt x="34198" y="5682"/>
                  </a:cubicBezTo>
                  <a:cubicBezTo>
                    <a:pt x="33773" y="5525"/>
                    <a:pt x="33307" y="5214"/>
                    <a:pt x="33069" y="4988"/>
                  </a:cubicBezTo>
                  <a:cubicBezTo>
                    <a:pt x="33069" y="4988"/>
                    <a:pt x="32601" y="4430"/>
                    <a:pt x="33145" y="3887"/>
                  </a:cubicBezTo>
                  <a:cubicBezTo>
                    <a:pt x="34209" y="2817"/>
                    <a:pt x="34209" y="2817"/>
                    <a:pt x="34209" y="2817"/>
                  </a:cubicBezTo>
                  <a:cubicBezTo>
                    <a:pt x="35220" y="1805"/>
                    <a:pt x="35220" y="1805"/>
                    <a:pt x="35220" y="1805"/>
                  </a:cubicBezTo>
                  <a:cubicBezTo>
                    <a:pt x="35493" y="1519"/>
                    <a:pt x="35631" y="1153"/>
                    <a:pt x="35637" y="784"/>
                  </a:cubicBezTo>
                  <a:cubicBezTo>
                    <a:pt x="35638" y="759"/>
                    <a:pt x="35638" y="759"/>
                    <a:pt x="35638" y="759"/>
                  </a:cubicBezTo>
                  <a:cubicBezTo>
                    <a:pt x="35639" y="759"/>
                    <a:pt x="35639" y="759"/>
                    <a:pt x="35639" y="759"/>
                  </a:cubicBezTo>
                  <a:cubicBezTo>
                    <a:pt x="35639" y="757"/>
                    <a:pt x="35639" y="755"/>
                    <a:pt x="35639" y="753"/>
                  </a:cubicBezTo>
                  <a:cubicBezTo>
                    <a:pt x="35633" y="524"/>
                    <a:pt x="35566" y="342"/>
                    <a:pt x="35435" y="209"/>
                  </a:cubicBezTo>
                  <a:cubicBezTo>
                    <a:pt x="35302" y="75"/>
                    <a:pt x="35120" y="7"/>
                    <a:pt x="34889" y="2"/>
                  </a:cubicBezTo>
                  <a:cubicBezTo>
                    <a:pt x="34881" y="2"/>
                    <a:pt x="34873" y="0"/>
                    <a:pt x="34865" y="0"/>
                  </a:cubicBezTo>
                  <a:cubicBezTo>
                    <a:pt x="34562" y="0"/>
                    <a:pt x="34562" y="0"/>
                    <a:pt x="34562" y="0"/>
                  </a:cubicBezTo>
                  <a:cubicBezTo>
                    <a:pt x="34016" y="13"/>
                    <a:pt x="33541" y="250"/>
                    <a:pt x="33196" y="592"/>
                  </a:cubicBezTo>
                  <a:cubicBezTo>
                    <a:pt x="33182" y="606"/>
                    <a:pt x="31828" y="1964"/>
                    <a:pt x="31470" y="2323"/>
                  </a:cubicBezTo>
                  <a:cubicBezTo>
                    <a:pt x="31488" y="2321"/>
                    <a:pt x="31488" y="2321"/>
                    <a:pt x="31488" y="2321"/>
                  </a:cubicBezTo>
                  <a:cubicBezTo>
                    <a:pt x="29574" y="4234"/>
                    <a:pt x="29574" y="4234"/>
                    <a:pt x="29574" y="4234"/>
                  </a:cubicBezTo>
                  <a:cubicBezTo>
                    <a:pt x="29574" y="4234"/>
                    <a:pt x="29572" y="1232"/>
                    <a:pt x="29572" y="1229"/>
                  </a:cubicBezTo>
                  <a:cubicBezTo>
                    <a:pt x="29572" y="550"/>
                    <a:pt x="29022" y="0"/>
                    <a:pt x="28344" y="0"/>
                  </a:cubicBezTo>
                  <a:cubicBezTo>
                    <a:pt x="28344" y="0"/>
                    <a:pt x="27833" y="1"/>
                    <a:pt x="27813" y="1"/>
                  </a:cubicBezTo>
                  <a:cubicBezTo>
                    <a:pt x="27675" y="1"/>
                    <a:pt x="27474" y="4"/>
                    <a:pt x="27379" y="53"/>
                  </a:cubicBezTo>
                  <a:cubicBezTo>
                    <a:pt x="27299" y="96"/>
                    <a:pt x="27300" y="181"/>
                    <a:pt x="27300" y="261"/>
                  </a:cubicBezTo>
                  <a:cubicBezTo>
                    <a:pt x="27300" y="8152"/>
                    <a:pt x="27300" y="8152"/>
                    <a:pt x="27300" y="8152"/>
                  </a:cubicBezTo>
                  <a:cubicBezTo>
                    <a:pt x="27300" y="8257"/>
                    <a:pt x="27384" y="8342"/>
                    <a:pt x="27489" y="8342"/>
                  </a:cubicBezTo>
                  <a:cubicBezTo>
                    <a:pt x="27491" y="8341"/>
                    <a:pt x="27491" y="8341"/>
                    <a:pt x="27491" y="8341"/>
                  </a:cubicBezTo>
                  <a:cubicBezTo>
                    <a:pt x="27489" y="8345"/>
                    <a:pt x="27489" y="8345"/>
                    <a:pt x="27489" y="8345"/>
                  </a:cubicBezTo>
                  <a:cubicBezTo>
                    <a:pt x="27910" y="8345"/>
                    <a:pt x="27910" y="8345"/>
                    <a:pt x="27910" y="8345"/>
                  </a:cubicBezTo>
                  <a:cubicBezTo>
                    <a:pt x="28456" y="8332"/>
                    <a:pt x="28931" y="8095"/>
                    <a:pt x="29275" y="7752"/>
                  </a:cubicBezTo>
                  <a:cubicBezTo>
                    <a:pt x="29281" y="7747"/>
                    <a:pt x="29518" y="7510"/>
                    <a:pt x="29817" y="7209"/>
                  </a:cubicBezTo>
                  <a:cubicBezTo>
                    <a:pt x="30023" y="7004"/>
                    <a:pt x="30306" y="6876"/>
                    <a:pt x="30620" y="6875"/>
                  </a:cubicBezTo>
                  <a:cubicBezTo>
                    <a:pt x="30621" y="6875"/>
                    <a:pt x="30621" y="6875"/>
                    <a:pt x="30621" y="6875"/>
                  </a:cubicBezTo>
                  <a:cubicBezTo>
                    <a:pt x="30621" y="6875"/>
                    <a:pt x="30621" y="6875"/>
                    <a:pt x="30621" y="6875"/>
                  </a:cubicBezTo>
                  <a:cubicBezTo>
                    <a:pt x="31018" y="6876"/>
                    <a:pt x="31395" y="6966"/>
                    <a:pt x="31733" y="7123"/>
                  </a:cubicBezTo>
                  <a:cubicBezTo>
                    <a:pt x="34067" y="8091"/>
                    <a:pt x="34067" y="8091"/>
                    <a:pt x="34067" y="8091"/>
                  </a:cubicBezTo>
                  <a:cubicBezTo>
                    <a:pt x="34067" y="8091"/>
                    <a:pt x="34633" y="8345"/>
                    <a:pt x="35108" y="8345"/>
                  </a:cubicBezTo>
                  <a:cubicBezTo>
                    <a:pt x="35451" y="8345"/>
                    <a:pt x="35451" y="8345"/>
                    <a:pt x="35451" y="8345"/>
                  </a:cubicBezTo>
                  <a:cubicBezTo>
                    <a:pt x="35450" y="8341"/>
                    <a:pt x="35450" y="8341"/>
                    <a:pt x="35450" y="8341"/>
                  </a:cubicBezTo>
                  <a:cubicBezTo>
                    <a:pt x="35451" y="8342"/>
                    <a:pt x="35451" y="8342"/>
                    <a:pt x="35451" y="8342"/>
                  </a:cubicBezTo>
                  <a:cubicBezTo>
                    <a:pt x="35556" y="8342"/>
                    <a:pt x="35641" y="8257"/>
                    <a:pt x="35641" y="815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800"/>
            </a:p>
          </p:txBody>
        </p:sp>
      </p:grpSp>
      <p:sp>
        <p:nvSpPr>
          <p:cNvPr id="7" name="Text Placeholder 12"/>
          <p:cNvSpPr>
            <a:spLocks noGrp="1"/>
          </p:cNvSpPr>
          <p:nvPr userDrawn="1">
            <p:ph type="body" sz="quarter" idx="10" hasCustomPrompt="1"/>
          </p:nvPr>
        </p:nvSpPr>
        <p:spPr bwMode="gray">
          <a:xfrm>
            <a:off x="623392" y="3645024"/>
            <a:ext cx="5327649" cy="576263"/>
          </a:xfrm>
          <a:prstGeom prst="rect">
            <a:avLst/>
          </a:prstGeom>
        </p:spPr>
        <p:txBody>
          <a:bodyPr>
            <a:noAutofit/>
          </a:bodyPr>
          <a:lstStyle>
            <a:lvl1pPr marL="0" indent="0">
              <a:spcBef>
                <a:spcPts val="0"/>
              </a:spcBef>
              <a:spcAft>
                <a:spcPts val="0"/>
              </a:spcAft>
              <a:buFont typeface="Arial" panose="020B0604020202020204" pitchFamily="34" charset="0"/>
              <a:buNone/>
              <a:defRPr baseline="0">
                <a:solidFill>
                  <a:schemeClr val="accent1"/>
                </a:solidFill>
              </a:defRPr>
            </a:lvl1pPr>
            <a:lvl2pPr marL="0" indent="0">
              <a:spcBef>
                <a:spcPts val="0"/>
              </a:spcBef>
              <a:spcAft>
                <a:spcPts val="0"/>
              </a:spcAft>
              <a:buNone/>
              <a:defRPr>
                <a:solidFill>
                  <a:schemeClr val="accent1"/>
                </a:solidFill>
              </a:defRPr>
            </a:lvl2pPr>
            <a:lvl3pPr marL="0" indent="0">
              <a:spcBef>
                <a:spcPts val="0"/>
              </a:spcBef>
              <a:spcAft>
                <a:spcPts val="0"/>
              </a:spcAft>
              <a:buNone/>
              <a:defRPr>
                <a:solidFill>
                  <a:schemeClr val="accent1"/>
                </a:solidFill>
              </a:defRPr>
            </a:lvl3pPr>
            <a:lvl4pPr marL="0" indent="0">
              <a:spcBef>
                <a:spcPts val="0"/>
              </a:spcBef>
              <a:spcAft>
                <a:spcPts val="0"/>
              </a:spcAft>
              <a:buNone/>
              <a:defRPr>
                <a:solidFill>
                  <a:schemeClr val="accent1"/>
                </a:solidFill>
              </a:defRPr>
            </a:lvl4pPr>
            <a:lvl5pPr marL="0" indent="0">
              <a:spcBef>
                <a:spcPts val="0"/>
              </a:spcBef>
              <a:spcAft>
                <a:spcPts val="0"/>
              </a:spcAft>
              <a:buNone/>
              <a:defRPr>
                <a:solidFill>
                  <a:schemeClr val="accent1"/>
                </a:solidFill>
              </a:defRPr>
            </a:lvl5pPr>
            <a:lvl6pPr marL="0" indent="0">
              <a:spcBef>
                <a:spcPts val="0"/>
              </a:spcBef>
              <a:spcAft>
                <a:spcPts val="0"/>
              </a:spcAft>
              <a:buNone/>
              <a:defRPr>
                <a:solidFill>
                  <a:schemeClr val="accent1"/>
                </a:solidFill>
              </a:defRPr>
            </a:lvl6pPr>
            <a:lvl7pPr marL="0" indent="0">
              <a:spcBef>
                <a:spcPts val="0"/>
              </a:spcBef>
              <a:spcAft>
                <a:spcPts val="0"/>
              </a:spcAft>
              <a:buNone/>
              <a:defRPr>
                <a:solidFill>
                  <a:schemeClr val="accent1"/>
                </a:solidFill>
              </a:defRPr>
            </a:lvl7pPr>
            <a:lvl8pPr marL="0" indent="0">
              <a:spcBef>
                <a:spcPts val="0"/>
              </a:spcBef>
              <a:spcAft>
                <a:spcPts val="0"/>
              </a:spcAft>
              <a:buNone/>
              <a:defRPr>
                <a:solidFill>
                  <a:schemeClr val="accent1"/>
                </a:solidFill>
              </a:defRPr>
            </a:lvl8pPr>
            <a:lvl9pPr marL="0" indent="0">
              <a:spcBef>
                <a:spcPts val="0"/>
              </a:spcBef>
              <a:spcAft>
                <a:spcPts val="0"/>
              </a:spcAft>
              <a:buNone/>
              <a:defRPr>
                <a:solidFill>
                  <a:schemeClr val="accent1"/>
                </a:solidFill>
              </a:defRPr>
            </a:lvl9pPr>
          </a:lstStyle>
          <a:p>
            <a:r>
              <a:rPr lang="en-US" noProof="0"/>
              <a:t>Name</a:t>
            </a:r>
          </a:p>
          <a:p>
            <a:r>
              <a:rPr lang="en-US" noProof="0"/>
              <a:t>Place, Date</a:t>
            </a:r>
          </a:p>
        </p:txBody>
      </p:sp>
      <p:sp>
        <p:nvSpPr>
          <p:cNvPr id="3" name="Subtitle 2"/>
          <p:cNvSpPr>
            <a:spLocks noGrp="1"/>
          </p:cNvSpPr>
          <p:nvPr userDrawn="1">
            <p:ph type="subTitle" idx="1" hasCustomPrompt="1"/>
          </p:nvPr>
        </p:nvSpPr>
        <p:spPr bwMode="gray">
          <a:xfrm>
            <a:off x="623634" y="2877362"/>
            <a:ext cx="5327407" cy="648000"/>
          </a:xfrm>
          <a:prstGeom prst="rect">
            <a:avLst/>
          </a:prstGeom>
        </p:spPr>
        <p:txBody>
          <a:bodyPr>
            <a:noAutofit/>
          </a:bodyPr>
          <a:lstStyle>
            <a:lvl1pPr marL="0" indent="0" algn="l">
              <a:spcBef>
                <a:spcPts val="0"/>
              </a:spcBef>
              <a:spcAft>
                <a:spcPts val="1200"/>
              </a:spcAft>
              <a:buNone/>
              <a:defRPr sz="1600" b="1" i="0" baseline="0">
                <a:solidFill>
                  <a:schemeClr val="accent1"/>
                </a:solidFill>
              </a:defRPr>
            </a:lvl1pPr>
            <a:lvl2pPr marL="0" indent="0" algn="l">
              <a:spcBef>
                <a:spcPts val="0"/>
              </a:spcBef>
              <a:spcAft>
                <a:spcPts val="1200"/>
              </a:spcAft>
              <a:buNone/>
              <a:defRPr sz="1600" b="1">
                <a:solidFill>
                  <a:schemeClr val="accent1"/>
                </a:solidFill>
              </a:defRPr>
            </a:lvl2pPr>
            <a:lvl3pPr marL="0" indent="0" algn="l">
              <a:spcBef>
                <a:spcPts val="0"/>
              </a:spcBef>
              <a:spcAft>
                <a:spcPts val="1200"/>
              </a:spcAft>
              <a:buNone/>
              <a:defRPr sz="1600" b="1">
                <a:solidFill>
                  <a:schemeClr val="accent1"/>
                </a:solidFill>
              </a:defRPr>
            </a:lvl3pPr>
            <a:lvl4pPr marL="0" indent="0" algn="l">
              <a:spcBef>
                <a:spcPts val="0"/>
              </a:spcBef>
              <a:spcAft>
                <a:spcPts val="1200"/>
              </a:spcAft>
              <a:buNone/>
              <a:defRPr sz="1600" b="1">
                <a:solidFill>
                  <a:schemeClr val="accent1"/>
                </a:solidFill>
              </a:defRPr>
            </a:lvl4pPr>
            <a:lvl5pPr marL="0" indent="0" algn="l">
              <a:spcBef>
                <a:spcPts val="0"/>
              </a:spcBef>
              <a:spcAft>
                <a:spcPts val="1200"/>
              </a:spcAft>
              <a:buNone/>
              <a:defRPr sz="1600" b="1">
                <a:solidFill>
                  <a:schemeClr val="accent1"/>
                </a:solidFill>
              </a:defRPr>
            </a:lvl5pPr>
            <a:lvl6pPr marL="0" indent="0" algn="l">
              <a:spcBef>
                <a:spcPts val="0"/>
              </a:spcBef>
              <a:spcAft>
                <a:spcPts val="1200"/>
              </a:spcAft>
              <a:buNone/>
              <a:defRPr sz="1600" b="1">
                <a:solidFill>
                  <a:schemeClr val="accent1"/>
                </a:solidFill>
              </a:defRPr>
            </a:lvl6pPr>
            <a:lvl7pPr marL="0" indent="0" algn="l">
              <a:spcBef>
                <a:spcPts val="0"/>
              </a:spcBef>
              <a:spcAft>
                <a:spcPts val="1200"/>
              </a:spcAft>
              <a:buNone/>
              <a:defRPr sz="1600" b="1">
                <a:solidFill>
                  <a:schemeClr val="accent1"/>
                </a:solidFill>
              </a:defRPr>
            </a:lvl7pPr>
            <a:lvl8pPr marL="0" indent="0" algn="l">
              <a:spcBef>
                <a:spcPts val="0"/>
              </a:spcBef>
              <a:spcAft>
                <a:spcPts val="1200"/>
              </a:spcAft>
              <a:buNone/>
              <a:defRPr sz="1600" b="1">
                <a:solidFill>
                  <a:schemeClr val="accent1"/>
                </a:solidFill>
              </a:defRPr>
            </a:lvl8pPr>
            <a:lvl9pPr marL="0" indent="0" algn="l">
              <a:spcBef>
                <a:spcPts val="0"/>
              </a:spcBef>
              <a:spcAft>
                <a:spcPts val="1200"/>
              </a:spcAft>
              <a:buNone/>
              <a:defRPr sz="1600" b="1">
                <a:solidFill>
                  <a:schemeClr val="accent1"/>
                </a:solidFill>
              </a:defRPr>
            </a:lvl9pPr>
          </a:lstStyle>
          <a:p>
            <a:r>
              <a:rPr lang="en-US" noProof="0"/>
              <a:t>Subtitle and other information of this presentation</a:t>
            </a:r>
          </a:p>
        </p:txBody>
      </p:sp>
      <p:sp>
        <p:nvSpPr>
          <p:cNvPr id="2" name="Title 1"/>
          <p:cNvSpPr>
            <a:spLocks noGrp="1"/>
          </p:cNvSpPr>
          <p:nvPr userDrawn="1">
            <p:ph type="ctrTitle" hasCustomPrompt="1"/>
          </p:nvPr>
        </p:nvSpPr>
        <p:spPr bwMode="gray">
          <a:xfrm>
            <a:off x="623634" y="1484784"/>
            <a:ext cx="5327407" cy="1249282"/>
          </a:xfrm>
          <a:prstGeom prst="rect">
            <a:avLst/>
          </a:prstGeom>
          <a:noFill/>
        </p:spPr>
        <p:txBody>
          <a:bodyPr anchor="b"/>
          <a:lstStyle>
            <a:lvl1pPr algn="l">
              <a:lnSpc>
                <a:spcPct val="100000"/>
              </a:lnSpc>
              <a:defRPr sz="4000" b="0" cap="none" baseline="0">
                <a:solidFill>
                  <a:schemeClr val="accent1"/>
                </a:solidFill>
                <a:latin typeface="Merck" panose="04040805020F02020302" pitchFamily="82" charset="0"/>
                <a:ea typeface="Verdana" panose="020B0604030504040204" pitchFamily="34" charset="0"/>
                <a:cs typeface="Verdana" panose="020B0604030504040204" pitchFamily="34" charset="0"/>
              </a:defRPr>
            </a:lvl1pPr>
          </a:lstStyle>
          <a:p>
            <a:r>
              <a:rPr lang="en-US" noProof="0"/>
              <a:t>Title of presentation</a:t>
            </a:r>
          </a:p>
        </p:txBody>
      </p:sp>
      <p:grpSp>
        <p:nvGrpSpPr>
          <p:cNvPr id="26" name="Gruppieren 25"/>
          <p:cNvGrpSpPr/>
          <p:nvPr userDrawn="1">
            <p:custDataLst>
              <p:tags r:id="rId1"/>
            </p:custDataLst>
          </p:nvPr>
        </p:nvGrpSpPr>
        <p:grpSpPr bwMode="gray">
          <a:xfrm>
            <a:off x="438112" y="5303128"/>
            <a:ext cx="2446405" cy="1229401"/>
            <a:chOff x="2649538" y="1697038"/>
            <a:chExt cx="6892925" cy="3463925"/>
          </a:xfrm>
        </p:grpSpPr>
        <p:sp>
          <p:nvSpPr>
            <p:cNvPr id="27" name="Freeform 17"/>
            <p:cNvSpPr>
              <a:spLocks noEditPoints="1"/>
            </p:cNvSpPr>
            <p:nvPr>
              <p:custDataLst>
                <p:tags r:id="rId2"/>
              </p:custDataLst>
            </p:nvPr>
          </p:nvSpPr>
          <p:spPr bwMode="gray">
            <a:xfrm>
              <a:off x="2649538" y="1697038"/>
              <a:ext cx="6892925" cy="3463925"/>
            </a:xfrm>
            <a:custGeom>
              <a:avLst/>
              <a:gdLst>
                <a:gd name="T0" fmla="*/ 31 w 1835"/>
                <a:gd name="T1" fmla="*/ 747 h 921"/>
                <a:gd name="T2" fmla="*/ 384 w 1835"/>
                <a:gd name="T3" fmla="*/ 102 h 921"/>
                <a:gd name="T4" fmla="*/ 51 w 1835"/>
                <a:gd name="T5" fmla="*/ 48 h 921"/>
                <a:gd name="T6" fmla="*/ 196 w 1835"/>
                <a:gd name="T7" fmla="*/ 874 h 921"/>
                <a:gd name="T8" fmla="*/ 1645 w 1835"/>
                <a:gd name="T9" fmla="*/ 852 h 921"/>
                <a:gd name="T10" fmla="*/ 1534 w 1835"/>
                <a:gd name="T11" fmla="*/ 532 h 921"/>
                <a:gd name="T12" fmla="*/ 865 w 1835"/>
                <a:gd name="T13" fmla="*/ 836 h 921"/>
                <a:gd name="T14" fmla="*/ 306 w 1835"/>
                <a:gd name="T15" fmla="*/ 563 h 921"/>
                <a:gd name="T16" fmla="*/ 291 w 1835"/>
                <a:gd name="T17" fmla="*/ 879 h 921"/>
                <a:gd name="T18" fmla="*/ 13 w 1835"/>
                <a:gd name="T19" fmla="*/ 762 h 921"/>
                <a:gd name="T20" fmla="*/ 249 w 1835"/>
                <a:gd name="T21" fmla="*/ 17 h 921"/>
                <a:gd name="T22" fmla="*/ 624 w 1835"/>
                <a:gd name="T23" fmla="*/ 309 h 921"/>
                <a:gd name="T24" fmla="*/ 554 w 1835"/>
                <a:gd name="T25" fmla="*/ 296 h 921"/>
                <a:gd name="T26" fmla="*/ 219 w 1835"/>
                <a:gd name="T27" fmla="*/ 56 h 921"/>
                <a:gd name="T28" fmla="*/ 62 w 1835"/>
                <a:gd name="T29" fmla="*/ 761 h 921"/>
                <a:gd name="T30" fmla="*/ 243 w 1835"/>
                <a:gd name="T31" fmla="*/ 846 h 921"/>
                <a:gd name="T32" fmla="*/ 662 w 1835"/>
                <a:gd name="T33" fmla="*/ 619 h 921"/>
                <a:gd name="T34" fmla="*/ 1277 w 1835"/>
                <a:gd name="T35" fmla="*/ 546 h 921"/>
                <a:gd name="T36" fmla="*/ 1650 w 1835"/>
                <a:gd name="T37" fmla="*/ 852 h 921"/>
                <a:gd name="T38" fmla="*/ 651 w 1835"/>
                <a:gd name="T39" fmla="*/ 620 h 921"/>
                <a:gd name="T40" fmla="*/ 233 w 1835"/>
                <a:gd name="T41" fmla="*/ 860 h 921"/>
                <a:gd name="T42" fmla="*/ 58 w 1835"/>
                <a:gd name="T43" fmla="*/ 717 h 921"/>
                <a:gd name="T44" fmla="*/ 368 w 1835"/>
                <a:gd name="T45" fmla="*/ 117 h 921"/>
                <a:gd name="T46" fmla="*/ 975 w 1835"/>
                <a:gd name="T47" fmla="*/ 420 h 921"/>
                <a:gd name="T48" fmla="*/ 250 w 1835"/>
                <a:gd name="T49" fmla="*/ 21 h 921"/>
                <a:gd name="T50" fmla="*/ 39 w 1835"/>
                <a:gd name="T51" fmla="*/ 823 h 921"/>
                <a:gd name="T52" fmla="*/ 288 w 1835"/>
                <a:gd name="T53" fmla="*/ 865 h 921"/>
                <a:gd name="T54" fmla="*/ 590 w 1835"/>
                <a:gd name="T55" fmla="*/ 612 h 921"/>
                <a:gd name="T56" fmla="*/ 1301 w 1835"/>
                <a:gd name="T57" fmla="*/ 542 h 921"/>
                <a:gd name="T58" fmla="*/ 1645 w 1835"/>
                <a:gd name="T59" fmla="*/ 892 h 921"/>
                <a:gd name="T60" fmla="*/ 1531 w 1835"/>
                <a:gd name="T61" fmla="*/ 564 h 921"/>
                <a:gd name="T62" fmla="*/ 829 w 1835"/>
                <a:gd name="T63" fmla="*/ 839 h 921"/>
                <a:gd name="T64" fmla="*/ 308 w 1835"/>
                <a:gd name="T65" fmla="*/ 612 h 921"/>
                <a:gd name="T66" fmla="*/ 215 w 1835"/>
                <a:gd name="T67" fmla="*/ 921 h 921"/>
                <a:gd name="T68" fmla="*/ 1 w 1835"/>
                <a:gd name="T69" fmla="*/ 570 h 921"/>
                <a:gd name="T70" fmla="*/ 522 w 1835"/>
                <a:gd name="T71" fmla="*/ 194 h 921"/>
                <a:gd name="T72" fmla="*/ 1784 w 1835"/>
                <a:gd name="T73" fmla="*/ 48 h 921"/>
                <a:gd name="T74" fmla="*/ 853 w 1835"/>
                <a:gd name="T75" fmla="*/ 455 h 921"/>
                <a:gd name="T76" fmla="*/ 368 w 1835"/>
                <a:gd name="T77" fmla="*/ 148 h 921"/>
                <a:gd name="T78" fmla="*/ 177 w 1835"/>
                <a:gd name="T79" fmla="*/ 844 h 921"/>
                <a:gd name="T80" fmla="*/ 231 w 1835"/>
                <a:gd name="T81" fmla="*/ 838 h 921"/>
                <a:gd name="T82" fmla="*/ 502 w 1835"/>
                <a:gd name="T83" fmla="*/ 484 h 921"/>
                <a:gd name="T84" fmla="*/ 1194 w 1835"/>
                <a:gd name="T85" fmla="*/ 606 h 921"/>
                <a:gd name="T86" fmla="*/ 1605 w 1835"/>
                <a:gd name="T87" fmla="*/ 747 h 921"/>
                <a:gd name="T88" fmla="*/ 1777 w 1835"/>
                <a:gd name="T89" fmla="*/ 856 h 921"/>
                <a:gd name="T90" fmla="*/ 1811 w 1835"/>
                <a:gd name="T91" fmla="*/ 454 h 921"/>
                <a:gd name="T92" fmla="*/ 1775 w 1835"/>
                <a:gd name="T93" fmla="*/ 866 h 921"/>
                <a:gd name="T94" fmla="*/ 1601 w 1835"/>
                <a:gd name="T95" fmla="*/ 614 h 921"/>
                <a:gd name="T96" fmla="*/ 1011 w 1835"/>
                <a:gd name="T97" fmla="*/ 764 h 921"/>
                <a:gd name="T98" fmla="*/ 240 w 1835"/>
                <a:gd name="T99" fmla="*/ 575 h 921"/>
                <a:gd name="T100" fmla="*/ 204 w 1835"/>
                <a:gd name="T101" fmla="*/ 849 h 921"/>
                <a:gd name="T102" fmla="*/ 77 w 1835"/>
                <a:gd name="T103" fmla="*/ 69 h 921"/>
                <a:gd name="T104" fmla="*/ 544 w 1835"/>
                <a:gd name="T105" fmla="*/ 305 h 921"/>
                <a:gd name="T106" fmla="*/ 1489 w 1835"/>
                <a:gd name="T107" fmla="*/ 102 h 921"/>
                <a:gd name="T108" fmla="*/ 1536 w 1835"/>
                <a:gd name="T109" fmla="*/ 32 h 921"/>
                <a:gd name="T110" fmla="*/ 586 w 1835"/>
                <a:gd name="T111" fmla="*/ 264 h 921"/>
                <a:gd name="T112" fmla="*/ 221 w 1835"/>
                <a:gd name="T113" fmla="*/ 6 h 921"/>
                <a:gd name="T114" fmla="*/ 4 w 1835"/>
                <a:gd name="T115" fmla="*/ 759 h 921"/>
                <a:gd name="T116" fmla="*/ 243 w 1835"/>
                <a:gd name="T117" fmla="*/ 916 h 921"/>
                <a:gd name="T118" fmla="*/ 386 w 1835"/>
                <a:gd name="T119" fmla="*/ 526 h 921"/>
                <a:gd name="T120" fmla="*/ 1076 w 1835"/>
                <a:gd name="T121" fmla="*/ 795 h 921"/>
                <a:gd name="T122" fmla="*/ 1551 w 1835"/>
                <a:gd name="T123" fmla="*/ 607 h 921"/>
                <a:gd name="T124" fmla="*/ 1776 w 1835"/>
                <a:gd name="T125" fmla="*/ 899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35" h="921">
                  <a:moveTo>
                    <a:pt x="272" y="835"/>
                  </a:moveTo>
                  <a:cubicBezTo>
                    <a:pt x="272" y="842"/>
                    <a:pt x="272" y="850"/>
                    <a:pt x="272" y="859"/>
                  </a:cubicBezTo>
                  <a:cubicBezTo>
                    <a:pt x="272" y="863"/>
                    <a:pt x="272" y="868"/>
                    <a:pt x="270" y="872"/>
                  </a:cubicBezTo>
                  <a:cubicBezTo>
                    <a:pt x="269" y="876"/>
                    <a:pt x="265" y="880"/>
                    <a:pt x="261" y="881"/>
                  </a:cubicBezTo>
                  <a:cubicBezTo>
                    <a:pt x="253" y="885"/>
                    <a:pt x="243" y="885"/>
                    <a:pt x="233" y="886"/>
                  </a:cubicBezTo>
                  <a:cubicBezTo>
                    <a:pt x="224" y="887"/>
                    <a:pt x="215" y="887"/>
                    <a:pt x="205" y="887"/>
                  </a:cubicBezTo>
                  <a:cubicBezTo>
                    <a:pt x="200" y="888"/>
                    <a:pt x="196" y="888"/>
                    <a:pt x="191" y="888"/>
                  </a:cubicBezTo>
                  <a:cubicBezTo>
                    <a:pt x="186" y="888"/>
                    <a:pt x="181" y="888"/>
                    <a:pt x="176" y="887"/>
                  </a:cubicBezTo>
                  <a:cubicBezTo>
                    <a:pt x="156" y="886"/>
                    <a:pt x="135" y="881"/>
                    <a:pt x="115" y="871"/>
                  </a:cubicBezTo>
                  <a:cubicBezTo>
                    <a:pt x="96" y="862"/>
                    <a:pt x="77" y="849"/>
                    <a:pt x="61" y="831"/>
                  </a:cubicBezTo>
                  <a:cubicBezTo>
                    <a:pt x="53" y="822"/>
                    <a:pt x="46" y="812"/>
                    <a:pt x="41" y="801"/>
                  </a:cubicBezTo>
                  <a:cubicBezTo>
                    <a:pt x="36" y="790"/>
                    <a:pt x="32" y="778"/>
                    <a:pt x="31" y="765"/>
                  </a:cubicBezTo>
                  <a:cubicBezTo>
                    <a:pt x="31" y="762"/>
                    <a:pt x="31" y="759"/>
                    <a:pt x="31" y="756"/>
                  </a:cubicBezTo>
                  <a:cubicBezTo>
                    <a:pt x="31" y="753"/>
                    <a:pt x="31" y="750"/>
                    <a:pt x="31" y="747"/>
                  </a:cubicBezTo>
                  <a:cubicBezTo>
                    <a:pt x="31" y="741"/>
                    <a:pt x="31" y="735"/>
                    <a:pt x="30" y="729"/>
                  </a:cubicBezTo>
                  <a:cubicBezTo>
                    <a:pt x="30" y="717"/>
                    <a:pt x="30" y="705"/>
                    <a:pt x="30" y="693"/>
                  </a:cubicBezTo>
                  <a:cubicBezTo>
                    <a:pt x="30" y="594"/>
                    <a:pt x="29" y="489"/>
                    <a:pt x="29" y="381"/>
                  </a:cubicBezTo>
                  <a:cubicBezTo>
                    <a:pt x="29" y="328"/>
                    <a:pt x="29" y="274"/>
                    <a:pt x="29" y="220"/>
                  </a:cubicBezTo>
                  <a:cubicBezTo>
                    <a:pt x="30" y="165"/>
                    <a:pt x="30" y="70"/>
                    <a:pt x="30" y="57"/>
                  </a:cubicBezTo>
                  <a:cubicBezTo>
                    <a:pt x="30" y="43"/>
                    <a:pt x="37" y="27"/>
                    <a:pt x="60" y="27"/>
                  </a:cubicBezTo>
                  <a:cubicBezTo>
                    <a:pt x="82" y="27"/>
                    <a:pt x="129" y="28"/>
                    <a:pt x="163" y="28"/>
                  </a:cubicBezTo>
                  <a:cubicBezTo>
                    <a:pt x="175" y="28"/>
                    <a:pt x="188" y="28"/>
                    <a:pt x="200" y="28"/>
                  </a:cubicBezTo>
                  <a:cubicBezTo>
                    <a:pt x="206" y="28"/>
                    <a:pt x="212" y="28"/>
                    <a:pt x="218" y="28"/>
                  </a:cubicBezTo>
                  <a:cubicBezTo>
                    <a:pt x="225" y="28"/>
                    <a:pt x="231" y="28"/>
                    <a:pt x="237" y="29"/>
                  </a:cubicBezTo>
                  <a:cubicBezTo>
                    <a:pt x="262" y="31"/>
                    <a:pt x="285" y="38"/>
                    <a:pt x="306" y="47"/>
                  </a:cubicBezTo>
                  <a:cubicBezTo>
                    <a:pt x="327" y="56"/>
                    <a:pt x="346" y="68"/>
                    <a:pt x="362" y="81"/>
                  </a:cubicBezTo>
                  <a:cubicBezTo>
                    <a:pt x="366" y="85"/>
                    <a:pt x="370" y="88"/>
                    <a:pt x="373" y="92"/>
                  </a:cubicBezTo>
                  <a:cubicBezTo>
                    <a:pt x="377" y="95"/>
                    <a:pt x="381" y="99"/>
                    <a:pt x="384" y="102"/>
                  </a:cubicBezTo>
                  <a:cubicBezTo>
                    <a:pt x="391" y="109"/>
                    <a:pt x="398" y="115"/>
                    <a:pt x="405" y="122"/>
                  </a:cubicBezTo>
                  <a:cubicBezTo>
                    <a:pt x="458" y="173"/>
                    <a:pt x="499" y="213"/>
                    <a:pt x="523" y="238"/>
                  </a:cubicBezTo>
                  <a:cubicBezTo>
                    <a:pt x="531" y="245"/>
                    <a:pt x="536" y="251"/>
                    <a:pt x="539" y="255"/>
                  </a:cubicBezTo>
                  <a:cubicBezTo>
                    <a:pt x="546" y="263"/>
                    <a:pt x="545" y="263"/>
                    <a:pt x="536" y="256"/>
                  </a:cubicBezTo>
                  <a:cubicBezTo>
                    <a:pt x="531" y="252"/>
                    <a:pt x="525" y="247"/>
                    <a:pt x="516" y="240"/>
                  </a:cubicBezTo>
                  <a:cubicBezTo>
                    <a:pt x="507" y="233"/>
                    <a:pt x="458" y="189"/>
                    <a:pt x="393" y="129"/>
                  </a:cubicBezTo>
                  <a:cubicBezTo>
                    <a:pt x="383" y="119"/>
                    <a:pt x="372" y="109"/>
                    <a:pt x="361" y="99"/>
                  </a:cubicBezTo>
                  <a:cubicBezTo>
                    <a:pt x="350" y="89"/>
                    <a:pt x="339" y="81"/>
                    <a:pt x="326" y="73"/>
                  </a:cubicBezTo>
                  <a:cubicBezTo>
                    <a:pt x="302" y="59"/>
                    <a:pt x="274" y="49"/>
                    <a:pt x="245" y="45"/>
                  </a:cubicBezTo>
                  <a:cubicBezTo>
                    <a:pt x="238" y="44"/>
                    <a:pt x="230" y="44"/>
                    <a:pt x="223" y="43"/>
                  </a:cubicBezTo>
                  <a:cubicBezTo>
                    <a:pt x="216" y="43"/>
                    <a:pt x="208" y="43"/>
                    <a:pt x="200" y="43"/>
                  </a:cubicBezTo>
                  <a:cubicBezTo>
                    <a:pt x="185" y="43"/>
                    <a:pt x="170" y="43"/>
                    <a:pt x="155" y="43"/>
                  </a:cubicBezTo>
                  <a:cubicBezTo>
                    <a:pt x="125" y="44"/>
                    <a:pt x="72" y="44"/>
                    <a:pt x="67" y="44"/>
                  </a:cubicBezTo>
                  <a:cubicBezTo>
                    <a:pt x="59" y="44"/>
                    <a:pt x="54" y="45"/>
                    <a:pt x="51" y="48"/>
                  </a:cubicBezTo>
                  <a:cubicBezTo>
                    <a:pt x="46" y="53"/>
                    <a:pt x="47" y="57"/>
                    <a:pt x="47" y="64"/>
                  </a:cubicBezTo>
                  <a:cubicBezTo>
                    <a:pt x="47" y="83"/>
                    <a:pt x="47" y="185"/>
                    <a:pt x="47" y="245"/>
                  </a:cubicBezTo>
                  <a:cubicBezTo>
                    <a:pt x="48" y="306"/>
                    <a:pt x="48" y="366"/>
                    <a:pt x="48" y="426"/>
                  </a:cubicBezTo>
                  <a:cubicBezTo>
                    <a:pt x="49" y="499"/>
                    <a:pt x="49" y="579"/>
                    <a:pt x="49" y="657"/>
                  </a:cubicBezTo>
                  <a:cubicBezTo>
                    <a:pt x="49" y="676"/>
                    <a:pt x="49" y="695"/>
                    <a:pt x="48" y="714"/>
                  </a:cubicBezTo>
                  <a:cubicBezTo>
                    <a:pt x="48" y="724"/>
                    <a:pt x="48" y="733"/>
                    <a:pt x="48" y="743"/>
                  </a:cubicBezTo>
                  <a:cubicBezTo>
                    <a:pt x="48" y="747"/>
                    <a:pt x="48" y="752"/>
                    <a:pt x="48" y="757"/>
                  </a:cubicBezTo>
                  <a:cubicBezTo>
                    <a:pt x="48" y="761"/>
                    <a:pt x="48" y="765"/>
                    <a:pt x="49" y="769"/>
                  </a:cubicBezTo>
                  <a:cubicBezTo>
                    <a:pt x="51" y="785"/>
                    <a:pt x="58" y="800"/>
                    <a:pt x="67" y="813"/>
                  </a:cubicBezTo>
                  <a:cubicBezTo>
                    <a:pt x="77" y="826"/>
                    <a:pt x="88" y="836"/>
                    <a:pt x="101" y="845"/>
                  </a:cubicBezTo>
                  <a:cubicBezTo>
                    <a:pt x="114" y="855"/>
                    <a:pt x="130" y="862"/>
                    <a:pt x="146" y="868"/>
                  </a:cubicBezTo>
                  <a:cubicBezTo>
                    <a:pt x="154" y="870"/>
                    <a:pt x="162" y="872"/>
                    <a:pt x="170" y="873"/>
                  </a:cubicBezTo>
                  <a:cubicBezTo>
                    <a:pt x="175" y="874"/>
                    <a:pt x="179" y="874"/>
                    <a:pt x="183" y="874"/>
                  </a:cubicBezTo>
                  <a:cubicBezTo>
                    <a:pt x="187" y="874"/>
                    <a:pt x="192" y="874"/>
                    <a:pt x="196" y="874"/>
                  </a:cubicBezTo>
                  <a:cubicBezTo>
                    <a:pt x="213" y="874"/>
                    <a:pt x="233" y="874"/>
                    <a:pt x="245" y="873"/>
                  </a:cubicBezTo>
                  <a:cubicBezTo>
                    <a:pt x="247" y="872"/>
                    <a:pt x="249" y="872"/>
                    <a:pt x="251" y="872"/>
                  </a:cubicBezTo>
                  <a:cubicBezTo>
                    <a:pt x="252" y="871"/>
                    <a:pt x="254" y="871"/>
                    <a:pt x="256" y="870"/>
                  </a:cubicBezTo>
                  <a:cubicBezTo>
                    <a:pt x="259" y="868"/>
                    <a:pt x="260" y="864"/>
                    <a:pt x="261" y="861"/>
                  </a:cubicBezTo>
                  <a:cubicBezTo>
                    <a:pt x="261" y="857"/>
                    <a:pt x="261" y="854"/>
                    <a:pt x="261" y="850"/>
                  </a:cubicBezTo>
                  <a:cubicBezTo>
                    <a:pt x="261" y="839"/>
                    <a:pt x="261" y="839"/>
                    <a:pt x="261" y="839"/>
                  </a:cubicBezTo>
                  <a:cubicBezTo>
                    <a:pt x="261" y="808"/>
                    <a:pt x="262" y="781"/>
                    <a:pt x="262" y="757"/>
                  </a:cubicBezTo>
                  <a:cubicBezTo>
                    <a:pt x="263" y="743"/>
                    <a:pt x="263" y="729"/>
                    <a:pt x="264" y="717"/>
                  </a:cubicBezTo>
                  <a:cubicBezTo>
                    <a:pt x="265" y="704"/>
                    <a:pt x="267" y="713"/>
                    <a:pt x="269" y="740"/>
                  </a:cubicBezTo>
                  <a:cubicBezTo>
                    <a:pt x="269" y="749"/>
                    <a:pt x="270" y="761"/>
                    <a:pt x="270" y="774"/>
                  </a:cubicBezTo>
                  <a:cubicBezTo>
                    <a:pt x="271" y="786"/>
                    <a:pt x="271" y="799"/>
                    <a:pt x="271" y="813"/>
                  </a:cubicBezTo>
                  <a:cubicBezTo>
                    <a:pt x="271" y="820"/>
                    <a:pt x="272" y="827"/>
                    <a:pt x="272" y="835"/>
                  </a:cubicBezTo>
                  <a:close/>
                  <a:moveTo>
                    <a:pt x="1650" y="852"/>
                  </a:moveTo>
                  <a:cubicBezTo>
                    <a:pt x="1651" y="853"/>
                    <a:pt x="1649" y="854"/>
                    <a:pt x="1645" y="852"/>
                  </a:cubicBezTo>
                  <a:cubicBezTo>
                    <a:pt x="1641" y="851"/>
                    <a:pt x="1635" y="848"/>
                    <a:pt x="1627" y="843"/>
                  </a:cubicBezTo>
                  <a:cubicBezTo>
                    <a:pt x="1619" y="838"/>
                    <a:pt x="1610" y="831"/>
                    <a:pt x="1600" y="820"/>
                  </a:cubicBezTo>
                  <a:cubicBezTo>
                    <a:pt x="1593" y="812"/>
                    <a:pt x="1587" y="803"/>
                    <a:pt x="1581" y="792"/>
                  </a:cubicBezTo>
                  <a:cubicBezTo>
                    <a:pt x="1579" y="786"/>
                    <a:pt x="1577" y="780"/>
                    <a:pt x="1575" y="774"/>
                  </a:cubicBezTo>
                  <a:cubicBezTo>
                    <a:pt x="1574" y="770"/>
                    <a:pt x="1574" y="767"/>
                    <a:pt x="1574" y="763"/>
                  </a:cubicBezTo>
                  <a:cubicBezTo>
                    <a:pt x="1573" y="761"/>
                    <a:pt x="1573" y="759"/>
                    <a:pt x="1573" y="758"/>
                  </a:cubicBezTo>
                  <a:cubicBezTo>
                    <a:pt x="1573" y="756"/>
                    <a:pt x="1573" y="754"/>
                    <a:pt x="1573" y="752"/>
                  </a:cubicBezTo>
                  <a:cubicBezTo>
                    <a:pt x="1572" y="729"/>
                    <a:pt x="1571" y="702"/>
                    <a:pt x="1570" y="672"/>
                  </a:cubicBezTo>
                  <a:cubicBezTo>
                    <a:pt x="1570" y="657"/>
                    <a:pt x="1570" y="641"/>
                    <a:pt x="1569" y="624"/>
                  </a:cubicBezTo>
                  <a:cubicBezTo>
                    <a:pt x="1569" y="620"/>
                    <a:pt x="1569" y="616"/>
                    <a:pt x="1569" y="611"/>
                  </a:cubicBezTo>
                  <a:cubicBezTo>
                    <a:pt x="1569" y="609"/>
                    <a:pt x="1569" y="607"/>
                    <a:pt x="1569" y="605"/>
                  </a:cubicBezTo>
                  <a:cubicBezTo>
                    <a:pt x="1568" y="603"/>
                    <a:pt x="1568" y="601"/>
                    <a:pt x="1568" y="599"/>
                  </a:cubicBezTo>
                  <a:cubicBezTo>
                    <a:pt x="1567" y="591"/>
                    <a:pt x="1565" y="583"/>
                    <a:pt x="1562" y="575"/>
                  </a:cubicBezTo>
                  <a:cubicBezTo>
                    <a:pt x="1557" y="559"/>
                    <a:pt x="1547" y="544"/>
                    <a:pt x="1534" y="532"/>
                  </a:cubicBezTo>
                  <a:cubicBezTo>
                    <a:pt x="1521" y="519"/>
                    <a:pt x="1504" y="510"/>
                    <a:pt x="1485" y="506"/>
                  </a:cubicBezTo>
                  <a:cubicBezTo>
                    <a:pt x="1480" y="505"/>
                    <a:pt x="1476" y="504"/>
                    <a:pt x="1471" y="504"/>
                  </a:cubicBezTo>
                  <a:cubicBezTo>
                    <a:pt x="1466" y="503"/>
                    <a:pt x="1461" y="503"/>
                    <a:pt x="1456" y="503"/>
                  </a:cubicBezTo>
                  <a:cubicBezTo>
                    <a:pt x="1446" y="504"/>
                    <a:pt x="1435" y="505"/>
                    <a:pt x="1425" y="507"/>
                  </a:cubicBezTo>
                  <a:cubicBezTo>
                    <a:pt x="1404" y="512"/>
                    <a:pt x="1383" y="519"/>
                    <a:pt x="1363" y="530"/>
                  </a:cubicBezTo>
                  <a:cubicBezTo>
                    <a:pt x="1343" y="541"/>
                    <a:pt x="1323" y="555"/>
                    <a:pt x="1304" y="570"/>
                  </a:cubicBezTo>
                  <a:cubicBezTo>
                    <a:pt x="1284" y="585"/>
                    <a:pt x="1266" y="603"/>
                    <a:pt x="1247" y="621"/>
                  </a:cubicBezTo>
                  <a:cubicBezTo>
                    <a:pt x="1228" y="639"/>
                    <a:pt x="1208" y="658"/>
                    <a:pt x="1187" y="677"/>
                  </a:cubicBezTo>
                  <a:cubicBezTo>
                    <a:pt x="1167" y="696"/>
                    <a:pt x="1146" y="715"/>
                    <a:pt x="1125" y="735"/>
                  </a:cubicBezTo>
                  <a:cubicBezTo>
                    <a:pt x="1103" y="754"/>
                    <a:pt x="1081" y="774"/>
                    <a:pt x="1056" y="793"/>
                  </a:cubicBezTo>
                  <a:cubicBezTo>
                    <a:pt x="1044" y="802"/>
                    <a:pt x="1030" y="811"/>
                    <a:pt x="1016" y="819"/>
                  </a:cubicBezTo>
                  <a:cubicBezTo>
                    <a:pt x="1002" y="827"/>
                    <a:pt x="986" y="833"/>
                    <a:pt x="970" y="838"/>
                  </a:cubicBezTo>
                  <a:cubicBezTo>
                    <a:pt x="953" y="843"/>
                    <a:pt x="935" y="845"/>
                    <a:pt x="918" y="845"/>
                  </a:cubicBezTo>
                  <a:cubicBezTo>
                    <a:pt x="900" y="844"/>
                    <a:pt x="882" y="841"/>
                    <a:pt x="865" y="836"/>
                  </a:cubicBezTo>
                  <a:cubicBezTo>
                    <a:pt x="848" y="830"/>
                    <a:pt x="833" y="822"/>
                    <a:pt x="818" y="814"/>
                  </a:cubicBezTo>
                  <a:cubicBezTo>
                    <a:pt x="803" y="805"/>
                    <a:pt x="789" y="795"/>
                    <a:pt x="775" y="785"/>
                  </a:cubicBezTo>
                  <a:cubicBezTo>
                    <a:pt x="749" y="765"/>
                    <a:pt x="724" y="742"/>
                    <a:pt x="699" y="720"/>
                  </a:cubicBezTo>
                  <a:cubicBezTo>
                    <a:pt x="686" y="709"/>
                    <a:pt x="674" y="698"/>
                    <a:pt x="661" y="687"/>
                  </a:cubicBezTo>
                  <a:cubicBezTo>
                    <a:pt x="655" y="681"/>
                    <a:pt x="649" y="675"/>
                    <a:pt x="642" y="670"/>
                  </a:cubicBezTo>
                  <a:cubicBezTo>
                    <a:pt x="636" y="664"/>
                    <a:pt x="629" y="658"/>
                    <a:pt x="623" y="652"/>
                  </a:cubicBezTo>
                  <a:cubicBezTo>
                    <a:pt x="598" y="629"/>
                    <a:pt x="573" y="606"/>
                    <a:pt x="547" y="585"/>
                  </a:cubicBezTo>
                  <a:cubicBezTo>
                    <a:pt x="521" y="564"/>
                    <a:pt x="494" y="545"/>
                    <a:pt x="464" y="532"/>
                  </a:cubicBezTo>
                  <a:cubicBezTo>
                    <a:pt x="450" y="526"/>
                    <a:pt x="435" y="521"/>
                    <a:pt x="419" y="519"/>
                  </a:cubicBezTo>
                  <a:cubicBezTo>
                    <a:pt x="411" y="517"/>
                    <a:pt x="404" y="516"/>
                    <a:pt x="396" y="516"/>
                  </a:cubicBezTo>
                  <a:cubicBezTo>
                    <a:pt x="392" y="516"/>
                    <a:pt x="388" y="515"/>
                    <a:pt x="384" y="516"/>
                  </a:cubicBezTo>
                  <a:cubicBezTo>
                    <a:pt x="381" y="516"/>
                    <a:pt x="377" y="516"/>
                    <a:pt x="374" y="516"/>
                  </a:cubicBezTo>
                  <a:cubicBezTo>
                    <a:pt x="360" y="518"/>
                    <a:pt x="346" y="524"/>
                    <a:pt x="335" y="532"/>
                  </a:cubicBezTo>
                  <a:cubicBezTo>
                    <a:pt x="323" y="540"/>
                    <a:pt x="313" y="551"/>
                    <a:pt x="306" y="563"/>
                  </a:cubicBezTo>
                  <a:cubicBezTo>
                    <a:pt x="299" y="576"/>
                    <a:pt x="295" y="590"/>
                    <a:pt x="294" y="604"/>
                  </a:cubicBezTo>
                  <a:cubicBezTo>
                    <a:pt x="294" y="606"/>
                    <a:pt x="294" y="607"/>
                    <a:pt x="294" y="609"/>
                  </a:cubicBezTo>
                  <a:cubicBezTo>
                    <a:pt x="294" y="616"/>
                    <a:pt x="294" y="616"/>
                    <a:pt x="294" y="616"/>
                  </a:cubicBezTo>
                  <a:cubicBezTo>
                    <a:pt x="294" y="630"/>
                    <a:pt x="294" y="630"/>
                    <a:pt x="294" y="630"/>
                  </a:cubicBezTo>
                  <a:cubicBezTo>
                    <a:pt x="294" y="639"/>
                    <a:pt x="294" y="648"/>
                    <a:pt x="294" y="657"/>
                  </a:cubicBezTo>
                  <a:cubicBezTo>
                    <a:pt x="294" y="694"/>
                    <a:pt x="294" y="731"/>
                    <a:pt x="294" y="768"/>
                  </a:cubicBezTo>
                  <a:cubicBezTo>
                    <a:pt x="294" y="786"/>
                    <a:pt x="294" y="805"/>
                    <a:pt x="294" y="823"/>
                  </a:cubicBezTo>
                  <a:cubicBezTo>
                    <a:pt x="294" y="837"/>
                    <a:pt x="294" y="837"/>
                    <a:pt x="294" y="837"/>
                  </a:cubicBezTo>
                  <a:cubicBezTo>
                    <a:pt x="294" y="841"/>
                    <a:pt x="294" y="841"/>
                    <a:pt x="294" y="841"/>
                  </a:cubicBezTo>
                  <a:cubicBezTo>
                    <a:pt x="294" y="843"/>
                    <a:pt x="294" y="843"/>
                    <a:pt x="294" y="843"/>
                  </a:cubicBezTo>
                  <a:cubicBezTo>
                    <a:pt x="294" y="846"/>
                    <a:pt x="294" y="846"/>
                    <a:pt x="294" y="846"/>
                  </a:cubicBezTo>
                  <a:cubicBezTo>
                    <a:pt x="294" y="857"/>
                    <a:pt x="294" y="857"/>
                    <a:pt x="294" y="857"/>
                  </a:cubicBezTo>
                  <a:cubicBezTo>
                    <a:pt x="294" y="861"/>
                    <a:pt x="294" y="865"/>
                    <a:pt x="293" y="868"/>
                  </a:cubicBezTo>
                  <a:cubicBezTo>
                    <a:pt x="293" y="872"/>
                    <a:pt x="292" y="875"/>
                    <a:pt x="291" y="879"/>
                  </a:cubicBezTo>
                  <a:cubicBezTo>
                    <a:pt x="289" y="885"/>
                    <a:pt x="285" y="891"/>
                    <a:pt x="279" y="896"/>
                  </a:cubicBezTo>
                  <a:cubicBezTo>
                    <a:pt x="268" y="904"/>
                    <a:pt x="252" y="906"/>
                    <a:pt x="237" y="907"/>
                  </a:cubicBezTo>
                  <a:cubicBezTo>
                    <a:pt x="228" y="908"/>
                    <a:pt x="228" y="908"/>
                    <a:pt x="228" y="908"/>
                  </a:cubicBezTo>
                  <a:cubicBezTo>
                    <a:pt x="221" y="908"/>
                    <a:pt x="221" y="908"/>
                    <a:pt x="221" y="908"/>
                  </a:cubicBezTo>
                  <a:cubicBezTo>
                    <a:pt x="216" y="908"/>
                    <a:pt x="211" y="908"/>
                    <a:pt x="206" y="908"/>
                  </a:cubicBezTo>
                  <a:cubicBezTo>
                    <a:pt x="192" y="908"/>
                    <a:pt x="192" y="908"/>
                    <a:pt x="192" y="908"/>
                  </a:cubicBezTo>
                  <a:cubicBezTo>
                    <a:pt x="184" y="908"/>
                    <a:pt x="184" y="908"/>
                    <a:pt x="184" y="908"/>
                  </a:cubicBezTo>
                  <a:cubicBezTo>
                    <a:pt x="182" y="908"/>
                    <a:pt x="179" y="908"/>
                    <a:pt x="176" y="908"/>
                  </a:cubicBezTo>
                  <a:cubicBezTo>
                    <a:pt x="165" y="907"/>
                    <a:pt x="154" y="905"/>
                    <a:pt x="144" y="902"/>
                  </a:cubicBezTo>
                  <a:cubicBezTo>
                    <a:pt x="123" y="897"/>
                    <a:pt x="103" y="888"/>
                    <a:pt x="85" y="876"/>
                  </a:cubicBezTo>
                  <a:cubicBezTo>
                    <a:pt x="67" y="865"/>
                    <a:pt x="50" y="850"/>
                    <a:pt x="37" y="831"/>
                  </a:cubicBezTo>
                  <a:cubicBezTo>
                    <a:pt x="31" y="822"/>
                    <a:pt x="25" y="812"/>
                    <a:pt x="21" y="801"/>
                  </a:cubicBezTo>
                  <a:cubicBezTo>
                    <a:pt x="17" y="790"/>
                    <a:pt x="14" y="778"/>
                    <a:pt x="13" y="766"/>
                  </a:cubicBezTo>
                  <a:cubicBezTo>
                    <a:pt x="13" y="762"/>
                    <a:pt x="13" y="762"/>
                    <a:pt x="13" y="762"/>
                  </a:cubicBezTo>
                  <a:cubicBezTo>
                    <a:pt x="13" y="757"/>
                    <a:pt x="13" y="757"/>
                    <a:pt x="13" y="757"/>
                  </a:cubicBezTo>
                  <a:cubicBezTo>
                    <a:pt x="13" y="750"/>
                    <a:pt x="13" y="750"/>
                    <a:pt x="13" y="750"/>
                  </a:cubicBezTo>
                  <a:cubicBezTo>
                    <a:pt x="13" y="736"/>
                    <a:pt x="13" y="736"/>
                    <a:pt x="13" y="736"/>
                  </a:cubicBezTo>
                  <a:cubicBezTo>
                    <a:pt x="13" y="708"/>
                    <a:pt x="13" y="708"/>
                    <a:pt x="13" y="708"/>
                  </a:cubicBezTo>
                  <a:cubicBezTo>
                    <a:pt x="13" y="557"/>
                    <a:pt x="14" y="405"/>
                    <a:pt x="15" y="256"/>
                  </a:cubicBezTo>
                  <a:cubicBezTo>
                    <a:pt x="15" y="186"/>
                    <a:pt x="16" y="76"/>
                    <a:pt x="16" y="51"/>
                  </a:cubicBezTo>
                  <a:cubicBezTo>
                    <a:pt x="16" y="46"/>
                    <a:pt x="17" y="41"/>
                    <a:pt x="17" y="37"/>
                  </a:cubicBezTo>
                  <a:cubicBezTo>
                    <a:pt x="20" y="27"/>
                    <a:pt x="28" y="13"/>
                    <a:pt x="54" y="13"/>
                  </a:cubicBezTo>
                  <a:cubicBezTo>
                    <a:pt x="60" y="13"/>
                    <a:pt x="66" y="13"/>
                    <a:pt x="73" y="13"/>
                  </a:cubicBezTo>
                  <a:cubicBezTo>
                    <a:pt x="101" y="13"/>
                    <a:pt x="140" y="14"/>
                    <a:pt x="170" y="14"/>
                  </a:cubicBezTo>
                  <a:cubicBezTo>
                    <a:pt x="188" y="14"/>
                    <a:pt x="205" y="14"/>
                    <a:pt x="222" y="14"/>
                  </a:cubicBezTo>
                  <a:cubicBezTo>
                    <a:pt x="224" y="14"/>
                    <a:pt x="226" y="14"/>
                    <a:pt x="229" y="14"/>
                  </a:cubicBezTo>
                  <a:cubicBezTo>
                    <a:pt x="231" y="15"/>
                    <a:pt x="233" y="15"/>
                    <a:pt x="236" y="15"/>
                  </a:cubicBezTo>
                  <a:cubicBezTo>
                    <a:pt x="240" y="15"/>
                    <a:pt x="245" y="16"/>
                    <a:pt x="249" y="17"/>
                  </a:cubicBezTo>
                  <a:cubicBezTo>
                    <a:pt x="258" y="18"/>
                    <a:pt x="267" y="20"/>
                    <a:pt x="276" y="22"/>
                  </a:cubicBezTo>
                  <a:cubicBezTo>
                    <a:pt x="311" y="31"/>
                    <a:pt x="343" y="48"/>
                    <a:pt x="370" y="70"/>
                  </a:cubicBezTo>
                  <a:cubicBezTo>
                    <a:pt x="373" y="72"/>
                    <a:pt x="376" y="75"/>
                    <a:pt x="379" y="78"/>
                  </a:cubicBezTo>
                  <a:cubicBezTo>
                    <a:pt x="384" y="83"/>
                    <a:pt x="384" y="83"/>
                    <a:pt x="384" y="83"/>
                  </a:cubicBezTo>
                  <a:cubicBezTo>
                    <a:pt x="388" y="87"/>
                    <a:pt x="388" y="87"/>
                    <a:pt x="388" y="87"/>
                  </a:cubicBezTo>
                  <a:cubicBezTo>
                    <a:pt x="394" y="92"/>
                    <a:pt x="400" y="97"/>
                    <a:pt x="405" y="103"/>
                  </a:cubicBezTo>
                  <a:cubicBezTo>
                    <a:pt x="417" y="114"/>
                    <a:pt x="428" y="124"/>
                    <a:pt x="439" y="135"/>
                  </a:cubicBezTo>
                  <a:cubicBezTo>
                    <a:pt x="461" y="156"/>
                    <a:pt x="482" y="177"/>
                    <a:pt x="503" y="197"/>
                  </a:cubicBezTo>
                  <a:cubicBezTo>
                    <a:pt x="524" y="217"/>
                    <a:pt x="545" y="237"/>
                    <a:pt x="565" y="256"/>
                  </a:cubicBezTo>
                  <a:cubicBezTo>
                    <a:pt x="567" y="258"/>
                    <a:pt x="570" y="261"/>
                    <a:pt x="572" y="263"/>
                  </a:cubicBezTo>
                  <a:cubicBezTo>
                    <a:pt x="576" y="267"/>
                    <a:pt x="576" y="267"/>
                    <a:pt x="576" y="267"/>
                  </a:cubicBezTo>
                  <a:cubicBezTo>
                    <a:pt x="578" y="268"/>
                    <a:pt x="579" y="269"/>
                    <a:pt x="580" y="270"/>
                  </a:cubicBezTo>
                  <a:cubicBezTo>
                    <a:pt x="585" y="275"/>
                    <a:pt x="589" y="280"/>
                    <a:pt x="594" y="284"/>
                  </a:cubicBezTo>
                  <a:cubicBezTo>
                    <a:pt x="604" y="293"/>
                    <a:pt x="614" y="301"/>
                    <a:pt x="624" y="309"/>
                  </a:cubicBezTo>
                  <a:cubicBezTo>
                    <a:pt x="664" y="340"/>
                    <a:pt x="707" y="363"/>
                    <a:pt x="749" y="379"/>
                  </a:cubicBezTo>
                  <a:cubicBezTo>
                    <a:pt x="791" y="395"/>
                    <a:pt x="833" y="404"/>
                    <a:pt x="872" y="409"/>
                  </a:cubicBezTo>
                  <a:cubicBezTo>
                    <a:pt x="911" y="413"/>
                    <a:pt x="948" y="413"/>
                    <a:pt x="980" y="410"/>
                  </a:cubicBezTo>
                  <a:cubicBezTo>
                    <a:pt x="1046" y="405"/>
                    <a:pt x="1097" y="389"/>
                    <a:pt x="1133" y="375"/>
                  </a:cubicBezTo>
                  <a:cubicBezTo>
                    <a:pt x="1156" y="366"/>
                    <a:pt x="1173" y="358"/>
                    <a:pt x="1183" y="353"/>
                  </a:cubicBezTo>
                  <a:cubicBezTo>
                    <a:pt x="1194" y="348"/>
                    <a:pt x="1199" y="347"/>
                    <a:pt x="1199" y="348"/>
                  </a:cubicBezTo>
                  <a:cubicBezTo>
                    <a:pt x="1199" y="350"/>
                    <a:pt x="1193" y="355"/>
                    <a:pt x="1183" y="362"/>
                  </a:cubicBezTo>
                  <a:cubicBezTo>
                    <a:pt x="1172" y="370"/>
                    <a:pt x="1155" y="380"/>
                    <a:pt x="1131" y="392"/>
                  </a:cubicBezTo>
                  <a:cubicBezTo>
                    <a:pt x="1125" y="395"/>
                    <a:pt x="1112" y="402"/>
                    <a:pt x="1092" y="409"/>
                  </a:cubicBezTo>
                  <a:cubicBezTo>
                    <a:pt x="1071" y="417"/>
                    <a:pt x="1043" y="426"/>
                    <a:pt x="1008" y="432"/>
                  </a:cubicBezTo>
                  <a:cubicBezTo>
                    <a:pt x="973" y="438"/>
                    <a:pt x="931" y="442"/>
                    <a:pt x="883" y="439"/>
                  </a:cubicBezTo>
                  <a:cubicBezTo>
                    <a:pt x="836" y="436"/>
                    <a:pt x="783" y="427"/>
                    <a:pt x="729" y="407"/>
                  </a:cubicBezTo>
                  <a:cubicBezTo>
                    <a:pt x="669" y="385"/>
                    <a:pt x="612" y="350"/>
                    <a:pt x="563" y="305"/>
                  </a:cubicBezTo>
                  <a:cubicBezTo>
                    <a:pt x="560" y="302"/>
                    <a:pt x="557" y="299"/>
                    <a:pt x="554" y="296"/>
                  </a:cubicBezTo>
                  <a:cubicBezTo>
                    <a:pt x="552" y="294"/>
                    <a:pt x="552" y="294"/>
                    <a:pt x="552" y="294"/>
                  </a:cubicBezTo>
                  <a:cubicBezTo>
                    <a:pt x="550" y="292"/>
                    <a:pt x="550" y="292"/>
                    <a:pt x="550" y="292"/>
                  </a:cubicBezTo>
                  <a:cubicBezTo>
                    <a:pt x="545" y="288"/>
                    <a:pt x="545" y="288"/>
                    <a:pt x="545" y="288"/>
                  </a:cubicBezTo>
                  <a:cubicBezTo>
                    <a:pt x="539" y="283"/>
                    <a:pt x="534" y="277"/>
                    <a:pt x="528" y="272"/>
                  </a:cubicBezTo>
                  <a:cubicBezTo>
                    <a:pt x="516" y="260"/>
                    <a:pt x="504" y="249"/>
                    <a:pt x="492" y="238"/>
                  </a:cubicBezTo>
                  <a:cubicBezTo>
                    <a:pt x="468" y="216"/>
                    <a:pt x="444" y="193"/>
                    <a:pt x="419" y="171"/>
                  </a:cubicBezTo>
                  <a:cubicBezTo>
                    <a:pt x="407" y="159"/>
                    <a:pt x="395" y="148"/>
                    <a:pt x="383" y="136"/>
                  </a:cubicBezTo>
                  <a:cubicBezTo>
                    <a:pt x="377" y="131"/>
                    <a:pt x="370" y="125"/>
                    <a:pt x="364" y="119"/>
                  </a:cubicBezTo>
                  <a:cubicBezTo>
                    <a:pt x="355" y="111"/>
                    <a:pt x="355" y="111"/>
                    <a:pt x="355" y="111"/>
                  </a:cubicBezTo>
                  <a:cubicBezTo>
                    <a:pt x="353" y="109"/>
                    <a:pt x="353" y="109"/>
                    <a:pt x="353" y="109"/>
                  </a:cubicBezTo>
                  <a:cubicBezTo>
                    <a:pt x="351" y="107"/>
                    <a:pt x="351" y="107"/>
                    <a:pt x="351" y="107"/>
                  </a:cubicBezTo>
                  <a:cubicBezTo>
                    <a:pt x="346" y="103"/>
                    <a:pt x="346" y="103"/>
                    <a:pt x="346" y="103"/>
                  </a:cubicBezTo>
                  <a:cubicBezTo>
                    <a:pt x="323" y="84"/>
                    <a:pt x="295" y="69"/>
                    <a:pt x="265" y="62"/>
                  </a:cubicBezTo>
                  <a:cubicBezTo>
                    <a:pt x="250" y="58"/>
                    <a:pt x="234" y="56"/>
                    <a:pt x="219" y="56"/>
                  </a:cubicBezTo>
                  <a:cubicBezTo>
                    <a:pt x="201" y="56"/>
                    <a:pt x="184" y="57"/>
                    <a:pt x="167" y="57"/>
                  </a:cubicBezTo>
                  <a:cubicBezTo>
                    <a:pt x="135" y="57"/>
                    <a:pt x="80" y="57"/>
                    <a:pt x="72" y="57"/>
                  </a:cubicBezTo>
                  <a:cubicBezTo>
                    <a:pt x="69" y="57"/>
                    <a:pt x="67" y="57"/>
                    <a:pt x="66" y="58"/>
                  </a:cubicBezTo>
                  <a:cubicBezTo>
                    <a:pt x="65" y="58"/>
                    <a:pt x="65" y="58"/>
                    <a:pt x="65" y="59"/>
                  </a:cubicBezTo>
                  <a:cubicBezTo>
                    <a:pt x="64" y="59"/>
                    <a:pt x="63" y="60"/>
                    <a:pt x="62" y="61"/>
                  </a:cubicBezTo>
                  <a:cubicBezTo>
                    <a:pt x="62" y="61"/>
                    <a:pt x="62" y="62"/>
                    <a:pt x="61" y="63"/>
                  </a:cubicBezTo>
                  <a:cubicBezTo>
                    <a:pt x="61" y="63"/>
                    <a:pt x="61" y="64"/>
                    <a:pt x="61" y="64"/>
                  </a:cubicBezTo>
                  <a:cubicBezTo>
                    <a:pt x="60" y="66"/>
                    <a:pt x="60" y="68"/>
                    <a:pt x="60" y="69"/>
                  </a:cubicBezTo>
                  <a:cubicBezTo>
                    <a:pt x="60" y="78"/>
                    <a:pt x="61" y="479"/>
                    <a:pt x="62" y="685"/>
                  </a:cubicBezTo>
                  <a:cubicBezTo>
                    <a:pt x="62" y="698"/>
                    <a:pt x="62" y="711"/>
                    <a:pt x="62" y="724"/>
                  </a:cubicBezTo>
                  <a:cubicBezTo>
                    <a:pt x="62" y="743"/>
                    <a:pt x="62" y="743"/>
                    <a:pt x="62" y="743"/>
                  </a:cubicBezTo>
                  <a:cubicBezTo>
                    <a:pt x="62" y="753"/>
                    <a:pt x="62" y="753"/>
                    <a:pt x="62" y="753"/>
                  </a:cubicBezTo>
                  <a:cubicBezTo>
                    <a:pt x="62" y="758"/>
                    <a:pt x="62" y="758"/>
                    <a:pt x="62" y="758"/>
                  </a:cubicBezTo>
                  <a:cubicBezTo>
                    <a:pt x="62" y="759"/>
                    <a:pt x="62" y="760"/>
                    <a:pt x="62" y="761"/>
                  </a:cubicBezTo>
                  <a:cubicBezTo>
                    <a:pt x="63" y="780"/>
                    <a:pt x="73" y="799"/>
                    <a:pt x="88" y="815"/>
                  </a:cubicBezTo>
                  <a:cubicBezTo>
                    <a:pt x="103" y="830"/>
                    <a:pt x="123" y="842"/>
                    <a:pt x="144" y="850"/>
                  </a:cubicBezTo>
                  <a:cubicBezTo>
                    <a:pt x="154" y="853"/>
                    <a:pt x="165" y="856"/>
                    <a:pt x="176" y="857"/>
                  </a:cubicBezTo>
                  <a:cubicBezTo>
                    <a:pt x="178" y="857"/>
                    <a:pt x="181" y="857"/>
                    <a:pt x="183" y="858"/>
                  </a:cubicBezTo>
                  <a:cubicBezTo>
                    <a:pt x="185" y="858"/>
                    <a:pt x="186" y="858"/>
                    <a:pt x="187" y="858"/>
                  </a:cubicBezTo>
                  <a:cubicBezTo>
                    <a:pt x="192" y="858"/>
                    <a:pt x="192" y="858"/>
                    <a:pt x="192" y="858"/>
                  </a:cubicBezTo>
                  <a:cubicBezTo>
                    <a:pt x="199" y="858"/>
                    <a:pt x="205" y="857"/>
                    <a:pt x="211" y="857"/>
                  </a:cubicBezTo>
                  <a:cubicBezTo>
                    <a:pt x="217" y="857"/>
                    <a:pt x="223" y="857"/>
                    <a:pt x="229" y="857"/>
                  </a:cubicBezTo>
                  <a:cubicBezTo>
                    <a:pt x="232" y="856"/>
                    <a:pt x="232" y="856"/>
                    <a:pt x="232" y="856"/>
                  </a:cubicBezTo>
                  <a:cubicBezTo>
                    <a:pt x="233" y="856"/>
                    <a:pt x="233" y="856"/>
                    <a:pt x="233" y="856"/>
                  </a:cubicBezTo>
                  <a:cubicBezTo>
                    <a:pt x="234" y="856"/>
                    <a:pt x="236" y="856"/>
                    <a:pt x="237" y="856"/>
                  </a:cubicBezTo>
                  <a:cubicBezTo>
                    <a:pt x="238" y="856"/>
                    <a:pt x="239" y="855"/>
                    <a:pt x="240" y="855"/>
                  </a:cubicBezTo>
                  <a:cubicBezTo>
                    <a:pt x="241" y="855"/>
                    <a:pt x="242" y="854"/>
                    <a:pt x="242" y="853"/>
                  </a:cubicBezTo>
                  <a:cubicBezTo>
                    <a:pt x="243" y="851"/>
                    <a:pt x="243" y="848"/>
                    <a:pt x="243" y="846"/>
                  </a:cubicBezTo>
                  <a:cubicBezTo>
                    <a:pt x="243" y="823"/>
                    <a:pt x="243" y="800"/>
                    <a:pt x="243" y="777"/>
                  </a:cubicBezTo>
                  <a:cubicBezTo>
                    <a:pt x="242" y="726"/>
                    <a:pt x="242" y="676"/>
                    <a:pt x="242" y="626"/>
                  </a:cubicBezTo>
                  <a:cubicBezTo>
                    <a:pt x="242" y="619"/>
                    <a:pt x="242" y="613"/>
                    <a:pt x="242" y="606"/>
                  </a:cubicBezTo>
                  <a:cubicBezTo>
                    <a:pt x="242" y="598"/>
                    <a:pt x="243" y="591"/>
                    <a:pt x="244" y="583"/>
                  </a:cubicBezTo>
                  <a:cubicBezTo>
                    <a:pt x="247" y="568"/>
                    <a:pt x="252" y="553"/>
                    <a:pt x="260" y="539"/>
                  </a:cubicBezTo>
                  <a:cubicBezTo>
                    <a:pt x="275" y="511"/>
                    <a:pt x="299" y="488"/>
                    <a:pt x="328" y="475"/>
                  </a:cubicBezTo>
                  <a:cubicBezTo>
                    <a:pt x="343" y="469"/>
                    <a:pt x="359" y="465"/>
                    <a:pt x="375" y="463"/>
                  </a:cubicBezTo>
                  <a:cubicBezTo>
                    <a:pt x="379" y="463"/>
                    <a:pt x="383" y="463"/>
                    <a:pt x="387" y="463"/>
                  </a:cubicBezTo>
                  <a:cubicBezTo>
                    <a:pt x="391" y="463"/>
                    <a:pt x="394" y="463"/>
                    <a:pt x="398" y="463"/>
                  </a:cubicBezTo>
                  <a:cubicBezTo>
                    <a:pt x="405" y="464"/>
                    <a:pt x="413" y="464"/>
                    <a:pt x="420" y="466"/>
                  </a:cubicBezTo>
                  <a:cubicBezTo>
                    <a:pt x="449" y="470"/>
                    <a:pt x="478" y="480"/>
                    <a:pt x="503" y="493"/>
                  </a:cubicBezTo>
                  <a:cubicBezTo>
                    <a:pt x="529" y="506"/>
                    <a:pt x="552" y="522"/>
                    <a:pt x="573" y="539"/>
                  </a:cubicBezTo>
                  <a:cubicBezTo>
                    <a:pt x="595" y="556"/>
                    <a:pt x="615" y="575"/>
                    <a:pt x="634" y="593"/>
                  </a:cubicBezTo>
                  <a:cubicBezTo>
                    <a:pt x="643" y="602"/>
                    <a:pt x="653" y="610"/>
                    <a:pt x="662" y="619"/>
                  </a:cubicBezTo>
                  <a:cubicBezTo>
                    <a:pt x="676" y="632"/>
                    <a:pt x="676" y="632"/>
                    <a:pt x="676" y="632"/>
                  </a:cubicBezTo>
                  <a:cubicBezTo>
                    <a:pt x="681" y="637"/>
                    <a:pt x="686" y="641"/>
                    <a:pt x="691" y="645"/>
                  </a:cubicBezTo>
                  <a:cubicBezTo>
                    <a:pt x="710" y="663"/>
                    <a:pt x="729" y="680"/>
                    <a:pt x="748" y="698"/>
                  </a:cubicBezTo>
                  <a:cubicBezTo>
                    <a:pt x="767" y="715"/>
                    <a:pt x="785" y="731"/>
                    <a:pt x="804" y="746"/>
                  </a:cubicBezTo>
                  <a:cubicBezTo>
                    <a:pt x="823" y="761"/>
                    <a:pt x="842" y="774"/>
                    <a:pt x="862" y="783"/>
                  </a:cubicBezTo>
                  <a:cubicBezTo>
                    <a:pt x="882" y="793"/>
                    <a:pt x="902" y="798"/>
                    <a:pt x="922" y="799"/>
                  </a:cubicBezTo>
                  <a:cubicBezTo>
                    <a:pt x="942" y="799"/>
                    <a:pt x="962" y="795"/>
                    <a:pt x="981" y="786"/>
                  </a:cubicBezTo>
                  <a:cubicBezTo>
                    <a:pt x="1000" y="778"/>
                    <a:pt x="1018" y="767"/>
                    <a:pt x="1035" y="754"/>
                  </a:cubicBezTo>
                  <a:cubicBezTo>
                    <a:pt x="1053" y="742"/>
                    <a:pt x="1069" y="728"/>
                    <a:pt x="1085" y="714"/>
                  </a:cubicBezTo>
                  <a:cubicBezTo>
                    <a:pt x="1101" y="700"/>
                    <a:pt x="1117" y="686"/>
                    <a:pt x="1133" y="672"/>
                  </a:cubicBezTo>
                  <a:cubicBezTo>
                    <a:pt x="1140" y="666"/>
                    <a:pt x="1148" y="659"/>
                    <a:pt x="1156" y="652"/>
                  </a:cubicBezTo>
                  <a:cubicBezTo>
                    <a:pt x="1159" y="649"/>
                    <a:pt x="1163" y="646"/>
                    <a:pt x="1167" y="642"/>
                  </a:cubicBezTo>
                  <a:cubicBezTo>
                    <a:pt x="1171" y="639"/>
                    <a:pt x="1174" y="636"/>
                    <a:pt x="1178" y="633"/>
                  </a:cubicBezTo>
                  <a:cubicBezTo>
                    <a:pt x="1210" y="604"/>
                    <a:pt x="1242" y="573"/>
                    <a:pt x="1277" y="546"/>
                  </a:cubicBezTo>
                  <a:cubicBezTo>
                    <a:pt x="1295" y="532"/>
                    <a:pt x="1313" y="519"/>
                    <a:pt x="1333" y="508"/>
                  </a:cubicBezTo>
                  <a:cubicBezTo>
                    <a:pt x="1352" y="497"/>
                    <a:pt x="1373" y="488"/>
                    <a:pt x="1395" y="481"/>
                  </a:cubicBezTo>
                  <a:cubicBezTo>
                    <a:pt x="1417" y="475"/>
                    <a:pt x="1440" y="472"/>
                    <a:pt x="1463" y="472"/>
                  </a:cubicBezTo>
                  <a:cubicBezTo>
                    <a:pt x="1487" y="473"/>
                    <a:pt x="1511" y="481"/>
                    <a:pt x="1531" y="493"/>
                  </a:cubicBezTo>
                  <a:cubicBezTo>
                    <a:pt x="1551" y="506"/>
                    <a:pt x="1567" y="524"/>
                    <a:pt x="1578" y="544"/>
                  </a:cubicBezTo>
                  <a:cubicBezTo>
                    <a:pt x="1589" y="564"/>
                    <a:pt x="1594" y="587"/>
                    <a:pt x="1594" y="610"/>
                  </a:cubicBezTo>
                  <a:cubicBezTo>
                    <a:pt x="1593" y="644"/>
                    <a:pt x="1593" y="676"/>
                    <a:pt x="1592" y="706"/>
                  </a:cubicBezTo>
                  <a:cubicBezTo>
                    <a:pt x="1592" y="721"/>
                    <a:pt x="1592" y="735"/>
                    <a:pt x="1592" y="749"/>
                  </a:cubicBezTo>
                  <a:cubicBezTo>
                    <a:pt x="1592" y="752"/>
                    <a:pt x="1592" y="756"/>
                    <a:pt x="1591" y="759"/>
                  </a:cubicBezTo>
                  <a:cubicBezTo>
                    <a:pt x="1591" y="762"/>
                    <a:pt x="1592" y="764"/>
                    <a:pt x="1592" y="767"/>
                  </a:cubicBezTo>
                  <a:cubicBezTo>
                    <a:pt x="1592" y="773"/>
                    <a:pt x="1594" y="778"/>
                    <a:pt x="1595" y="783"/>
                  </a:cubicBezTo>
                  <a:cubicBezTo>
                    <a:pt x="1599" y="796"/>
                    <a:pt x="1606" y="808"/>
                    <a:pt x="1614" y="818"/>
                  </a:cubicBezTo>
                  <a:cubicBezTo>
                    <a:pt x="1623" y="828"/>
                    <a:pt x="1632" y="837"/>
                    <a:pt x="1642" y="844"/>
                  </a:cubicBezTo>
                  <a:cubicBezTo>
                    <a:pt x="1647" y="848"/>
                    <a:pt x="1649" y="851"/>
                    <a:pt x="1650" y="852"/>
                  </a:cubicBezTo>
                  <a:close/>
                  <a:moveTo>
                    <a:pt x="1301" y="542"/>
                  </a:moveTo>
                  <a:cubicBezTo>
                    <a:pt x="1281" y="555"/>
                    <a:pt x="1263" y="569"/>
                    <a:pt x="1239" y="590"/>
                  </a:cubicBezTo>
                  <a:cubicBezTo>
                    <a:pt x="1224" y="603"/>
                    <a:pt x="1205" y="620"/>
                    <a:pt x="1185" y="638"/>
                  </a:cubicBezTo>
                  <a:cubicBezTo>
                    <a:pt x="1180" y="642"/>
                    <a:pt x="1175" y="647"/>
                    <a:pt x="1170" y="651"/>
                  </a:cubicBezTo>
                  <a:cubicBezTo>
                    <a:pt x="1165" y="656"/>
                    <a:pt x="1159" y="661"/>
                    <a:pt x="1154" y="665"/>
                  </a:cubicBezTo>
                  <a:cubicBezTo>
                    <a:pt x="1143" y="675"/>
                    <a:pt x="1131" y="685"/>
                    <a:pt x="1120" y="695"/>
                  </a:cubicBezTo>
                  <a:cubicBezTo>
                    <a:pt x="1094" y="718"/>
                    <a:pt x="1068" y="742"/>
                    <a:pt x="1040" y="762"/>
                  </a:cubicBezTo>
                  <a:cubicBezTo>
                    <a:pt x="1012" y="782"/>
                    <a:pt x="982" y="799"/>
                    <a:pt x="950" y="805"/>
                  </a:cubicBezTo>
                  <a:cubicBezTo>
                    <a:pt x="934" y="809"/>
                    <a:pt x="918" y="809"/>
                    <a:pt x="902" y="806"/>
                  </a:cubicBezTo>
                  <a:cubicBezTo>
                    <a:pt x="886" y="803"/>
                    <a:pt x="870" y="797"/>
                    <a:pt x="854" y="790"/>
                  </a:cubicBezTo>
                  <a:cubicBezTo>
                    <a:pt x="824" y="774"/>
                    <a:pt x="796" y="752"/>
                    <a:pt x="770" y="729"/>
                  </a:cubicBezTo>
                  <a:cubicBezTo>
                    <a:pt x="745" y="707"/>
                    <a:pt x="719" y="682"/>
                    <a:pt x="692" y="657"/>
                  </a:cubicBezTo>
                  <a:cubicBezTo>
                    <a:pt x="685" y="651"/>
                    <a:pt x="678" y="645"/>
                    <a:pt x="671" y="639"/>
                  </a:cubicBezTo>
                  <a:cubicBezTo>
                    <a:pt x="665" y="632"/>
                    <a:pt x="658" y="626"/>
                    <a:pt x="651" y="620"/>
                  </a:cubicBezTo>
                  <a:cubicBezTo>
                    <a:pt x="637" y="607"/>
                    <a:pt x="624" y="593"/>
                    <a:pt x="609" y="580"/>
                  </a:cubicBezTo>
                  <a:cubicBezTo>
                    <a:pt x="580" y="554"/>
                    <a:pt x="549" y="527"/>
                    <a:pt x="512" y="506"/>
                  </a:cubicBezTo>
                  <a:cubicBezTo>
                    <a:pt x="494" y="495"/>
                    <a:pt x="474" y="486"/>
                    <a:pt x="453" y="479"/>
                  </a:cubicBezTo>
                  <a:cubicBezTo>
                    <a:pt x="432" y="473"/>
                    <a:pt x="409" y="469"/>
                    <a:pt x="387" y="469"/>
                  </a:cubicBezTo>
                  <a:cubicBezTo>
                    <a:pt x="362" y="469"/>
                    <a:pt x="338" y="475"/>
                    <a:pt x="316" y="488"/>
                  </a:cubicBezTo>
                  <a:cubicBezTo>
                    <a:pt x="295" y="500"/>
                    <a:pt x="278" y="518"/>
                    <a:pt x="265" y="539"/>
                  </a:cubicBezTo>
                  <a:cubicBezTo>
                    <a:pt x="253" y="560"/>
                    <a:pt x="246" y="585"/>
                    <a:pt x="246" y="610"/>
                  </a:cubicBezTo>
                  <a:cubicBezTo>
                    <a:pt x="246" y="630"/>
                    <a:pt x="246" y="651"/>
                    <a:pt x="246" y="672"/>
                  </a:cubicBezTo>
                  <a:cubicBezTo>
                    <a:pt x="246" y="713"/>
                    <a:pt x="247" y="755"/>
                    <a:pt x="247" y="796"/>
                  </a:cubicBezTo>
                  <a:cubicBezTo>
                    <a:pt x="247" y="814"/>
                    <a:pt x="247" y="831"/>
                    <a:pt x="247" y="849"/>
                  </a:cubicBezTo>
                  <a:cubicBezTo>
                    <a:pt x="247" y="851"/>
                    <a:pt x="247" y="854"/>
                    <a:pt x="246" y="856"/>
                  </a:cubicBezTo>
                  <a:cubicBezTo>
                    <a:pt x="245" y="857"/>
                    <a:pt x="244" y="858"/>
                    <a:pt x="243" y="858"/>
                  </a:cubicBezTo>
                  <a:cubicBezTo>
                    <a:pt x="242" y="859"/>
                    <a:pt x="241" y="859"/>
                    <a:pt x="240" y="859"/>
                  </a:cubicBezTo>
                  <a:cubicBezTo>
                    <a:pt x="238" y="860"/>
                    <a:pt x="236" y="860"/>
                    <a:pt x="233" y="860"/>
                  </a:cubicBezTo>
                  <a:cubicBezTo>
                    <a:pt x="230" y="860"/>
                    <a:pt x="230" y="860"/>
                    <a:pt x="230" y="860"/>
                  </a:cubicBezTo>
                  <a:cubicBezTo>
                    <a:pt x="223" y="861"/>
                    <a:pt x="223" y="861"/>
                    <a:pt x="223" y="861"/>
                  </a:cubicBezTo>
                  <a:cubicBezTo>
                    <a:pt x="213" y="861"/>
                    <a:pt x="204" y="861"/>
                    <a:pt x="195" y="861"/>
                  </a:cubicBezTo>
                  <a:cubicBezTo>
                    <a:pt x="188" y="861"/>
                    <a:pt x="188" y="861"/>
                    <a:pt x="188" y="861"/>
                  </a:cubicBezTo>
                  <a:cubicBezTo>
                    <a:pt x="185" y="861"/>
                    <a:pt x="184" y="861"/>
                    <a:pt x="181" y="861"/>
                  </a:cubicBezTo>
                  <a:cubicBezTo>
                    <a:pt x="177" y="861"/>
                    <a:pt x="173" y="861"/>
                    <a:pt x="169" y="860"/>
                  </a:cubicBezTo>
                  <a:cubicBezTo>
                    <a:pt x="153" y="858"/>
                    <a:pt x="137" y="852"/>
                    <a:pt x="121" y="844"/>
                  </a:cubicBezTo>
                  <a:cubicBezTo>
                    <a:pt x="106" y="836"/>
                    <a:pt x="93" y="826"/>
                    <a:pt x="81" y="813"/>
                  </a:cubicBezTo>
                  <a:cubicBezTo>
                    <a:pt x="70" y="801"/>
                    <a:pt x="62" y="787"/>
                    <a:pt x="59" y="771"/>
                  </a:cubicBezTo>
                  <a:cubicBezTo>
                    <a:pt x="59" y="768"/>
                    <a:pt x="58" y="764"/>
                    <a:pt x="58" y="760"/>
                  </a:cubicBezTo>
                  <a:cubicBezTo>
                    <a:pt x="58" y="757"/>
                    <a:pt x="58" y="757"/>
                    <a:pt x="58" y="757"/>
                  </a:cubicBezTo>
                  <a:cubicBezTo>
                    <a:pt x="58" y="753"/>
                    <a:pt x="58" y="753"/>
                    <a:pt x="58" y="753"/>
                  </a:cubicBezTo>
                  <a:cubicBezTo>
                    <a:pt x="58" y="746"/>
                    <a:pt x="58" y="746"/>
                    <a:pt x="58" y="746"/>
                  </a:cubicBezTo>
                  <a:cubicBezTo>
                    <a:pt x="58" y="736"/>
                    <a:pt x="58" y="726"/>
                    <a:pt x="58" y="717"/>
                  </a:cubicBezTo>
                  <a:cubicBezTo>
                    <a:pt x="58" y="697"/>
                    <a:pt x="58" y="677"/>
                    <a:pt x="57" y="657"/>
                  </a:cubicBezTo>
                  <a:cubicBezTo>
                    <a:pt x="57" y="618"/>
                    <a:pt x="57" y="578"/>
                    <a:pt x="57" y="538"/>
                  </a:cubicBezTo>
                  <a:cubicBezTo>
                    <a:pt x="57" y="400"/>
                    <a:pt x="56" y="143"/>
                    <a:pt x="55" y="81"/>
                  </a:cubicBezTo>
                  <a:cubicBezTo>
                    <a:pt x="55" y="72"/>
                    <a:pt x="56" y="68"/>
                    <a:pt x="56" y="67"/>
                  </a:cubicBezTo>
                  <a:cubicBezTo>
                    <a:pt x="56" y="58"/>
                    <a:pt x="56" y="53"/>
                    <a:pt x="70" y="53"/>
                  </a:cubicBezTo>
                  <a:cubicBezTo>
                    <a:pt x="89" y="53"/>
                    <a:pt x="122" y="52"/>
                    <a:pt x="148" y="52"/>
                  </a:cubicBezTo>
                  <a:cubicBezTo>
                    <a:pt x="162" y="52"/>
                    <a:pt x="176" y="52"/>
                    <a:pt x="190" y="52"/>
                  </a:cubicBezTo>
                  <a:cubicBezTo>
                    <a:pt x="197" y="52"/>
                    <a:pt x="204" y="52"/>
                    <a:pt x="211" y="52"/>
                  </a:cubicBezTo>
                  <a:cubicBezTo>
                    <a:pt x="222" y="52"/>
                    <a:pt x="222" y="52"/>
                    <a:pt x="222" y="52"/>
                  </a:cubicBezTo>
                  <a:cubicBezTo>
                    <a:pt x="225" y="52"/>
                    <a:pt x="228" y="52"/>
                    <a:pt x="231" y="53"/>
                  </a:cubicBezTo>
                  <a:cubicBezTo>
                    <a:pt x="257" y="54"/>
                    <a:pt x="282" y="61"/>
                    <a:pt x="306" y="72"/>
                  </a:cubicBezTo>
                  <a:cubicBezTo>
                    <a:pt x="317" y="78"/>
                    <a:pt x="328" y="84"/>
                    <a:pt x="339" y="92"/>
                  </a:cubicBezTo>
                  <a:cubicBezTo>
                    <a:pt x="344" y="95"/>
                    <a:pt x="349" y="99"/>
                    <a:pt x="353" y="104"/>
                  </a:cubicBezTo>
                  <a:cubicBezTo>
                    <a:pt x="358" y="108"/>
                    <a:pt x="363" y="113"/>
                    <a:pt x="368" y="117"/>
                  </a:cubicBezTo>
                  <a:cubicBezTo>
                    <a:pt x="408" y="155"/>
                    <a:pt x="448" y="191"/>
                    <a:pt x="487" y="228"/>
                  </a:cubicBezTo>
                  <a:cubicBezTo>
                    <a:pt x="506" y="246"/>
                    <a:pt x="525" y="264"/>
                    <a:pt x="544" y="281"/>
                  </a:cubicBezTo>
                  <a:cubicBezTo>
                    <a:pt x="552" y="288"/>
                    <a:pt x="552" y="288"/>
                    <a:pt x="552" y="288"/>
                  </a:cubicBezTo>
                  <a:cubicBezTo>
                    <a:pt x="555" y="291"/>
                    <a:pt x="555" y="291"/>
                    <a:pt x="555" y="291"/>
                  </a:cubicBezTo>
                  <a:cubicBezTo>
                    <a:pt x="558" y="295"/>
                    <a:pt x="558" y="295"/>
                    <a:pt x="558" y="295"/>
                  </a:cubicBezTo>
                  <a:cubicBezTo>
                    <a:pt x="563" y="299"/>
                    <a:pt x="568" y="304"/>
                    <a:pt x="573" y="308"/>
                  </a:cubicBezTo>
                  <a:cubicBezTo>
                    <a:pt x="583" y="317"/>
                    <a:pt x="593" y="326"/>
                    <a:pt x="604" y="334"/>
                  </a:cubicBezTo>
                  <a:cubicBezTo>
                    <a:pt x="641" y="362"/>
                    <a:pt x="680" y="382"/>
                    <a:pt x="716" y="397"/>
                  </a:cubicBezTo>
                  <a:cubicBezTo>
                    <a:pt x="752" y="411"/>
                    <a:pt x="786" y="420"/>
                    <a:pt x="815" y="425"/>
                  </a:cubicBezTo>
                  <a:cubicBezTo>
                    <a:pt x="843" y="430"/>
                    <a:pt x="868" y="432"/>
                    <a:pt x="886" y="432"/>
                  </a:cubicBezTo>
                  <a:cubicBezTo>
                    <a:pt x="904" y="433"/>
                    <a:pt x="916" y="432"/>
                    <a:pt x="922" y="432"/>
                  </a:cubicBezTo>
                  <a:cubicBezTo>
                    <a:pt x="944" y="431"/>
                    <a:pt x="960" y="428"/>
                    <a:pt x="971" y="426"/>
                  </a:cubicBezTo>
                  <a:cubicBezTo>
                    <a:pt x="982" y="424"/>
                    <a:pt x="988" y="423"/>
                    <a:pt x="989" y="422"/>
                  </a:cubicBezTo>
                  <a:cubicBezTo>
                    <a:pt x="989" y="420"/>
                    <a:pt x="985" y="420"/>
                    <a:pt x="975" y="420"/>
                  </a:cubicBezTo>
                  <a:cubicBezTo>
                    <a:pt x="965" y="420"/>
                    <a:pt x="952" y="420"/>
                    <a:pt x="928" y="419"/>
                  </a:cubicBezTo>
                  <a:cubicBezTo>
                    <a:pt x="899" y="418"/>
                    <a:pt x="856" y="415"/>
                    <a:pt x="804" y="402"/>
                  </a:cubicBezTo>
                  <a:cubicBezTo>
                    <a:pt x="778" y="395"/>
                    <a:pt x="749" y="386"/>
                    <a:pt x="720" y="373"/>
                  </a:cubicBezTo>
                  <a:cubicBezTo>
                    <a:pt x="690" y="359"/>
                    <a:pt x="659" y="342"/>
                    <a:pt x="630" y="320"/>
                  </a:cubicBezTo>
                  <a:cubicBezTo>
                    <a:pt x="615" y="308"/>
                    <a:pt x="600" y="296"/>
                    <a:pt x="585" y="282"/>
                  </a:cubicBezTo>
                  <a:cubicBezTo>
                    <a:pt x="582" y="279"/>
                    <a:pt x="578" y="275"/>
                    <a:pt x="575" y="272"/>
                  </a:cubicBezTo>
                  <a:cubicBezTo>
                    <a:pt x="571" y="268"/>
                    <a:pt x="567" y="265"/>
                    <a:pt x="563" y="261"/>
                  </a:cubicBezTo>
                  <a:cubicBezTo>
                    <a:pt x="556" y="254"/>
                    <a:pt x="548" y="246"/>
                    <a:pt x="540" y="239"/>
                  </a:cubicBezTo>
                  <a:cubicBezTo>
                    <a:pt x="510" y="209"/>
                    <a:pt x="477" y="178"/>
                    <a:pt x="443" y="145"/>
                  </a:cubicBezTo>
                  <a:cubicBezTo>
                    <a:pt x="426" y="129"/>
                    <a:pt x="409" y="112"/>
                    <a:pt x="391" y="95"/>
                  </a:cubicBezTo>
                  <a:cubicBezTo>
                    <a:pt x="386" y="91"/>
                    <a:pt x="382" y="87"/>
                    <a:pt x="377" y="83"/>
                  </a:cubicBezTo>
                  <a:cubicBezTo>
                    <a:pt x="372" y="78"/>
                    <a:pt x="367" y="74"/>
                    <a:pt x="362" y="70"/>
                  </a:cubicBezTo>
                  <a:cubicBezTo>
                    <a:pt x="352" y="61"/>
                    <a:pt x="340" y="54"/>
                    <a:pt x="328" y="47"/>
                  </a:cubicBezTo>
                  <a:cubicBezTo>
                    <a:pt x="304" y="35"/>
                    <a:pt x="278" y="25"/>
                    <a:pt x="250" y="21"/>
                  </a:cubicBezTo>
                  <a:cubicBezTo>
                    <a:pt x="243" y="20"/>
                    <a:pt x="236" y="20"/>
                    <a:pt x="229" y="19"/>
                  </a:cubicBezTo>
                  <a:cubicBezTo>
                    <a:pt x="224" y="19"/>
                    <a:pt x="224" y="19"/>
                    <a:pt x="224" y="19"/>
                  </a:cubicBezTo>
                  <a:cubicBezTo>
                    <a:pt x="222" y="19"/>
                    <a:pt x="220" y="19"/>
                    <a:pt x="218" y="19"/>
                  </a:cubicBezTo>
                  <a:cubicBezTo>
                    <a:pt x="215" y="19"/>
                    <a:pt x="212" y="19"/>
                    <a:pt x="208" y="19"/>
                  </a:cubicBezTo>
                  <a:cubicBezTo>
                    <a:pt x="195" y="19"/>
                    <a:pt x="181" y="19"/>
                    <a:pt x="168" y="18"/>
                  </a:cubicBezTo>
                  <a:cubicBezTo>
                    <a:pt x="131" y="18"/>
                    <a:pt x="94" y="18"/>
                    <a:pt x="56" y="18"/>
                  </a:cubicBezTo>
                  <a:cubicBezTo>
                    <a:pt x="34" y="19"/>
                    <a:pt x="21" y="34"/>
                    <a:pt x="21" y="53"/>
                  </a:cubicBezTo>
                  <a:cubicBezTo>
                    <a:pt x="21" y="71"/>
                    <a:pt x="20" y="142"/>
                    <a:pt x="20" y="186"/>
                  </a:cubicBezTo>
                  <a:cubicBezTo>
                    <a:pt x="19" y="304"/>
                    <a:pt x="19" y="424"/>
                    <a:pt x="18" y="545"/>
                  </a:cubicBezTo>
                  <a:cubicBezTo>
                    <a:pt x="18" y="605"/>
                    <a:pt x="18" y="665"/>
                    <a:pt x="18" y="726"/>
                  </a:cubicBezTo>
                  <a:cubicBezTo>
                    <a:pt x="18" y="748"/>
                    <a:pt x="18" y="748"/>
                    <a:pt x="18" y="748"/>
                  </a:cubicBezTo>
                  <a:cubicBezTo>
                    <a:pt x="18" y="760"/>
                    <a:pt x="18" y="760"/>
                    <a:pt x="18" y="760"/>
                  </a:cubicBezTo>
                  <a:cubicBezTo>
                    <a:pt x="18" y="764"/>
                    <a:pt x="19" y="769"/>
                    <a:pt x="19" y="774"/>
                  </a:cubicBezTo>
                  <a:cubicBezTo>
                    <a:pt x="22" y="792"/>
                    <a:pt x="29" y="809"/>
                    <a:pt x="39" y="823"/>
                  </a:cubicBezTo>
                  <a:cubicBezTo>
                    <a:pt x="48" y="838"/>
                    <a:pt x="60" y="850"/>
                    <a:pt x="73" y="861"/>
                  </a:cubicBezTo>
                  <a:cubicBezTo>
                    <a:pt x="86" y="871"/>
                    <a:pt x="101" y="880"/>
                    <a:pt x="116" y="887"/>
                  </a:cubicBezTo>
                  <a:cubicBezTo>
                    <a:pt x="131" y="893"/>
                    <a:pt x="147" y="898"/>
                    <a:pt x="164" y="901"/>
                  </a:cubicBezTo>
                  <a:cubicBezTo>
                    <a:pt x="168" y="901"/>
                    <a:pt x="172" y="902"/>
                    <a:pt x="177" y="902"/>
                  </a:cubicBezTo>
                  <a:cubicBezTo>
                    <a:pt x="179" y="902"/>
                    <a:pt x="181" y="902"/>
                    <a:pt x="183" y="902"/>
                  </a:cubicBezTo>
                  <a:cubicBezTo>
                    <a:pt x="189" y="902"/>
                    <a:pt x="189" y="902"/>
                    <a:pt x="189" y="902"/>
                  </a:cubicBezTo>
                  <a:cubicBezTo>
                    <a:pt x="197" y="902"/>
                    <a:pt x="204" y="902"/>
                    <a:pt x="212" y="902"/>
                  </a:cubicBezTo>
                  <a:cubicBezTo>
                    <a:pt x="223" y="902"/>
                    <a:pt x="223" y="902"/>
                    <a:pt x="223" y="902"/>
                  </a:cubicBezTo>
                  <a:cubicBezTo>
                    <a:pt x="229" y="902"/>
                    <a:pt x="229" y="902"/>
                    <a:pt x="229" y="902"/>
                  </a:cubicBezTo>
                  <a:cubicBezTo>
                    <a:pt x="236" y="901"/>
                    <a:pt x="236" y="901"/>
                    <a:pt x="236" y="901"/>
                  </a:cubicBezTo>
                  <a:cubicBezTo>
                    <a:pt x="247" y="901"/>
                    <a:pt x="258" y="899"/>
                    <a:pt x="268" y="896"/>
                  </a:cubicBezTo>
                  <a:cubicBezTo>
                    <a:pt x="272" y="894"/>
                    <a:pt x="277" y="891"/>
                    <a:pt x="280" y="886"/>
                  </a:cubicBezTo>
                  <a:cubicBezTo>
                    <a:pt x="283" y="882"/>
                    <a:pt x="285" y="878"/>
                    <a:pt x="286" y="873"/>
                  </a:cubicBezTo>
                  <a:cubicBezTo>
                    <a:pt x="287" y="870"/>
                    <a:pt x="287" y="868"/>
                    <a:pt x="288" y="865"/>
                  </a:cubicBezTo>
                  <a:cubicBezTo>
                    <a:pt x="288" y="862"/>
                    <a:pt x="288" y="860"/>
                    <a:pt x="288" y="857"/>
                  </a:cubicBezTo>
                  <a:cubicBezTo>
                    <a:pt x="288" y="841"/>
                    <a:pt x="288" y="841"/>
                    <a:pt x="288" y="841"/>
                  </a:cubicBezTo>
                  <a:cubicBezTo>
                    <a:pt x="288" y="782"/>
                    <a:pt x="288" y="724"/>
                    <a:pt x="288" y="666"/>
                  </a:cubicBezTo>
                  <a:cubicBezTo>
                    <a:pt x="288" y="652"/>
                    <a:pt x="288" y="638"/>
                    <a:pt x="288" y="623"/>
                  </a:cubicBezTo>
                  <a:cubicBezTo>
                    <a:pt x="288" y="616"/>
                    <a:pt x="287" y="609"/>
                    <a:pt x="288" y="603"/>
                  </a:cubicBezTo>
                  <a:cubicBezTo>
                    <a:pt x="288" y="597"/>
                    <a:pt x="289" y="591"/>
                    <a:pt x="290" y="586"/>
                  </a:cubicBezTo>
                  <a:cubicBezTo>
                    <a:pt x="296" y="562"/>
                    <a:pt x="310" y="541"/>
                    <a:pt x="329" y="528"/>
                  </a:cubicBezTo>
                  <a:cubicBezTo>
                    <a:pt x="339" y="521"/>
                    <a:pt x="349" y="515"/>
                    <a:pt x="360" y="512"/>
                  </a:cubicBezTo>
                  <a:cubicBezTo>
                    <a:pt x="366" y="511"/>
                    <a:pt x="372" y="510"/>
                    <a:pt x="377" y="509"/>
                  </a:cubicBezTo>
                  <a:cubicBezTo>
                    <a:pt x="380" y="509"/>
                    <a:pt x="383" y="509"/>
                    <a:pt x="386" y="509"/>
                  </a:cubicBezTo>
                  <a:cubicBezTo>
                    <a:pt x="389" y="509"/>
                    <a:pt x="392" y="509"/>
                    <a:pt x="395" y="509"/>
                  </a:cubicBezTo>
                  <a:cubicBezTo>
                    <a:pt x="420" y="510"/>
                    <a:pt x="445" y="516"/>
                    <a:pt x="468" y="526"/>
                  </a:cubicBezTo>
                  <a:cubicBezTo>
                    <a:pt x="491" y="536"/>
                    <a:pt x="512" y="549"/>
                    <a:pt x="532" y="564"/>
                  </a:cubicBezTo>
                  <a:cubicBezTo>
                    <a:pt x="553" y="579"/>
                    <a:pt x="572" y="596"/>
                    <a:pt x="590" y="612"/>
                  </a:cubicBezTo>
                  <a:cubicBezTo>
                    <a:pt x="609" y="629"/>
                    <a:pt x="627" y="646"/>
                    <a:pt x="646" y="663"/>
                  </a:cubicBezTo>
                  <a:cubicBezTo>
                    <a:pt x="655" y="671"/>
                    <a:pt x="664" y="679"/>
                    <a:pt x="673" y="687"/>
                  </a:cubicBezTo>
                  <a:cubicBezTo>
                    <a:pt x="682" y="695"/>
                    <a:pt x="691" y="703"/>
                    <a:pt x="700" y="711"/>
                  </a:cubicBezTo>
                  <a:cubicBezTo>
                    <a:pt x="736" y="742"/>
                    <a:pt x="770" y="774"/>
                    <a:pt x="808" y="798"/>
                  </a:cubicBezTo>
                  <a:cubicBezTo>
                    <a:pt x="828" y="811"/>
                    <a:pt x="848" y="821"/>
                    <a:pt x="869" y="828"/>
                  </a:cubicBezTo>
                  <a:cubicBezTo>
                    <a:pt x="890" y="835"/>
                    <a:pt x="913" y="838"/>
                    <a:pt x="934" y="836"/>
                  </a:cubicBezTo>
                  <a:cubicBezTo>
                    <a:pt x="956" y="834"/>
                    <a:pt x="976" y="828"/>
                    <a:pt x="994" y="820"/>
                  </a:cubicBezTo>
                  <a:cubicBezTo>
                    <a:pt x="1012" y="811"/>
                    <a:pt x="1028" y="801"/>
                    <a:pt x="1043" y="791"/>
                  </a:cubicBezTo>
                  <a:cubicBezTo>
                    <a:pt x="1072" y="770"/>
                    <a:pt x="1096" y="747"/>
                    <a:pt x="1119" y="727"/>
                  </a:cubicBezTo>
                  <a:cubicBezTo>
                    <a:pt x="1140" y="706"/>
                    <a:pt x="1160" y="687"/>
                    <a:pt x="1179" y="670"/>
                  </a:cubicBezTo>
                  <a:cubicBezTo>
                    <a:pt x="1197" y="653"/>
                    <a:pt x="1212" y="637"/>
                    <a:pt x="1226" y="623"/>
                  </a:cubicBezTo>
                  <a:cubicBezTo>
                    <a:pt x="1247" y="602"/>
                    <a:pt x="1259" y="589"/>
                    <a:pt x="1272" y="577"/>
                  </a:cubicBezTo>
                  <a:cubicBezTo>
                    <a:pt x="1291" y="559"/>
                    <a:pt x="1304" y="547"/>
                    <a:pt x="1309" y="541"/>
                  </a:cubicBezTo>
                  <a:cubicBezTo>
                    <a:pt x="1314" y="536"/>
                    <a:pt x="1312" y="535"/>
                    <a:pt x="1301" y="542"/>
                  </a:cubicBezTo>
                  <a:close/>
                  <a:moveTo>
                    <a:pt x="1834" y="859"/>
                  </a:moveTo>
                  <a:cubicBezTo>
                    <a:pt x="1834" y="862"/>
                    <a:pt x="1835" y="865"/>
                    <a:pt x="1834" y="868"/>
                  </a:cubicBezTo>
                  <a:cubicBezTo>
                    <a:pt x="1834" y="871"/>
                    <a:pt x="1833" y="874"/>
                    <a:pt x="1832" y="877"/>
                  </a:cubicBezTo>
                  <a:cubicBezTo>
                    <a:pt x="1831" y="882"/>
                    <a:pt x="1828" y="887"/>
                    <a:pt x="1824" y="892"/>
                  </a:cubicBezTo>
                  <a:cubicBezTo>
                    <a:pt x="1822" y="894"/>
                    <a:pt x="1820" y="896"/>
                    <a:pt x="1818" y="898"/>
                  </a:cubicBezTo>
                  <a:cubicBezTo>
                    <a:pt x="1816" y="900"/>
                    <a:pt x="1813" y="901"/>
                    <a:pt x="1810" y="902"/>
                  </a:cubicBezTo>
                  <a:cubicBezTo>
                    <a:pt x="1805" y="905"/>
                    <a:pt x="1799" y="906"/>
                    <a:pt x="1793" y="907"/>
                  </a:cubicBezTo>
                  <a:cubicBezTo>
                    <a:pt x="1786" y="908"/>
                    <a:pt x="1779" y="909"/>
                    <a:pt x="1773" y="909"/>
                  </a:cubicBezTo>
                  <a:cubicBezTo>
                    <a:pt x="1769" y="910"/>
                    <a:pt x="1764" y="910"/>
                    <a:pt x="1760" y="910"/>
                  </a:cubicBezTo>
                  <a:cubicBezTo>
                    <a:pt x="1752" y="910"/>
                    <a:pt x="1743" y="911"/>
                    <a:pt x="1735" y="911"/>
                  </a:cubicBezTo>
                  <a:cubicBezTo>
                    <a:pt x="1732" y="911"/>
                    <a:pt x="1730" y="911"/>
                    <a:pt x="1728" y="911"/>
                  </a:cubicBezTo>
                  <a:cubicBezTo>
                    <a:pt x="1725" y="911"/>
                    <a:pt x="1723" y="911"/>
                    <a:pt x="1720" y="911"/>
                  </a:cubicBezTo>
                  <a:cubicBezTo>
                    <a:pt x="1715" y="911"/>
                    <a:pt x="1710" y="910"/>
                    <a:pt x="1704" y="910"/>
                  </a:cubicBezTo>
                  <a:cubicBezTo>
                    <a:pt x="1685" y="907"/>
                    <a:pt x="1665" y="901"/>
                    <a:pt x="1645" y="892"/>
                  </a:cubicBezTo>
                  <a:cubicBezTo>
                    <a:pt x="1625" y="882"/>
                    <a:pt x="1605" y="869"/>
                    <a:pt x="1587" y="851"/>
                  </a:cubicBezTo>
                  <a:cubicBezTo>
                    <a:pt x="1578" y="842"/>
                    <a:pt x="1570" y="831"/>
                    <a:pt x="1563" y="819"/>
                  </a:cubicBezTo>
                  <a:cubicBezTo>
                    <a:pt x="1556" y="807"/>
                    <a:pt x="1550" y="793"/>
                    <a:pt x="1548" y="777"/>
                  </a:cubicBezTo>
                  <a:cubicBezTo>
                    <a:pt x="1547" y="773"/>
                    <a:pt x="1546" y="769"/>
                    <a:pt x="1546" y="765"/>
                  </a:cubicBezTo>
                  <a:cubicBezTo>
                    <a:pt x="1546" y="763"/>
                    <a:pt x="1546" y="761"/>
                    <a:pt x="1546" y="759"/>
                  </a:cubicBezTo>
                  <a:cubicBezTo>
                    <a:pt x="1546" y="755"/>
                    <a:pt x="1546" y="755"/>
                    <a:pt x="1546" y="755"/>
                  </a:cubicBezTo>
                  <a:cubicBezTo>
                    <a:pt x="1546" y="749"/>
                    <a:pt x="1546" y="743"/>
                    <a:pt x="1546" y="737"/>
                  </a:cubicBezTo>
                  <a:cubicBezTo>
                    <a:pt x="1545" y="725"/>
                    <a:pt x="1545" y="713"/>
                    <a:pt x="1545" y="700"/>
                  </a:cubicBezTo>
                  <a:cubicBezTo>
                    <a:pt x="1545" y="676"/>
                    <a:pt x="1545" y="650"/>
                    <a:pt x="1544" y="624"/>
                  </a:cubicBezTo>
                  <a:cubicBezTo>
                    <a:pt x="1544" y="620"/>
                    <a:pt x="1544" y="617"/>
                    <a:pt x="1544" y="614"/>
                  </a:cubicBezTo>
                  <a:cubicBezTo>
                    <a:pt x="1544" y="609"/>
                    <a:pt x="1544" y="609"/>
                    <a:pt x="1544" y="609"/>
                  </a:cubicBezTo>
                  <a:cubicBezTo>
                    <a:pt x="1544" y="608"/>
                    <a:pt x="1544" y="607"/>
                    <a:pt x="1544" y="605"/>
                  </a:cubicBezTo>
                  <a:cubicBezTo>
                    <a:pt x="1544" y="601"/>
                    <a:pt x="1543" y="596"/>
                    <a:pt x="1542" y="591"/>
                  </a:cubicBezTo>
                  <a:cubicBezTo>
                    <a:pt x="1540" y="582"/>
                    <a:pt x="1536" y="572"/>
                    <a:pt x="1531" y="564"/>
                  </a:cubicBezTo>
                  <a:cubicBezTo>
                    <a:pt x="1520" y="547"/>
                    <a:pt x="1503" y="534"/>
                    <a:pt x="1483" y="529"/>
                  </a:cubicBezTo>
                  <a:cubicBezTo>
                    <a:pt x="1478" y="527"/>
                    <a:pt x="1473" y="526"/>
                    <a:pt x="1468" y="526"/>
                  </a:cubicBezTo>
                  <a:cubicBezTo>
                    <a:pt x="1466" y="526"/>
                    <a:pt x="1463" y="525"/>
                    <a:pt x="1461" y="525"/>
                  </a:cubicBezTo>
                  <a:cubicBezTo>
                    <a:pt x="1458" y="525"/>
                    <a:pt x="1455" y="526"/>
                    <a:pt x="1452" y="526"/>
                  </a:cubicBezTo>
                  <a:cubicBezTo>
                    <a:pt x="1439" y="527"/>
                    <a:pt x="1427" y="529"/>
                    <a:pt x="1415" y="532"/>
                  </a:cubicBezTo>
                  <a:cubicBezTo>
                    <a:pt x="1391" y="539"/>
                    <a:pt x="1366" y="551"/>
                    <a:pt x="1343" y="567"/>
                  </a:cubicBezTo>
                  <a:cubicBezTo>
                    <a:pt x="1320" y="582"/>
                    <a:pt x="1297" y="601"/>
                    <a:pt x="1275" y="622"/>
                  </a:cubicBezTo>
                  <a:cubicBezTo>
                    <a:pt x="1252" y="643"/>
                    <a:pt x="1229" y="666"/>
                    <a:pt x="1204" y="688"/>
                  </a:cubicBezTo>
                  <a:cubicBezTo>
                    <a:pt x="1181" y="709"/>
                    <a:pt x="1157" y="731"/>
                    <a:pt x="1132" y="753"/>
                  </a:cubicBezTo>
                  <a:cubicBezTo>
                    <a:pt x="1108" y="775"/>
                    <a:pt x="1082" y="798"/>
                    <a:pt x="1052" y="818"/>
                  </a:cubicBezTo>
                  <a:cubicBezTo>
                    <a:pt x="1037" y="828"/>
                    <a:pt x="1021" y="837"/>
                    <a:pt x="1003" y="845"/>
                  </a:cubicBezTo>
                  <a:cubicBezTo>
                    <a:pt x="985" y="853"/>
                    <a:pt x="966" y="859"/>
                    <a:pt x="945" y="861"/>
                  </a:cubicBezTo>
                  <a:cubicBezTo>
                    <a:pt x="925" y="863"/>
                    <a:pt x="904" y="862"/>
                    <a:pt x="884" y="858"/>
                  </a:cubicBezTo>
                  <a:cubicBezTo>
                    <a:pt x="864" y="854"/>
                    <a:pt x="845" y="847"/>
                    <a:pt x="829" y="839"/>
                  </a:cubicBezTo>
                  <a:cubicBezTo>
                    <a:pt x="795" y="822"/>
                    <a:pt x="767" y="800"/>
                    <a:pt x="741" y="778"/>
                  </a:cubicBezTo>
                  <a:cubicBezTo>
                    <a:pt x="715" y="757"/>
                    <a:pt x="691" y="735"/>
                    <a:pt x="668" y="714"/>
                  </a:cubicBezTo>
                  <a:cubicBezTo>
                    <a:pt x="656" y="703"/>
                    <a:pt x="644" y="693"/>
                    <a:pt x="633" y="682"/>
                  </a:cubicBezTo>
                  <a:cubicBezTo>
                    <a:pt x="621" y="671"/>
                    <a:pt x="609" y="661"/>
                    <a:pt x="598" y="650"/>
                  </a:cubicBezTo>
                  <a:cubicBezTo>
                    <a:pt x="575" y="629"/>
                    <a:pt x="554" y="609"/>
                    <a:pt x="532" y="592"/>
                  </a:cubicBezTo>
                  <a:cubicBezTo>
                    <a:pt x="510" y="574"/>
                    <a:pt x="487" y="559"/>
                    <a:pt x="465" y="549"/>
                  </a:cubicBezTo>
                  <a:cubicBezTo>
                    <a:pt x="442" y="538"/>
                    <a:pt x="419" y="532"/>
                    <a:pt x="397" y="530"/>
                  </a:cubicBezTo>
                  <a:cubicBezTo>
                    <a:pt x="392" y="530"/>
                    <a:pt x="385" y="530"/>
                    <a:pt x="381" y="530"/>
                  </a:cubicBezTo>
                  <a:cubicBezTo>
                    <a:pt x="377" y="530"/>
                    <a:pt x="372" y="531"/>
                    <a:pt x="368" y="532"/>
                  </a:cubicBezTo>
                  <a:cubicBezTo>
                    <a:pt x="360" y="534"/>
                    <a:pt x="351" y="538"/>
                    <a:pt x="344" y="542"/>
                  </a:cubicBezTo>
                  <a:cubicBezTo>
                    <a:pt x="329" y="552"/>
                    <a:pt x="318" y="566"/>
                    <a:pt x="313" y="582"/>
                  </a:cubicBezTo>
                  <a:cubicBezTo>
                    <a:pt x="310" y="589"/>
                    <a:pt x="308" y="597"/>
                    <a:pt x="308" y="605"/>
                  </a:cubicBezTo>
                  <a:cubicBezTo>
                    <a:pt x="308" y="606"/>
                    <a:pt x="308" y="607"/>
                    <a:pt x="308" y="608"/>
                  </a:cubicBezTo>
                  <a:cubicBezTo>
                    <a:pt x="308" y="612"/>
                    <a:pt x="308" y="612"/>
                    <a:pt x="308" y="612"/>
                  </a:cubicBezTo>
                  <a:cubicBezTo>
                    <a:pt x="308" y="615"/>
                    <a:pt x="308" y="618"/>
                    <a:pt x="308" y="620"/>
                  </a:cubicBezTo>
                  <a:cubicBezTo>
                    <a:pt x="308" y="626"/>
                    <a:pt x="308" y="632"/>
                    <a:pt x="308" y="637"/>
                  </a:cubicBezTo>
                  <a:cubicBezTo>
                    <a:pt x="308" y="682"/>
                    <a:pt x="308" y="723"/>
                    <a:pt x="308" y="759"/>
                  </a:cubicBezTo>
                  <a:cubicBezTo>
                    <a:pt x="308" y="777"/>
                    <a:pt x="308" y="794"/>
                    <a:pt x="307" y="809"/>
                  </a:cubicBezTo>
                  <a:cubicBezTo>
                    <a:pt x="307" y="817"/>
                    <a:pt x="307" y="824"/>
                    <a:pt x="307" y="831"/>
                  </a:cubicBezTo>
                  <a:cubicBezTo>
                    <a:pt x="307" y="835"/>
                    <a:pt x="307" y="838"/>
                    <a:pt x="307" y="841"/>
                  </a:cubicBezTo>
                  <a:cubicBezTo>
                    <a:pt x="307" y="848"/>
                    <a:pt x="307" y="854"/>
                    <a:pt x="307" y="860"/>
                  </a:cubicBezTo>
                  <a:cubicBezTo>
                    <a:pt x="308" y="872"/>
                    <a:pt x="305" y="883"/>
                    <a:pt x="300" y="891"/>
                  </a:cubicBezTo>
                  <a:cubicBezTo>
                    <a:pt x="295" y="900"/>
                    <a:pt x="287" y="907"/>
                    <a:pt x="280" y="911"/>
                  </a:cubicBezTo>
                  <a:cubicBezTo>
                    <a:pt x="273" y="915"/>
                    <a:pt x="265" y="917"/>
                    <a:pt x="257" y="918"/>
                  </a:cubicBezTo>
                  <a:cubicBezTo>
                    <a:pt x="249" y="919"/>
                    <a:pt x="242" y="920"/>
                    <a:pt x="235" y="920"/>
                  </a:cubicBezTo>
                  <a:cubicBezTo>
                    <a:pt x="232" y="920"/>
                    <a:pt x="228" y="921"/>
                    <a:pt x="226" y="921"/>
                  </a:cubicBezTo>
                  <a:cubicBezTo>
                    <a:pt x="223" y="921"/>
                    <a:pt x="221" y="921"/>
                    <a:pt x="219" y="921"/>
                  </a:cubicBezTo>
                  <a:cubicBezTo>
                    <a:pt x="216" y="921"/>
                    <a:pt x="215" y="921"/>
                    <a:pt x="215" y="921"/>
                  </a:cubicBezTo>
                  <a:cubicBezTo>
                    <a:pt x="208" y="921"/>
                    <a:pt x="200" y="921"/>
                    <a:pt x="192" y="921"/>
                  </a:cubicBezTo>
                  <a:cubicBezTo>
                    <a:pt x="190" y="921"/>
                    <a:pt x="188" y="921"/>
                    <a:pt x="186" y="921"/>
                  </a:cubicBezTo>
                  <a:cubicBezTo>
                    <a:pt x="183" y="921"/>
                    <a:pt x="181" y="921"/>
                    <a:pt x="178" y="921"/>
                  </a:cubicBezTo>
                  <a:cubicBezTo>
                    <a:pt x="173" y="921"/>
                    <a:pt x="168" y="920"/>
                    <a:pt x="163" y="920"/>
                  </a:cubicBezTo>
                  <a:cubicBezTo>
                    <a:pt x="143" y="917"/>
                    <a:pt x="124" y="911"/>
                    <a:pt x="105" y="902"/>
                  </a:cubicBezTo>
                  <a:cubicBezTo>
                    <a:pt x="87" y="894"/>
                    <a:pt x="69" y="882"/>
                    <a:pt x="53" y="868"/>
                  </a:cubicBezTo>
                  <a:cubicBezTo>
                    <a:pt x="37" y="853"/>
                    <a:pt x="22" y="835"/>
                    <a:pt x="12" y="812"/>
                  </a:cubicBezTo>
                  <a:cubicBezTo>
                    <a:pt x="7" y="801"/>
                    <a:pt x="3" y="788"/>
                    <a:pt x="1" y="775"/>
                  </a:cubicBezTo>
                  <a:cubicBezTo>
                    <a:pt x="1" y="772"/>
                    <a:pt x="0" y="769"/>
                    <a:pt x="0" y="765"/>
                  </a:cubicBezTo>
                  <a:cubicBezTo>
                    <a:pt x="0" y="764"/>
                    <a:pt x="0" y="762"/>
                    <a:pt x="0" y="760"/>
                  </a:cubicBezTo>
                  <a:cubicBezTo>
                    <a:pt x="0" y="756"/>
                    <a:pt x="0" y="756"/>
                    <a:pt x="0" y="756"/>
                  </a:cubicBezTo>
                  <a:cubicBezTo>
                    <a:pt x="0" y="752"/>
                    <a:pt x="0" y="747"/>
                    <a:pt x="0" y="742"/>
                  </a:cubicBezTo>
                  <a:cubicBezTo>
                    <a:pt x="0" y="723"/>
                    <a:pt x="0" y="704"/>
                    <a:pt x="0" y="685"/>
                  </a:cubicBezTo>
                  <a:cubicBezTo>
                    <a:pt x="0" y="647"/>
                    <a:pt x="0" y="609"/>
                    <a:pt x="1" y="570"/>
                  </a:cubicBezTo>
                  <a:cubicBezTo>
                    <a:pt x="1" y="416"/>
                    <a:pt x="2" y="263"/>
                    <a:pt x="2" y="150"/>
                  </a:cubicBezTo>
                  <a:cubicBezTo>
                    <a:pt x="2" y="115"/>
                    <a:pt x="3" y="85"/>
                    <a:pt x="3" y="45"/>
                  </a:cubicBezTo>
                  <a:cubicBezTo>
                    <a:pt x="3" y="13"/>
                    <a:pt x="21" y="0"/>
                    <a:pt x="48" y="0"/>
                  </a:cubicBezTo>
                  <a:cubicBezTo>
                    <a:pt x="76" y="0"/>
                    <a:pt x="144" y="0"/>
                    <a:pt x="191" y="1"/>
                  </a:cubicBezTo>
                  <a:cubicBezTo>
                    <a:pt x="202" y="1"/>
                    <a:pt x="213" y="1"/>
                    <a:pt x="223" y="1"/>
                  </a:cubicBezTo>
                  <a:cubicBezTo>
                    <a:pt x="236" y="1"/>
                    <a:pt x="248" y="2"/>
                    <a:pt x="260" y="5"/>
                  </a:cubicBezTo>
                  <a:cubicBezTo>
                    <a:pt x="284" y="9"/>
                    <a:pt x="307" y="16"/>
                    <a:pt x="328" y="27"/>
                  </a:cubicBezTo>
                  <a:cubicBezTo>
                    <a:pt x="350" y="38"/>
                    <a:pt x="370" y="51"/>
                    <a:pt x="388" y="67"/>
                  </a:cubicBezTo>
                  <a:cubicBezTo>
                    <a:pt x="391" y="70"/>
                    <a:pt x="391" y="70"/>
                    <a:pt x="391" y="70"/>
                  </a:cubicBezTo>
                  <a:cubicBezTo>
                    <a:pt x="394" y="73"/>
                    <a:pt x="394" y="73"/>
                    <a:pt x="394" y="73"/>
                  </a:cubicBezTo>
                  <a:cubicBezTo>
                    <a:pt x="399" y="78"/>
                    <a:pt x="399" y="78"/>
                    <a:pt x="399" y="78"/>
                  </a:cubicBezTo>
                  <a:cubicBezTo>
                    <a:pt x="411" y="89"/>
                    <a:pt x="411" y="89"/>
                    <a:pt x="411" y="89"/>
                  </a:cubicBezTo>
                  <a:cubicBezTo>
                    <a:pt x="418" y="96"/>
                    <a:pt x="426" y="103"/>
                    <a:pt x="433" y="110"/>
                  </a:cubicBezTo>
                  <a:cubicBezTo>
                    <a:pt x="463" y="139"/>
                    <a:pt x="492" y="167"/>
                    <a:pt x="522" y="194"/>
                  </a:cubicBezTo>
                  <a:cubicBezTo>
                    <a:pt x="550" y="222"/>
                    <a:pt x="579" y="249"/>
                    <a:pt x="608" y="276"/>
                  </a:cubicBezTo>
                  <a:cubicBezTo>
                    <a:pt x="635" y="301"/>
                    <a:pt x="665" y="322"/>
                    <a:pt x="698" y="339"/>
                  </a:cubicBezTo>
                  <a:cubicBezTo>
                    <a:pt x="762" y="373"/>
                    <a:pt x="832" y="391"/>
                    <a:pt x="902" y="394"/>
                  </a:cubicBezTo>
                  <a:cubicBezTo>
                    <a:pt x="972" y="398"/>
                    <a:pt x="1040" y="387"/>
                    <a:pt x="1101" y="365"/>
                  </a:cubicBezTo>
                  <a:cubicBezTo>
                    <a:pt x="1132" y="353"/>
                    <a:pt x="1161" y="339"/>
                    <a:pt x="1188" y="322"/>
                  </a:cubicBezTo>
                  <a:cubicBezTo>
                    <a:pt x="1201" y="314"/>
                    <a:pt x="1214" y="305"/>
                    <a:pt x="1226" y="295"/>
                  </a:cubicBezTo>
                  <a:cubicBezTo>
                    <a:pt x="1232" y="290"/>
                    <a:pt x="1238" y="285"/>
                    <a:pt x="1244" y="280"/>
                  </a:cubicBezTo>
                  <a:cubicBezTo>
                    <a:pt x="1247" y="278"/>
                    <a:pt x="1249" y="275"/>
                    <a:pt x="1252" y="273"/>
                  </a:cubicBezTo>
                  <a:cubicBezTo>
                    <a:pt x="1255" y="270"/>
                    <a:pt x="1258" y="267"/>
                    <a:pt x="1261" y="265"/>
                  </a:cubicBezTo>
                  <a:cubicBezTo>
                    <a:pt x="1357" y="177"/>
                    <a:pt x="1519" y="28"/>
                    <a:pt x="1523" y="24"/>
                  </a:cubicBezTo>
                  <a:cubicBezTo>
                    <a:pt x="1528" y="20"/>
                    <a:pt x="1538" y="15"/>
                    <a:pt x="1548" y="15"/>
                  </a:cubicBezTo>
                  <a:cubicBezTo>
                    <a:pt x="1558" y="15"/>
                    <a:pt x="1656" y="16"/>
                    <a:pt x="1697" y="17"/>
                  </a:cubicBezTo>
                  <a:cubicBezTo>
                    <a:pt x="1714" y="17"/>
                    <a:pt x="1731" y="20"/>
                    <a:pt x="1746" y="26"/>
                  </a:cubicBezTo>
                  <a:cubicBezTo>
                    <a:pt x="1760" y="31"/>
                    <a:pt x="1773" y="39"/>
                    <a:pt x="1784" y="48"/>
                  </a:cubicBezTo>
                  <a:cubicBezTo>
                    <a:pt x="1805" y="65"/>
                    <a:pt x="1818" y="86"/>
                    <a:pt x="1825" y="103"/>
                  </a:cubicBezTo>
                  <a:cubicBezTo>
                    <a:pt x="1832" y="121"/>
                    <a:pt x="1834" y="135"/>
                    <a:pt x="1835" y="145"/>
                  </a:cubicBezTo>
                  <a:cubicBezTo>
                    <a:pt x="1835" y="152"/>
                    <a:pt x="1834" y="853"/>
                    <a:pt x="1834" y="859"/>
                  </a:cubicBezTo>
                  <a:close/>
                  <a:moveTo>
                    <a:pt x="1671" y="53"/>
                  </a:moveTo>
                  <a:cubicBezTo>
                    <a:pt x="1669" y="53"/>
                    <a:pt x="1558" y="55"/>
                    <a:pt x="1556" y="55"/>
                  </a:cubicBezTo>
                  <a:cubicBezTo>
                    <a:pt x="1553" y="55"/>
                    <a:pt x="1549" y="56"/>
                    <a:pt x="1545" y="59"/>
                  </a:cubicBezTo>
                  <a:cubicBezTo>
                    <a:pt x="1542" y="62"/>
                    <a:pt x="1470" y="132"/>
                    <a:pt x="1426" y="175"/>
                  </a:cubicBezTo>
                  <a:cubicBezTo>
                    <a:pt x="1403" y="197"/>
                    <a:pt x="1380" y="221"/>
                    <a:pt x="1355" y="244"/>
                  </a:cubicBezTo>
                  <a:cubicBezTo>
                    <a:pt x="1331" y="268"/>
                    <a:pt x="1307" y="292"/>
                    <a:pt x="1282" y="317"/>
                  </a:cubicBezTo>
                  <a:cubicBezTo>
                    <a:pt x="1266" y="332"/>
                    <a:pt x="1246" y="348"/>
                    <a:pt x="1225" y="364"/>
                  </a:cubicBezTo>
                  <a:cubicBezTo>
                    <a:pt x="1203" y="379"/>
                    <a:pt x="1179" y="393"/>
                    <a:pt x="1153" y="406"/>
                  </a:cubicBezTo>
                  <a:cubicBezTo>
                    <a:pt x="1127" y="418"/>
                    <a:pt x="1100" y="428"/>
                    <a:pt x="1072" y="436"/>
                  </a:cubicBezTo>
                  <a:cubicBezTo>
                    <a:pt x="1044" y="444"/>
                    <a:pt x="1016" y="450"/>
                    <a:pt x="990" y="453"/>
                  </a:cubicBezTo>
                  <a:cubicBezTo>
                    <a:pt x="936" y="460"/>
                    <a:pt x="888" y="459"/>
                    <a:pt x="853" y="455"/>
                  </a:cubicBezTo>
                  <a:cubicBezTo>
                    <a:pt x="835" y="453"/>
                    <a:pt x="821" y="450"/>
                    <a:pt x="812" y="449"/>
                  </a:cubicBezTo>
                  <a:cubicBezTo>
                    <a:pt x="807" y="448"/>
                    <a:pt x="803" y="447"/>
                    <a:pt x="800" y="446"/>
                  </a:cubicBezTo>
                  <a:cubicBezTo>
                    <a:pt x="798" y="446"/>
                    <a:pt x="796" y="445"/>
                    <a:pt x="796" y="445"/>
                  </a:cubicBezTo>
                  <a:cubicBezTo>
                    <a:pt x="747" y="435"/>
                    <a:pt x="688" y="415"/>
                    <a:pt x="632" y="380"/>
                  </a:cubicBezTo>
                  <a:cubicBezTo>
                    <a:pt x="604" y="363"/>
                    <a:pt x="576" y="342"/>
                    <a:pt x="550" y="318"/>
                  </a:cubicBezTo>
                  <a:cubicBezTo>
                    <a:pt x="547" y="315"/>
                    <a:pt x="544" y="312"/>
                    <a:pt x="540" y="309"/>
                  </a:cubicBezTo>
                  <a:cubicBezTo>
                    <a:pt x="539" y="308"/>
                    <a:pt x="539" y="308"/>
                    <a:pt x="539" y="308"/>
                  </a:cubicBezTo>
                  <a:cubicBezTo>
                    <a:pt x="539" y="307"/>
                    <a:pt x="539" y="307"/>
                    <a:pt x="539" y="307"/>
                  </a:cubicBezTo>
                  <a:cubicBezTo>
                    <a:pt x="537" y="305"/>
                    <a:pt x="537" y="305"/>
                    <a:pt x="537" y="305"/>
                  </a:cubicBezTo>
                  <a:cubicBezTo>
                    <a:pt x="532" y="301"/>
                    <a:pt x="532" y="301"/>
                    <a:pt x="532" y="301"/>
                  </a:cubicBezTo>
                  <a:cubicBezTo>
                    <a:pt x="526" y="295"/>
                    <a:pt x="520" y="290"/>
                    <a:pt x="514" y="284"/>
                  </a:cubicBezTo>
                  <a:cubicBezTo>
                    <a:pt x="502" y="273"/>
                    <a:pt x="490" y="261"/>
                    <a:pt x="477" y="250"/>
                  </a:cubicBezTo>
                  <a:cubicBezTo>
                    <a:pt x="453" y="227"/>
                    <a:pt x="428" y="204"/>
                    <a:pt x="404" y="181"/>
                  </a:cubicBezTo>
                  <a:cubicBezTo>
                    <a:pt x="392" y="170"/>
                    <a:pt x="380" y="159"/>
                    <a:pt x="368" y="148"/>
                  </a:cubicBezTo>
                  <a:cubicBezTo>
                    <a:pt x="362" y="142"/>
                    <a:pt x="356" y="136"/>
                    <a:pt x="350" y="131"/>
                  </a:cubicBezTo>
                  <a:cubicBezTo>
                    <a:pt x="347" y="128"/>
                    <a:pt x="344" y="125"/>
                    <a:pt x="341" y="123"/>
                  </a:cubicBezTo>
                  <a:cubicBezTo>
                    <a:pt x="339" y="121"/>
                    <a:pt x="336" y="118"/>
                    <a:pt x="334" y="116"/>
                  </a:cubicBezTo>
                  <a:cubicBezTo>
                    <a:pt x="313" y="99"/>
                    <a:pt x="290" y="88"/>
                    <a:pt x="266" y="81"/>
                  </a:cubicBezTo>
                  <a:cubicBezTo>
                    <a:pt x="254" y="78"/>
                    <a:pt x="242" y="76"/>
                    <a:pt x="231" y="75"/>
                  </a:cubicBezTo>
                  <a:cubicBezTo>
                    <a:pt x="225" y="74"/>
                    <a:pt x="220" y="74"/>
                    <a:pt x="212" y="74"/>
                  </a:cubicBezTo>
                  <a:cubicBezTo>
                    <a:pt x="206" y="74"/>
                    <a:pt x="199" y="74"/>
                    <a:pt x="192" y="74"/>
                  </a:cubicBezTo>
                  <a:cubicBezTo>
                    <a:pt x="155" y="74"/>
                    <a:pt x="80" y="74"/>
                    <a:pt x="79" y="74"/>
                  </a:cubicBezTo>
                  <a:cubicBezTo>
                    <a:pt x="78" y="74"/>
                    <a:pt x="77" y="74"/>
                    <a:pt x="77" y="76"/>
                  </a:cubicBezTo>
                  <a:cubicBezTo>
                    <a:pt x="77" y="78"/>
                    <a:pt x="77" y="402"/>
                    <a:pt x="77" y="568"/>
                  </a:cubicBezTo>
                  <a:cubicBezTo>
                    <a:pt x="76" y="611"/>
                    <a:pt x="76" y="654"/>
                    <a:pt x="76" y="698"/>
                  </a:cubicBezTo>
                  <a:cubicBezTo>
                    <a:pt x="76" y="719"/>
                    <a:pt x="76" y="740"/>
                    <a:pt x="76" y="761"/>
                  </a:cubicBezTo>
                  <a:cubicBezTo>
                    <a:pt x="77" y="773"/>
                    <a:pt x="82" y="786"/>
                    <a:pt x="92" y="798"/>
                  </a:cubicBezTo>
                  <a:cubicBezTo>
                    <a:pt x="111" y="823"/>
                    <a:pt x="145" y="841"/>
                    <a:pt x="177" y="844"/>
                  </a:cubicBezTo>
                  <a:cubicBezTo>
                    <a:pt x="179" y="845"/>
                    <a:pt x="181" y="845"/>
                    <a:pt x="183" y="845"/>
                  </a:cubicBezTo>
                  <a:cubicBezTo>
                    <a:pt x="184" y="845"/>
                    <a:pt x="185" y="845"/>
                    <a:pt x="186" y="845"/>
                  </a:cubicBezTo>
                  <a:cubicBezTo>
                    <a:pt x="190" y="845"/>
                    <a:pt x="190" y="845"/>
                    <a:pt x="190" y="845"/>
                  </a:cubicBezTo>
                  <a:cubicBezTo>
                    <a:pt x="206" y="845"/>
                    <a:pt x="206" y="845"/>
                    <a:pt x="206" y="845"/>
                  </a:cubicBezTo>
                  <a:cubicBezTo>
                    <a:pt x="211" y="845"/>
                    <a:pt x="216" y="845"/>
                    <a:pt x="221" y="845"/>
                  </a:cubicBezTo>
                  <a:cubicBezTo>
                    <a:pt x="228" y="844"/>
                    <a:pt x="228" y="844"/>
                    <a:pt x="228" y="844"/>
                  </a:cubicBezTo>
                  <a:cubicBezTo>
                    <a:pt x="230" y="844"/>
                    <a:pt x="229" y="844"/>
                    <a:pt x="230" y="844"/>
                  </a:cubicBezTo>
                  <a:cubicBezTo>
                    <a:pt x="230" y="844"/>
                    <a:pt x="230" y="844"/>
                    <a:pt x="230" y="844"/>
                  </a:cubicBezTo>
                  <a:cubicBezTo>
                    <a:pt x="230" y="844"/>
                    <a:pt x="231" y="844"/>
                    <a:pt x="231" y="844"/>
                  </a:cubicBezTo>
                  <a:cubicBezTo>
                    <a:pt x="231" y="844"/>
                    <a:pt x="231" y="843"/>
                    <a:pt x="231" y="843"/>
                  </a:cubicBezTo>
                  <a:cubicBezTo>
                    <a:pt x="231" y="843"/>
                    <a:pt x="231" y="843"/>
                    <a:pt x="231" y="843"/>
                  </a:cubicBezTo>
                  <a:cubicBezTo>
                    <a:pt x="231" y="843"/>
                    <a:pt x="231" y="843"/>
                    <a:pt x="231" y="843"/>
                  </a:cubicBezTo>
                  <a:cubicBezTo>
                    <a:pt x="231" y="842"/>
                    <a:pt x="231" y="842"/>
                    <a:pt x="231" y="842"/>
                  </a:cubicBezTo>
                  <a:cubicBezTo>
                    <a:pt x="231" y="838"/>
                    <a:pt x="231" y="838"/>
                    <a:pt x="231" y="838"/>
                  </a:cubicBezTo>
                  <a:cubicBezTo>
                    <a:pt x="231" y="794"/>
                    <a:pt x="232" y="751"/>
                    <a:pt x="232" y="708"/>
                  </a:cubicBezTo>
                  <a:cubicBezTo>
                    <a:pt x="232" y="686"/>
                    <a:pt x="232" y="664"/>
                    <a:pt x="232" y="643"/>
                  </a:cubicBezTo>
                  <a:cubicBezTo>
                    <a:pt x="232" y="610"/>
                    <a:pt x="232" y="610"/>
                    <a:pt x="232" y="610"/>
                  </a:cubicBezTo>
                  <a:cubicBezTo>
                    <a:pt x="232" y="605"/>
                    <a:pt x="232" y="605"/>
                    <a:pt x="232" y="605"/>
                  </a:cubicBezTo>
                  <a:cubicBezTo>
                    <a:pt x="232" y="604"/>
                    <a:pt x="232" y="602"/>
                    <a:pt x="232" y="600"/>
                  </a:cubicBezTo>
                  <a:cubicBezTo>
                    <a:pt x="232" y="596"/>
                    <a:pt x="233" y="593"/>
                    <a:pt x="233" y="589"/>
                  </a:cubicBezTo>
                  <a:cubicBezTo>
                    <a:pt x="234" y="582"/>
                    <a:pt x="236" y="575"/>
                    <a:pt x="238" y="569"/>
                  </a:cubicBezTo>
                  <a:cubicBezTo>
                    <a:pt x="245" y="541"/>
                    <a:pt x="260" y="516"/>
                    <a:pt x="280" y="497"/>
                  </a:cubicBezTo>
                  <a:cubicBezTo>
                    <a:pt x="301" y="478"/>
                    <a:pt x="327" y="464"/>
                    <a:pt x="354" y="458"/>
                  </a:cubicBezTo>
                  <a:cubicBezTo>
                    <a:pt x="361" y="456"/>
                    <a:pt x="368" y="456"/>
                    <a:pt x="375" y="455"/>
                  </a:cubicBezTo>
                  <a:cubicBezTo>
                    <a:pt x="379" y="455"/>
                    <a:pt x="383" y="455"/>
                    <a:pt x="386" y="455"/>
                  </a:cubicBezTo>
                  <a:cubicBezTo>
                    <a:pt x="389" y="455"/>
                    <a:pt x="392" y="455"/>
                    <a:pt x="395" y="455"/>
                  </a:cubicBezTo>
                  <a:cubicBezTo>
                    <a:pt x="408" y="456"/>
                    <a:pt x="421" y="457"/>
                    <a:pt x="433" y="460"/>
                  </a:cubicBezTo>
                  <a:cubicBezTo>
                    <a:pt x="457" y="464"/>
                    <a:pt x="481" y="473"/>
                    <a:pt x="502" y="484"/>
                  </a:cubicBezTo>
                  <a:cubicBezTo>
                    <a:pt x="524" y="495"/>
                    <a:pt x="544" y="507"/>
                    <a:pt x="562" y="521"/>
                  </a:cubicBezTo>
                  <a:cubicBezTo>
                    <a:pt x="580" y="535"/>
                    <a:pt x="597" y="549"/>
                    <a:pt x="614" y="564"/>
                  </a:cubicBezTo>
                  <a:cubicBezTo>
                    <a:pt x="630" y="579"/>
                    <a:pt x="645" y="594"/>
                    <a:pt x="661" y="608"/>
                  </a:cubicBezTo>
                  <a:cubicBezTo>
                    <a:pt x="668" y="615"/>
                    <a:pt x="676" y="622"/>
                    <a:pt x="683" y="629"/>
                  </a:cubicBezTo>
                  <a:cubicBezTo>
                    <a:pt x="691" y="636"/>
                    <a:pt x="699" y="643"/>
                    <a:pt x="707" y="650"/>
                  </a:cubicBezTo>
                  <a:cubicBezTo>
                    <a:pt x="739" y="679"/>
                    <a:pt x="769" y="708"/>
                    <a:pt x="800" y="733"/>
                  </a:cubicBezTo>
                  <a:cubicBezTo>
                    <a:pt x="830" y="758"/>
                    <a:pt x="862" y="779"/>
                    <a:pt x="894" y="787"/>
                  </a:cubicBezTo>
                  <a:cubicBezTo>
                    <a:pt x="916" y="793"/>
                    <a:pt x="939" y="793"/>
                    <a:pt x="964" y="785"/>
                  </a:cubicBezTo>
                  <a:cubicBezTo>
                    <a:pt x="988" y="776"/>
                    <a:pt x="1014" y="761"/>
                    <a:pt x="1039" y="741"/>
                  </a:cubicBezTo>
                  <a:cubicBezTo>
                    <a:pt x="1064" y="722"/>
                    <a:pt x="1089" y="699"/>
                    <a:pt x="1115" y="676"/>
                  </a:cubicBezTo>
                  <a:cubicBezTo>
                    <a:pt x="1128" y="664"/>
                    <a:pt x="1142" y="652"/>
                    <a:pt x="1155" y="641"/>
                  </a:cubicBezTo>
                  <a:cubicBezTo>
                    <a:pt x="1165" y="632"/>
                    <a:pt x="1165" y="632"/>
                    <a:pt x="1165" y="632"/>
                  </a:cubicBezTo>
                  <a:cubicBezTo>
                    <a:pt x="1174" y="623"/>
                    <a:pt x="1174" y="623"/>
                    <a:pt x="1174" y="623"/>
                  </a:cubicBezTo>
                  <a:cubicBezTo>
                    <a:pt x="1181" y="617"/>
                    <a:pt x="1187" y="612"/>
                    <a:pt x="1194" y="606"/>
                  </a:cubicBezTo>
                  <a:cubicBezTo>
                    <a:pt x="1219" y="582"/>
                    <a:pt x="1246" y="557"/>
                    <a:pt x="1274" y="535"/>
                  </a:cubicBezTo>
                  <a:cubicBezTo>
                    <a:pt x="1302" y="513"/>
                    <a:pt x="1333" y="493"/>
                    <a:pt x="1367" y="480"/>
                  </a:cubicBezTo>
                  <a:cubicBezTo>
                    <a:pt x="1383" y="473"/>
                    <a:pt x="1401" y="468"/>
                    <a:pt x="1418" y="465"/>
                  </a:cubicBezTo>
                  <a:cubicBezTo>
                    <a:pt x="1426" y="464"/>
                    <a:pt x="1435" y="463"/>
                    <a:pt x="1444" y="462"/>
                  </a:cubicBezTo>
                  <a:cubicBezTo>
                    <a:pt x="1452" y="462"/>
                    <a:pt x="1460" y="461"/>
                    <a:pt x="1470" y="462"/>
                  </a:cubicBezTo>
                  <a:cubicBezTo>
                    <a:pt x="1488" y="463"/>
                    <a:pt x="1505" y="468"/>
                    <a:pt x="1521" y="475"/>
                  </a:cubicBezTo>
                  <a:cubicBezTo>
                    <a:pt x="1536" y="482"/>
                    <a:pt x="1549" y="492"/>
                    <a:pt x="1560" y="503"/>
                  </a:cubicBezTo>
                  <a:cubicBezTo>
                    <a:pt x="1584" y="525"/>
                    <a:pt x="1600" y="556"/>
                    <a:pt x="1604" y="589"/>
                  </a:cubicBezTo>
                  <a:cubicBezTo>
                    <a:pt x="1605" y="593"/>
                    <a:pt x="1605" y="597"/>
                    <a:pt x="1605" y="601"/>
                  </a:cubicBezTo>
                  <a:cubicBezTo>
                    <a:pt x="1605" y="603"/>
                    <a:pt x="1606" y="605"/>
                    <a:pt x="1606" y="607"/>
                  </a:cubicBezTo>
                  <a:cubicBezTo>
                    <a:pt x="1606" y="612"/>
                    <a:pt x="1606" y="612"/>
                    <a:pt x="1606" y="612"/>
                  </a:cubicBezTo>
                  <a:cubicBezTo>
                    <a:pt x="1605" y="619"/>
                    <a:pt x="1605" y="625"/>
                    <a:pt x="1605" y="632"/>
                  </a:cubicBezTo>
                  <a:cubicBezTo>
                    <a:pt x="1605" y="645"/>
                    <a:pt x="1605" y="658"/>
                    <a:pt x="1605" y="670"/>
                  </a:cubicBezTo>
                  <a:cubicBezTo>
                    <a:pt x="1605" y="696"/>
                    <a:pt x="1605" y="722"/>
                    <a:pt x="1605" y="747"/>
                  </a:cubicBezTo>
                  <a:cubicBezTo>
                    <a:pt x="1605" y="756"/>
                    <a:pt x="1605" y="756"/>
                    <a:pt x="1605" y="756"/>
                  </a:cubicBezTo>
                  <a:cubicBezTo>
                    <a:pt x="1605" y="760"/>
                    <a:pt x="1605" y="760"/>
                    <a:pt x="1605" y="760"/>
                  </a:cubicBezTo>
                  <a:cubicBezTo>
                    <a:pt x="1605" y="761"/>
                    <a:pt x="1605" y="762"/>
                    <a:pt x="1605" y="763"/>
                  </a:cubicBezTo>
                  <a:cubicBezTo>
                    <a:pt x="1605" y="768"/>
                    <a:pt x="1606" y="772"/>
                    <a:pt x="1607" y="776"/>
                  </a:cubicBezTo>
                  <a:cubicBezTo>
                    <a:pt x="1610" y="785"/>
                    <a:pt x="1614" y="793"/>
                    <a:pt x="1620" y="801"/>
                  </a:cubicBezTo>
                  <a:cubicBezTo>
                    <a:pt x="1631" y="817"/>
                    <a:pt x="1648" y="830"/>
                    <a:pt x="1666" y="840"/>
                  </a:cubicBezTo>
                  <a:cubicBezTo>
                    <a:pt x="1685" y="850"/>
                    <a:pt x="1705" y="856"/>
                    <a:pt x="1724" y="857"/>
                  </a:cubicBezTo>
                  <a:cubicBezTo>
                    <a:pt x="1725" y="857"/>
                    <a:pt x="1726" y="857"/>
                    <a:pt x="1727" y="857"/>
                  </a:cubicBezTo>
                  <a:cubicBezTo>
                    <a:pt x="1731" y="857"/>
                    <a:pt x="1731" y="857"/>
                    <a:pt x="1731" y="857"/>
                  </a:cubicBezTo>
                  <a:cubicBezTo>
                    <a:pt x="1740" y="857"/>
                    <a:pt x="1740" y="857"/>
                    <a:pt x="1740" y="857"/>
                  </a:cubicBezTo>
                  <a:cubicBezTo>
                    <a:pt x="1745" y="857"/>
                    <a:pt x="1751" y="857"/>
                    <a:pt x="1757" y="857"/>
                  </a:cubicBezTo>
                  <a:cubicBezTo>
                    <a:pt x="1765" y="857"/>
                    <a:pt x="1765" y="857"/>
                    <a:pt x="1765" y="857"/>
                  </a:cubicBezTo>
                  <a:cubicBezTo>
                    <a:pt x="1771" y="856"/>
                    <a:pt x="1771" y="856"/>
                    <a:pt x="1771" y="856"/>
                  </a:cubicBezTo>
                  <a:cubicBezTo>
                    <a:pt x="1773" y="856"/>
                    <a:pt x="1775" y="856"/>
                    <a:pt x="1777" y="856"/>
                  </a:cubicBezTo>
                  <a:cubicBezTo>
                    <a:pt x="1778" y="856"/>
                    <a:pt x="1779" y="856"/>
                    <a:pt x="1780" y="855"/>
                  </a:cubicBezTo>
                  <a:cubicBezTo>
                    <a:pt x="1781" y="855"/>
                    <a:pt x="1782" y="854"/>
                    <a:pt x="1783" y="853"/>
                  </a:cubicBezTo>
                  <a:cubicBezTo>
                    <a:pt x="1784" y="851"/>
                    <a:pt x="1784" y="849"/>
                    <a:pt x="1784" y="847"/>
                  </a:cubicBezTo>
                  <a:cubicBezTo>
                    <a:pt x="1784" y="844"/>
                    <a:pt x="1784" y="844"/>
                    <a:pt x="1784" y="844"/>
                  </a:cubicBezTo>
                  <a:cubicBezTo>
                    <a:pt x="1784" y="838"/>
                    <a:pt x="1784" y="838"/>
                    <a:pt x="1784" y="838"/>
                  </a:cubicBezTo>
                  <a:cubicBezTo>
                    <a:pt x="1784" y="832"/>
                    <a:pt x="1784" y="827"/>
                    <a:pt x="1784" y="821"/>
                  </a:cubicBezTo>
                  <a:cubicBezTo>
                    <a:pt x="1785" y="643"/>
                    <a:pt x="1782" y="182"/>
                    <a:pt x="1783" y="173"/>
                  </a:cubicBezTo>
                  <a:cubicBezTo>
                    <a:pt x="1783" y="164"/>
                    <a:pt x="1784" y="155"/>
                    <a:pt x="1782" y="148"/>
                  </a:cubicBezTo>
                  <a:cubicBezTo>
                    <a:pt x="1781" y="140"/>
                    <a:pt x="1778" y="129"/>
                    <a:pt x="1772" y="115"/>
                  </a:cubicBezTo>
                  <a:cubicBezTo>
                    <a:pt x="1766" y="102"/>
                    <a:pt x="1755" y="87"/>
                    <a:pt x="1738" y="74"/>
                  </a:cubicBezTo>
                  <a:cubicBezTo>
                    <a:pt x="1721" y="62"/>
                    <a:pt x="1698" y="53"/>
                    <a:pt x="1671" y="53"/>
                  </a:cubicBezTo>
                  <a:close/>
                  <a:moveTo>
                    <a:pt x="1823" y="846"/>
                  </a:moveTo>
                  <a:cubicBezTo>
                    <a:pt x="1822" y="821"/>
                    <a:pt x="1821" y="797"/>
                    <a:pt x="1820" y="770"/>
                  </a:cubicBezTo>
                  <a:cubicBezTo>
                    <a:pt x="1817" y="681"/>
                    <a:pt x="1814" y="523"/>
                    <a:pt x="1811" y="454"/>
                  </a:cubicBezTo>
                  <a:cubicBezTo>
                    <a:pt x="1809" y="416"/>
                    <a:pt x="1808" y="395"/>
                    <a:pt x="1806" y="431"/>
                  </a:cubicBezTo>
                  <a:cubicBezTo>
                    <a:pt x="1806" y="444"/>
                    <a:pt x="1805" y="453"/>
                    <a:pt x="1805" y="467"/>
                  </a:cubicBezTo>
                  <a:cubicBezTo>
                    <a:pt x="1802" y="506"/>
                    <a:pt x="1801" y="607"/>
                    <a:pt x="1799" y="659"/>
                  </a:cubicBezTo>
                  <a:cubicBezTo>
                    <a:pt x="1799" y="662"/>
                    <a:pt x="1799" y="664"/>
                    <a:pt x="1799" y="667"/>
                  </a:cubicBezTo>
                  <a:cubicBezTo>
                    <a:pt x="1798" y="691"/>
                    <a:pt x="1797" y="715"/>
                    <a:pt x="1796" y="742"/>
                  </a:cubicBezTo>
                  <a:cubicBezTo>
                    <a:pt x="1796" y="747"/>
                    <a:pt x="1796" y="752"/>
                    <a:pt x="1796" y="757"/>
                  </a:cubicBezTo>
                  <a:cubicBezTo>
                    <a:pt x="1796" y="774"/>
                    <a:pt x="1795" y="792"/>
                    <a:pt x="1795" y="810"/>
                  </a:cubicBezTo>
                  <a:cubicBezTo>
                    <a:pt x="1795" y="819"/>
                    <a:pt x="1794" y="829"/>
                    <a:pt x="1794" y="838"/>
                  </a:cubicBezTo>
                  <a:cubicBezTo>
                    <a:pt x="1794" y="840"/>
                    <a:pt x="1794" y="842"/>
                    <a:pt x="1794" y="844"/>
                  </a:cubicBezTo>
                  <a:cubicBezTo>
                    <a:pt x="1794" y="846"/>
                    <a:pt x="1794" y="847"/>
                    <a:pt x="1794" y="849"/>
                  </a:cubicBezTo>
                  <a:cubicBezTo>
                    <a:pt x="1794" y="852"/>
                    <a:pt x="1794" y="855"/>
                    <a:pt x="1793" y="858"/>
                  </a:cubicBezTo>
                  <a:cubicBezTo>
                    <a:pt x="1792" y="860"/>
                    <a:pt x="1791" y="862"/>
                    <a:pt x="1789" y="864"/>
                  </a:cubicBezTo>
                  <a:cubicBezTo>
                    <a:pt x="1787" y="865"/>
                    <a:pt x="1784" y="865"/>
                    <a:pt x="1782" y="865"/>
                  </a:cubicBezTo>
                  <a:cubicBezTo>
                    <a:pt x="1780" y="865"/>
                    <a:pt x="1777" y="866"/>
                    <a:pt x="1775" y="866"/>
                  </a:cubicBezTo>
                  <a:cubicBezTo>
                    <a:pt x="1772" y="866"/>
                    <a:pt x="1769" y="866"/>
                    <a:pt x="1766" y="866"/>
                  </a:cubicBezTo>
                  <a:cubicBezTo>
                    <a:pt x="1758" y="866"/>
                    <a:pt x="1750" y="866"/>
                    <a:pt x="1741" y="866"/>
                  </a:cubicBezTo>
                  <a:cubicBezTo>
                    <a:pt x="1737" y="866"/>
                    <a:pt x="1733" y="866"/>
                    <a:pt x="1729" y="866"/>
                  </a:cubicBezTo>
                  <a:cubicBezTo>
                    <a:pt x="1725" y="866"/>
                    <a:pt x="1721" y="865"/>
                    <a:pt x="1717" y="865"/>
                  </a:cubicBezTo>
                  <a:cubicBezTo>
                    <a:pt x="1702" y="863"/>
                    <a:pt x="1686" y="858"/>
                    <a:pt x="1670" y="851"/>
                  </a:cubicBezTo>
                  <a:cubicBezTo>
                    <a:pt x="1655" y="843"/>
                    <a:pt x="1640" y="833"/>
                    <a:pt x="1627" y="820"/>
                  </a:cubicBezTo>
                  <a:cubicBezTo>
                    <a:pt x="1614" y="807"/>
                    <a:pt x="1604" y="791"/>
                    <a:pt x="1600" y="774"/>
                  </a:cubicBezTo>
                  <a:cubicBezTo>
                    <a:pt x="1599" y="770"/>
                    <a:pt x="1599" y="765"/>
                    <a:pt x="1599" y="761"/>
                  </a:cubicBezTo>
                  <a:cubicBezTo>
                    <a:pt x="1599" y="760"/>
                    <a:pt x="1599" y="759"/>
                    <a:pt x="1599" y="758"/>
                  </a:cubicBezTo>
                  <a:cubicBezTo>
                    <a:pt x="1599" y="753"/>
                    <a:pt x="1599" y="753"/>
                    <a:pt x="1599" y="753"/>
                  </a:cubicBezTo>
                  <a:cubicBezTo>
                    <a:pt x="1599" y="750"/>
                    <a:pt x="1599" y="747"/>
                    <a:pt x="1599" y="744"/>
                  </a:cubicBezTo>
                  <a:cubicBezTo>
                    <a:pt x="1599" y="733"/>
                    <a:pt x="1599" y="721"/>
                    <a:pt x="1600" y="708"/>
                  </a:cubicBezTo>
                  <a:cubicBezTo>
                    <a:pt x="1600" y="684"/>
                    <a:pt x="1600" y="659"/>
                    <a:pt x="1601" y="633"/>
                  </a:cubicBezTo>
                  <a:cubicBezTo>
                    <a:pt x="1601" y="627"/>
                    <a:pt x="1601" y="620"/>
                    <a:pt x="1601" y="614"/>
                  </a:cubicBezTo>
                  <a:cubicBezTo>
                    <a:pt x="1601" y="609"/>
                    <a:pt x="1601" y="609"/>
                    <a:pt x="1601" y="609"/>
                  </a:cubicBezTo>
                  <a:cubicBezTo>
                    <a:pt x="1601" y="607"/>
                    <a:pt x="1601" y="605"/>
                    <a:pt x="1601" y="603"/>
                  </a:cubicBezTo>
                  <a:cubicBezTo>
                    <a:pt x="1601" y="599"/>
                    <a:pt x="1601" y="595"/>
                    <a:pt x="1600" y="591"/>
                  </a:cubicBezTo>
                  <a:cubicBezTo>
                    <a:pt x="1598" y="575"/>
                    <a:pt x="1594" y="560"/>
                    <a:pt x="1587" y="545"/>
                  </a:cubicBezTo>
                  <a:cubicBezTo>
                    <a:pt x="1576" y="523"/>
                    <a:pt x="1558" y="503"/>
                    <a:pt x="1536" y="488"/>
                  </a:cubicBezTo>
                  <a:cubicBezTo>
                    <a:pt x="1525" y="481"/>
                    <a:pt x="1513" y="475"/>
                    <a:pt x="1500" y="471"/>
                  </a:cubicBezTo>
                  <a:cubicBezTo>
                    <a:pt x="1487" y="467"/>
                    <a:pt x="1473" y="465"/>
                    <a:pt x="1460" y="465"/>
                  </a:cubicBezTo>
                  <a:cubicBezTo>
                    <a:pt x="1434" y="465"/>
                    <a:pt x="1408" y="469"/>
                    <a:pt x="1383" y="477"/>
                  </a:cubicBezTo>
                  <a:cubicBezTo>
                    <a:pt x="1357" y="485"/>
                    <a:pt x="1334" y="498"/>
                    <a:pt x="1311" y="512"/>
                  </a:cubicBezTo>
                  <a:cubicBezTo>
                    <a:pt x="1266" y="541"/>
                    <a:pt x="1227" y="578"/>
                    <a:pt x="1188" y="614"/>
                  </a:cubicBezTo>
                  <a:cubicBezTo>
                    <a:pt x="1178" y="623"/>
                    <a:pt x="1168" y="632"/>
                    <a:pt x="1158" y="641"/>
                  </a:cubicBezTo>
                  <a:cubicBezTo>
                    <a:pt x="1148" y="650"/>
                    <a:pt x="1137" y="659"/>
                    <a:pt x="1127" y="669"/>
                  </a:cubicBezTo>
                  <a:cubicBezTo>
                    <a:pt x="1106" y="688"/>
                    <a:pt x="1085" y="707"/>
                    <a:pt x="1063" y="725"/>
                  </a:cubicBezTo>
                  <a:cubicBezTo>
                    <a:pt x="1046" y="739"/>
                    <a:pt x="1029" y="753"/>
                    <a:pt x="1011" y="764"/>
                  </a:cubicBezTo>
                  <a:cubicBezTo>
                    <a:pt x="993" y="776"/>
                    <a:pt x="974" y="785"/>
                    <a:pt x="956" y="790"/>
                  </a:cubicBezTo>
                  <a:cubicBezTo>
                    <a:pt x="937" y="795"/>
                    <a:pt x="918" y="796"/>
                    <a:pt x="900" y="792"/>
                  </a:cubicBezTo>
                  <a:cubicBezTo>
                    <a:pt x="881" y="788"/>
                    <a:pt x="863" y="780"/>
                    <a:pt x="845" y="769"/>
                  </a:cubicBezTo>
                  <a:cubicBezTo>
                    <a:pt x="826" y="758"/>
                    <a:pt x="809" y="745"/>
                    <a:pt x="791" y="731"/>
                  </a:cubicBezTo>
                  <a:cubicBezTo>
                    <a:pt x="774" y="716"/>
                    <a:pt x="757" y="701"/>
                    <a:pt x="739" y="685"/>
                  </a:cubicBezTo>
                  <a:cubicBezTo>
                    <a:pt x="722" y="669"/>
                    <a:pt x="705" y="653"/>
                    <a:pt x="687" y="637"/>
                  </a:cubicBezTo>
                  <a:cubicBezTo>
                    <a:pt x="670" y="622"/>
                    <a:pt x="653" y="606"/>
                    <a:pt x="636" y="589"/>
                  </a:cubicBezTo>
                  <a:cubicBezTo>
                    <a:pt x="601" y="557"/>
                    <a:pt x="564" y="523"/>
                    <a:pt x="519" y="497"/>
                  </a:cubicBezTo>
                  <a:cubicBezTo>
                    <a:pt x="497" y="485"/>
                    <a:pt x="473" y="474"/>
                    <a:pt x="447" y="467"/>
                  </a:cubicBezTo>
                  <a:cubicBezTo>
                    <a:pt x="434" y="463"/>
                    <a:pt x="420" y="461"/>
                    <a:pt x="407" y="460"/>
                  </a:cubicBezTo>
                  <a:cubicBezTo>
                    <a:pt x="400" y="459"/>
                    <a:pt x="393" y="459"/>
                    <a:pt x="386" y="459"/>
                  </a:cubicBezTo>
                  <a:cubicBezTo>
                    <a:pt x="379" y="459"/>
                    <a:pt x="372" y="459"/>
                    <a:pt x="364" y="460"/>
                  </a:cubicBezTo>
                  <a:cubicBezTo>
                    <a:pt x="334" y="465"/>
                    <a:pt x="306" y="478"/>
                    <a:pt x="285" y="499"/>
                  </a:cubicBezTo>
                  <a:cubicBezTo>
                    <a:pt x="263" y="519"/>
                    <a:pt x="247" y="546"/>
                    <a:pt x="240" y="575"/>
                  </a:cubicBezTo>
                  <a:cubicBezTo>
                    <a:pt x="239" y="582"/>
                    <a:pt x="237" y="589"/>
                    <a:pt x="237" y="597"/>
                  </a:cubicBezTo>
                  <a:cubicBezTo>
                    <a:pt x="236" y="600"/>
                    <a:pt x="236" y="604"/>
                    <a:pt x="236" y="608"/>
                  </a:cubicBezTo>
                  <a:cubicBezTo>
                    <a:pt x="236" y="617"/>
                    <a:pt x="236" y="617"/>
                    <a:pt x="236" y="617"/>
                  </a:cubicBezTo>
                  <a:cubicBezTo>
                    <a:pt x="236" y="628"/>
                    <a:pt x="236" y="640"/>
                    <a:pt x="236" y="652"/>
                  </a:cubicBezTo>
                  <a:cubicBezTo>
                    <a:pt x="236" y="675"/>
                    <a:pt x="236" y="698"/>
                    <a:pt x="236" y="721"/>
                  </a:cubicBezTo>
                  <a:cubicBezTo>
                    <a:pt x="236" y="793"/>
                    <a:pt x="236" y="793"/>
                    <a:pt x="236" y="793"/>
                  </a:cubicBezTo>
                  <a:cubicBezTo>
                    <a:pt x="236" y="829"/>
                    <a:pt x="236" y="829"/>
                    <a:pt x="236" y="829"/>
                  </a:cubicBezTo>
                  <a:cubicBezTo>
                    <a:pt x="236" y="843"/>
                    <a:pt x="236" y="843"/>
                    <a:pt x="236" y="843"/>
                  </a:cubicBezTo>
                  <a:cubicBezTo>
                    <a:pt x="236" y="844"/>
                    <a:pt x="236" y="845"/>
                    <a:pt x="236" y="846"/>
                  </a:cubicBezTo>
                  <a:cubicBezTo>
                    <a:pt x="236" y="847"/>
                    <a:pt x="235" y="848"/>
                    <a:pt x="234" y="848"/>
                  </a:cubicBezTo>
                  <a:cubicBezTo>
                    <a:pt x="233" y="849"/>
                    <a:pt x="232" y="849"/>
                    <a:pt x="231" y="849"/>
                  </a:cubicBezTo>
                  <a:cubicBezTo>
                    <a:pt x="229" y="849"/>
                    <a:pt x="229" y="849"/>
                    <a:pt x="229" y="849"/>
                  </a:cubicBezTo>
                  <a:cubicBezTo>
                    <a:pt x="221" y="849"/>
                    <a:pt x="221" y="849"/>
                    <a:pt x="221" y="849"/>
                  </a:cubicBezTo>
                  <a:cubicBezTo>
                    <a:pt x="215" y="849"/>
                    <a:pt x="210" y="849"/>
                    <a:pt x="204" y="849"/>
                  </a:cubicBezTo>
                  <a:cubicBezTo>
                    <a:pt x="186" y="849"/>
                    <a:pt x="186" y="849"/>
                    <a:pt x="186" y="849"/>
                  </a:cubicBezTo>
                  <a:cubicBezTo>
                    <a:pt x="182" y="849"/>
                    <a:pt x="177" y="849"/>
                    <a:pt x="173" y="848"/>
                  </a:cubicBezTo>
                  <a:cubicBezTo>
                    <a:pt x="163" y="847"/>
                    <a:pt x="154" y="845"/>
                    <a:pt x="145" y="841"/>
                  </a:cubicBezTo>
                  <a:cubicBezTo>
                    <a:pt x="127" y="835"/>
                    <a:pt x="110" y="824"/>
                    <a:pt x="97" y="811"/>
                  </a:cubicBezTo>
                  <a:cubicBezTo>
                    <a:pt x="83" y="797"/>
                    <a:pt x="74" y="782"/>
                    <a:pt x="72" y="767"/>
                  </a:cubicBezTo>
                  <a:cubicBezTo>
                    <a:pt x="72" y="765"/>
                    <a:pt x="72" y="763"/>
                    <a:pt x="72" y="761"/>
                  </a:cubicBezTo>
                  <a:cubicBezTo>
                    <a:pt x="72" y="760"/>
                    <a:pt x="72" y="759"/>
                    <a:pt x="72" y="759"/>
                  </a:cubicBezTo>
                  <a:cubicBezTo>
                    <a:pt x="71" y="754"/>
                    <a:pt x="71" y="754"/>
                    <a:pt x="71" y="754"/>
                  </a:cubicBezTo>
                  <a:cubicBezTo>
                    <a:pt x="72" y="736"/>
                    <a:pt x="72" y="736"/>
                    <a:pt x="72" y="736"/>
                  </a:cubicBezTo>
                  <a:cubicBezTo>
                    <a:pt x="72" y="701"/>
                    <a:pt x="72" y="701"/>
                    <a:pt x="72" y="701"/>
                  </a:cubicBezTo>
                  <a:cubicBezTo>
                    <a:pt x="72" y="677"/>
                    <a:pt x="72" y="653"/>
                    <a:pt x="72" y="629"/>
                  </a:cubicBezTo>
                  <a:cubicBezTo>
                    <a:pt x="72" y="443"/>
                    <a:pt x="72" y="78"/>
                    <a:pt x="72" y="74"/>
                  </a:cubicBezTo>
                  <a:cubicBezTo>
                    <a:pt x="72" y="73"/>
                    <a:pt x="73" y="71"/>
                    <a:pt x="74" y="70"/>
                  </a:cubicBezTo>
                  <a:cubicBezTo>
                    <a:pt x="74" y="70"/>
                    <a:pt x="75" y="69"/>
                    <a:pt x="77" y="69"/>
                  </a:cubicBezTo>
                  <a:cubicBezTo>
                    <a:pt x="78" y="69"/>
                    <a:pt x="82" y="69"/>
                    <a:pt x="87" y="69"/>
                  </a:cubicBezTo>
                  <a:cubicBezTo>
                    <a:pt x="102" y="69"/>
                    <a:pt x="132" y="69"/>
                    <a:pt x="151" y="69"/>
                  </a:cubicBezTo>
                  <a:cubicBezTo>
                    <a:pt x="165" y="69"/>
                    <a:pt x="180" y="69"/>
                    <a:pt x="195" y="69"/>
                  </a:cubicBezTo>
                  <a:cubicBezTo>
                    <a:pt x="217" y="69"/>
                    <a:pt x="217" y="69"/>
                    <a:pt x="217" y="69"/>
                  </a:cubicBezTo>
                  <a:cubicBezTo>
                    <a:pt x="221" y="69"/>
                    <a:pt x="223" y="69"/>
                    <a:pt x="226" y="69"/>
                  </a:cubicBezTo>
                  <a:cubicBezTo>
                    <a:pt x="229" y="70"/>
                    <a:pt x="232" y="70"/>
                    <a:pt x="235" y="70"/>
                  </a:cubicBezTo>
                  <a:cubicBezTo>
                    <a:pt x="260" y="73"/>
                    <a:pt x="284" y="80"/>
                    <a:pt x="306" y="92"/>
                  </a:cubicBezTo>
                  <a:cubicBezTo>
                    <a:pt x="317" y="97"/>
                    <a:pt x="327" y="104"/>
                    <a:pt x="336" y="112"/>
                  </a:cubicBezTo>
                  <a:cubicBezTo>
                    <a:pt x="339" y="114"/>
                    <a:pt x="341" y="116"/>
                    <a:pt x="343" y="118"/>
                  </a:cubicBezTo>
                  <a:cubicBezTo>
                    <a:pt x="351" y="125"/>
                    <a:pt x="351" y="125"/>
                    <a:pt x="351" y="125"/>
                  </a:cubicBezTo>
                  <a:cubicBezTo>
                    <a:pt x="367" y="140"/>
                    <a:pt x="367" y="140"/>
                    <a:pt x="367" y="140"/>
                  </a:cubicBezTo>
                  <a:cubicBezTo>
                    <a:pt x="425" y="195"/>
                    <a:pt x="484" y="250"/>
                    <a:pt x="542" y="303"/>
                  </a:cubicBezTo>
                  <a:cubicBezTo>
                    <a:pt x="543" y="303"/>
                    <a:pt x="543" y="303"/>
                    <a:pt x="543" y="303"/>
                  </a:cubicBezTo>
                  <a:cubicBezTo>
                    <a:pt x="544" y="305"/>
                    <a:pt x="544" y="305"/>
                    <a:pt x="544" y="305"/>
                  </a:cubicBezTo>
                  <a:cubicBezTo>
                    <a:pt x="547" y="308"/>
                    <a:pt x="547" y="308"/>
                    <a:pt x="547" y="308"/>
                  </a:cubicBezTo>
                  <a:cubicBezTo>
                    <a:pt x="552" y="313"/>
                    <a:pt x="552" y="313"/>
                    <a:pt x="552" y="313"/>
                  </a:cubicBezTo>
                  <a:cubicBezTo>
                    <a:pt x="556" y="317"/>
                    <a:pt x="560" y="320"/>
                    <a:pt x="564" y="323"/>
                  </a:cubicBezTo>
                  <a:cubicBezTo>
                    <a:pt x="572" y="330"/>
                    <a:pt x="580" y="337"/>
                    <a:pt x="588" y="343"/>
                  </a:cubicBezTo>
                  <a:cubicBezTo>
                    <a:pt x="604" y="356"/>
                    <a:pt x="621" y="367"/>
                    <a:pt x="639" y="378"/>
                  </a:cubicBezTo>
                  <a:cubicBezTo>
                    <a:pt x="673" y="398"/>
                    <a:pt x="710" y="414"/>
                    <a:pt x="746" y="426"/>
                  </a:cubicBezTo>
                  <a:cubicBezTo>
                    <a:pt x="782" y="438"/>
                    <a:pt x="819" y="445"/>
                    <a:pt x="854" y="449"/>
                  </a:cubicBezTo>
                  <a:cubicBezTo>
                    <a:pt x="889" y="452"/>
                    <a:pt x="922" y="453"/>
                    <a:pt x="954" y="451"/>
                  </a:cubicBezTo>
                  <a:cubicBezTo>
                    <a:pt x="1018" y="446"/>
                    <a:pt x="1073" y="432"/>
                    <a:pt x="1117" y="414"/>
                  </a:cubicBezTo>
                  <a:cubicBezTo>
                    <a:pt x="1157" y="398"/>
                    <a:pt x="1194" y="378"/>
                    <a:pt x="1225" y="355"/>
                  </a:cubicBezTo>
                  <a:cubicBezTo>
                    <a:pt x="1241" y="344"/>
                    <a:pt x="1256" y="332"/>
                    <a:pt x="1270" y="319"/>
                  </a:cubicBezTo>
                  <a:cubicBezTo>
                    <a:pt x="1277" y="313"/>
                    <a:pt x="1284" y="307"/>
                    <a:pt x="1290" y="300"/>
                  </a:cubicBezTo>
                  <a:cubicBezTo>
                    <a:pt x="1297" y="294"/>
                    <a:pt x="1303" y="288"/>
                    <a:pt x="1309" y="282"/>
                  </a:cubicBezTo>
                  <a:cubicBezTo>
                    <a:pt x="1393" y="199"/>
                    <a:pt x="1459" y="134"/>
                    <a:pt x="1489" y="102"/>
                  </a:cubicBezTo>
                  <a:cubicBezTo>
                    <a:pt x="1504" y="87"/>
                    <a:pt x="1516" y="74"/>
                    <a:pt x="1527" y="63"/>
                  </a:cubicBezTo>
                  <a:cubicBezTo>
                    <a:pt x="1528" y="61"/>
                    <a:pt x="1529" y="60"/>
                    <a:pt x="1530" y="59"/>
                  </a:cubicBezTo>
                  <a:cubicBezTo>
                    <a:pt x="1531" y="58"/>
                    <a:pt x="1532" y="57"/>
                    <a:pt x="1533" y="55"/>
                  </a:cubicBezTo>
                  <a:cubicBezTo>
                    <a:pt x="1534" y="55"/>
                    <a:pt x="1534" y="54"/>
                    <a:pt x="1535" y="54"/>
                  </a:cubicBezTo>
                  <a:cubicBezTo>
                    <a:pt x="1535" y="53"/>
                    <a:pt x="1536" y="53"/>
                    <a:pt x="1536" y="53"/>
                  </a:cubicBezTo>
                  <a:cubicBezTo>
                    <a:pt x="1537" y="51"/>
                    <a:pt x="1538" y="50"/>
                    <a:pt x="1539" y="49"/>
                  </a:cubicBezTo>
                  <a:cubicBezTo>
                    <a:pt x="1542" y="48"/>
                    <a:pt x="1544" y="47"/>
                    <a:pt x="1546" y="46"/>
                  </a:cubicBezTo>
                  <a:cubicBezTo>
                    <a:pt x="1548" y="45"/>
                    <a:pt x="1550" y="44"/>
                    <a:pt x="1552" y="43"/>
                  </a:cubicBezTo>
                  <a:cubicBezTo>
                    <a:pt x="1552" y="42"/>
                    <a:pt x="1563" y="37"/>
                    <a:pt x="1565" y="36"/>
                  </a:cubicBezTo>
                  <a:cubicBezTo>
                    <a:pt x="1570" y="33"/>
                    <a:pt x="1570" y="31"/>
                    <a:pt x="1552" y="28"/>
                  </a:cubicBezTo>
                  <a:cubicBezTo>
                    <a:pt x="1551" y="28"/>
                    <a:pt x="1551" y="28"/>
                    <a:pt x="1551" y="28"/>
                  </a:cubicBezTo>
                  <a:cubicBezTo>
                    <a:pt x="1549" y="28"/>
                    <a:pt x="1549" y="28"/>
                    <a:pt x="1549" y="28"/>
                  </a:cubicBezTo>
                  <a:cubicBezTo>
                    <a:pt x="1547" y="29"/>
                    <a:pt x="1544" y="29"/>
                    <a:pt x="1541" y="30"/>
                  </a:cubicBezTo>
                  <a:cubicBezTo>
                    <a:pt x="1540" y="31"/>
                    <a:pt x="1538" y="31"/>
                    <a:pt x="1536" y="32"/>
                  </a:cubicBezTo>
                  <a:cubicBezTo>
                    <a:pt x="1534" y="32"/>
                    <a:pt x="1532" y="33"/>
                    <a:pt x="1529" y="34"/>
                  </a:cubicBezTo>
                  <a:cubicBezTo>
                    <a:pt x="1523" y="39"/>
                    <a:pt x="1516" y="45"/>
                    <a:pt x="1507" y="51"/>
                  </a:cubicBezTo>
                  <a:cubicBezTo>
                    <a:pt x="1499" y="58"/>
                    <a:pt x="1489" y="66"/>
                    <a:pt x="1478" y="75"/>
                  </a:cubicBezTo>
                  <a:cubicBezTo>
                    <a:pt x="1449" y="99"/>
                    <a:pt x="1366" y="175"/>
                    <a:pt x="1260" y="273"/>
                  </a:cubicBezTo>
                  <a:cubicBezTo>
                    <a:pt x="1256" y="276"/>
                    <a:pt x="1253" y="279"/>
                    <a:pt x="1250" y="282"/>
                  </a:cubicBezTo>
                  <a:cubicBezTo>
                    <a:pt x="1247" y="285"/>
                    <a:pt x="1243" y="288"/>
                    <a:pt x="1240" y="290"/>
                  </a:cubicBezTo>
                  <a:cubicBezTo>
                    <a:pt x="1233" y="296"/>
                    <a:pt x="1226" y="302"/>
                    <a:pt x="1219" y="307"/>
                  </a:cubicBezTo>
                  <a:cubicBezTo>
                    <a:pt x="1205" y="318"/>
                    <a:pt x="1189" y="328"/>
                    <a:pt x="1173" y="337"/>
                  </a:cubicBezTo>
                  <a:cubicBezTo>
                    <a:pt x="1140" y="356"/>
                    <a:pt x="1104" y="371"/>
                    <a:pt x="1066" y="382"/>
                  </a:cubicBezTo>
                  <a:cubicBezTo>
                    <a:pt x="991" y="403"/>
                    <a:pt x="908" y="407"/>
                    <a:pt x="831" y="392"/>
                  </a:cubicBezTo>
                  <a:cubicBezTo>
                    <a:pt x="762" y="379"/>
                    <a:pt x="696" y="352"/>
                    <a:pt x="640" y="311"/>
                  </a:cubicBezTo>
                  <a:cubicBezTo>
                    <a:pt x="626" y="301"/>
                    <a:pt x="612" y="290"/>
                    <a:pt x="600" y="278"/>
                  </a:cubicBezTo>
                  <a:cubicBezTo>
                    <a:pt x="597" y="275"/>
                    <a:pt x="593" y="272"/>
                    <a:pt x="590" y="269"/>
                  </a:cubicBezTo>
                  <a:cubicBezTo>
                    <a:pt x="586" y="264"/>
                    <a:pt x="586" y="264"/>
                    <a:pt x="586" y="264"/>
                  </a:cubicBezTo>
                  <a:cubicBezTo>
                    <a:pt x="583" y="262"/>
                    <a:pt x="583" y="262"/>
                    <a:pt x="583" y="262"/>
                  </a:cubicBezTo>
                  <a:cubicBezTo>
                    <a:pt x="580" y="259"/>
                    <a:pt x="580" y="259"/>
                    <a:pt x="580" y="259"/>
                  </a:cubicBezTo>
                  <a:cubicBezTo>
                    <a:pt x="560" y="240"/>
                    <a:pt x="560" y="240"/>
                    <a:pt x="560" y="240"/>
                  </a:cubicBezTo>
                  <a:cubicBezTo>
                    <a:pt x="534" y="215"/>
                    <a:pt x="508" y="190"/>
                    <a:pt x="481" y="164"/>
                  </a:cubicBezTo>
                  <a:cubicBezTo>
                    <a:pt x="454" y="139"/>
                    <a:pt x="428" y="113"/>
                    <a:pt x="401" y="88"/>
                  </a:cubicBezTo>
                  <a:cubicBezTo>
                    <a:pt x="391" y="78"/>
                    <a:pt x="391" y="78"/>
                    <a:pt x="391" y="78"/>
                  </a:cubicBezTo>
                  <a:cubicBezTo>
                    <a:pt x="386" y="73"/>
                    <a:pt x="386" y="73"/>
                    <a:pt x="386" y="73"/>
                  </a:cubicBezTo>
                  <a:cubicBezTo>
                    <a:pt x="384" y="71"/>
                    <a:pt x="382" y="69"/>
                    <a:pt x="380" y="68"/>
                  </a:cubicBezTo>
                  <a:cubicBezTo>
                    <a:pt x="372" y="61"/>
                    <a:pt x="364" y="55"/>
                    <a:pt x="355" y="49"/>
                  </a:cubicBezTo>
                  <a:cubicBezTo>
                    <a:pt x="338" y="37"/>
                    <a:pt x="319" y="27"/>
                    <a:pt x="299" y="20"/>
                  </a:cubicBezTo>
                  <a:cubicBezTo>
                    <a:pt x="279" y="13"/>
                    <a:pt x="258" y="9"/>
                    <a:pt x="237" y="7"/>
                  </a:cubicBezTo>
                  <a:cubicBezTo>
                    <a:pt x="234" y="7"/>
                    <a:pt x="232" y="6"/>
                    <a:pt x="229" y="6"/>
                  </a:cubicBezTo>
                  <a:cubicBezTo>
                    <a:pt x="225" y="6"/>
                    <a:pt x="225" y="6"/>
                    <a:pt x="225" y="6"/>
                  </a:cubicBezTo>
                  <a:cubicBezTo>
                    <a:pt x="221" y="6"/>
                    <a:pt x="221" y="6"/>
                    <a:pt x="221" y="6"/>
                  </a:cubicBezTo>
                  <a:cubicBezTo>
                    <a:pt x="206" y="6"/>
                    <a:pt x="206" y="6"/>
                    <a:pt x="206" y="6"/>
                  </a:cubicBezTo>
                  <a:cubicBezTo>
                    <a:pt x="197" y="6"/>
                    <a:pt x="188" y="6"/>
                    <a:pt x="178" y="6"/>
                  </a:cubicBezTo>
                  <a:cubicBezTo>
                    <a:pt x="136" y="5"/>
                    <a:pt x="91" y="5"/>
                    <a:pt x="50" y="5"/>
                  </a:cubicBezTo>
                  <a:cubicBezTo>
                    <a:pt x="48" y="5"/>
                    <a:pt x="47" y="5"/>
                    <a:pt x="45" y="5"/>
                  </a:cubicBezTo>
                  <a:cubicBezTo>
                    <a:pt x="44" y="5"/>
                    <a:pt x="43" y="5"/>
                    <a:pt x="42" y="5"/>
                  </a:cubicBezTo>
                  <a:cubicBezTo>
                    <a:pt x="9" y="9"/>
                    <a:pt x="7" y="36"/>
                    <a:pt x="7" y="47"/>
                  </a:cubicBezTo>
                  <a:cubicBezTo>
                    <a:pt x="7" y="54"/>
                    <a:pt x="7" y="61"/>
                    <a:pt x="7" y="68"/>
                  </a:cubicBezTo>
                  <a:cubicBezTo>
                    <a:pt x="7" y="95"/>
                    <a:pt x="7" y="138"/>
                    <a:pt x="7" y="167"/>
                  </a:cubicBezTo>
                  <a:cubicBezTo>
                    <a:pt x="6" y="267"/>
                    <a:pt x="6" y="368"/>
                    <a:pt x="5" y="475"/>
                  </a:cubicBezTo>
                  <a:cubicBezTo>
                    <a:pt x="5" y="525"/>
                    <a:pt x="5" y="577"/>
                    <a:pt x="4" y="630"/>
                  </a:cubicBezTo>
                  <a:cubicBezTo>
                    <a:pt x="4" y="657"/>
                    <a:pt x="4" y="683"/>
                    <a:pt x="4" y="710"/>
                  </a:cubicBezTo>
                  <a:cubicBezTo>
                    <a:pt x="4" y="724"/>
                    <a:pt x="4" y="737"/>
                    <a:pt x="4" y="751"/>
                  </a:cubicBezTo>
                  <a:cubicBezTo>
                    <a:pt x="4" y="756"/>
                    <a:pt x="4" y="756"/>
                    <a:pt x="4" y="756"/>
                  </a:cubicBezTo>
                  <a:cubicBezTo>
                    <a:pt x="4" y="759"/>
                    <a:pt x="4" y="759"/>
                    <a:pt x="4" y="759"/>
                  </a:cubicBezTo>
                  <a:cubicBezTo>
                    <a:pt x="4" y="762"/>
                    <a:pt x="4" y="762"/>
                    <a:pt x="4" y="762"/>
                  </a:cubicBezTo>
                  <a:cubicBezTo>
                    <a:pt x="4" y="767"/>
                    <a:pt x="5" y="771"/>
                    <a:pt x="5" y="776"/>
                  </a:cubicBezTo>
                  <a:cubicBezTo>
                    <a:pt x="7" y="785"/>
                    <a:pt x="9" y="794"/>
                    <a:pt x="12" y="803"/>
                  </a:cubicBezTo>
                  <a:cubicBezTo>
                    <a:pt x="19" y="820"/>
                    <a:pt x="28" y="835"/>
                    <a:pt x="39" y="848"/>
                  </a:cubicBezTo>
                  <a:cubicBezTo>
                    <a:pt x="51" y="861"/>
                    <a:pt x="63" y="872"/>
                    <a:pt x="77" y="882"/>
                  </a:cubicBezTo>
                  <a:cubicBezTo>
                    <a:pt x="91" y="891"/>
                    <a:pt x="105" y="898"/>
                    <a:pt x="121" y="904"/>
                  </a:cubicBezTo>
                  <a:cubicBezTo>
                    <a:pt x="136" y="910"/>
                    <a:pt x="153" y="914"/>
                    <a:pt x="170" y="916"/>
                  </a:cubicBezTo>
                  <a:cubicBezTo>
                    <a:pt x="174" y="917"/>
                    <a:pt x="179" y="917"/>
                    <a:pt x="183" y="917"/>
                  </a:cubicBezTo>
                  <a:cubicBezTo>
                    <a:pt x="195" y="917"/>
                    <a:pt x="195" y="917"/>
                    <a:pt x="195" y="917"/>
                  </a:cubicBezTo>
                  <a:cubicBezTo>
                    <a:pt x="202" y="917"/>
                    <a:pt x="209" y="917"/>
                    <a:pt x="216" y="917"/>
                  </a:cubicBezTo>
                  <a:cubicBezTo>
                    <a:pt x="228" y="917"/>
                    <a:pt x="228" y="917"/>
                    <a:pt x="228" y="917"/>
                  </a:cubicBezTo>
                  <a:cubicBezTo>
                    <a:pt x="233" y="916"/>
                    <a:pt x="233" y="916"/>
                    <a:pt x="233" y="916"/>
                  </a:cubicBezTo>
                  <a:cubicBezTo>
                    <a:pt x="238" y="916"/>
                    <a:pt x="238" y="916"/>
                    <a:pt x="238" y="916"/>
                  </a:cubicBezTo>
                  <a:cubicBezTo>
                    <a:pt x="243" y="916"/>
                    <a:pt x="243" y="916"/>
                    <a:pt x="243" y="916"/>
                  </a:cubicBezTo>
                  <a:cubicBezTo>
                    <a:pt x="256" y="914"/>
                    <a:pt x="269" y="913"/>
                    <a:pt x="279" y="906"/>
                  </a:cubicBezTo>
                  <a:cubicBezTo>
                    <a:pt x="284" y="904"/>
                    <a:pt x="289" y="899"/>
                    <a:pt x="293" y="894"/>
                  </a:cubicBezTo>
                  <a:cubicBezTo>
                    <a:pt x="296" y="890"/>
                    <a:pt x="299" y="884"/>
                    <a:pt x="301" y="879"/>
                  </a:cubicBezTo>
                  <a:cubicBezTo>
                    <a:pt x="301" y="876"/>
                    <a:pt x="302" y="873"/>
                    <a:pt x="303" y="870"/>
                  </a:cubicBezTo>
                  <a:cubicBezTo>
                    <a:pt x="303" y="866"/>
                    <a:pt x="303" y="863"/>
                    <a:pt x="303" y="860"/>
                  </a:cubicBezTo>
                  <a:cubicBezTo>
                    <a:pt x="303" y="841"/>
                    <a:pt x="303" y="841"/>
                    <a:pt x="303" y="841"/>
                  </a:cubicBezTo>
                  <a:cubicBezTo>
                    <a:pt x="303" y="827"/>
                    <a:pt x="303" y="813"/>
                    <a:pt x="303" y="799"/>
                  </a:cubicBezTo>
                  <a:cubicBezTo>
                    <a:pt x="303" y="742"/>
                    <a:pt x="303" y="685"/>
                    <a:pt x="303" y="628"/>
                  </a:cubicBezTo>
                  <a:cubicBezTo>
                    <a:pt x="304" y="607"/>
                    <a:pt x="304" y="607"/>
                    <a:pt x="304" y="607"/>
                  </a:cubicBezTo>
                  <a:cubicBezTo>
                    <a:pt x="304" y="602"/>
                    <a:pt x="304" y="597"/>
                    <a:pt x="305" y="592"/>
                  </a:cubicBezTo>
                  <a:cubicBezTo>
                    <a:pt x="307" y="582"/>
                    <a:pt x="311" y="573"/>
                    <a:pt x="317" y="564"/>
                  </a:cubicBezTo>
                  <a:cubicBezTo>
                    <a:pt x="328" y="547"/>
                    <a:pt x="345" y="534"/>
                    <a:pt x="364" y="529"/>
                  </a:cubicBezTo>
                  <a:cubicBezTo>
                    <a:pt x="369" y="527"/>
                    <a:pt x="374" y="526"/>
                    <a:pt x="379" y="526"/>
                  </a:cubicBezTo>
                  <a:cubicBezTo>
                    <a:pt x="381" y="526"/>
                    <a:pt x="383" y="526"/>
                    <a:pt x="386" y="526"/>
                  </a:cubicBezTo>
                  <a:cubicBezTo>
                    <a:pt x="389" y="526"/>
                    <a:pt x="392" y="526"/>
                    <a:pt x="395" y="526"/>
                  </a:cubicBezTo>
                  <a:cubicBezTo>
                    <a:pt x="407" y="526"/>
                    <a:pt x="419" y="528"/>
                    <a:pt x="430" y="531"/>
                  </a:cubicBezTo>
                  <a:cubicBezTo>
                    <a:pt x="454" y="537"/>
                    <a:pt x="476" y="548"/>
                    <a:pt x="498" y="562"/>
                  </a:cubicBezTo>
                  <a:cubicBezTo>
                    <a:pt x="520" y="576"/>
                    <a:pt x="541" y="593"/>
                    <a:pt x="561" y="611"/>
                  </a:cubicBezTo>
                  <a:cubicBezTo>
                    <a:pt x="582" y="628"/>
                    <a:pt x="602" y="648"/>
                    <a:pt x="623" y="667"/>
                  </a:cubicBezTo>
                  <a:cubicBezTo>
                    <a:pt x="633" y="677"/>
                    <a:pt x="644" y="687"/>
                    <a:pt x="654" y="695"/>
                  </a:cubicBezTo>
                  <a:cubicBezTo>
                    <a:pt x="665" y="705"/>
                    <a:pt x="675" y="714"/>
                    <a:pt x="685" y="723"/>
                  </a:cubicBezTo>
                  <a:cubicBezTo>
                    <a:pt x="706" y="742"/>
                    <a:pt x="726" y="761"/>
                    <a:pt x="748" y="779"/>
                  </a:cubicBezTo>
                  <a:cubicBezTo>
                    <a:pt x="770" y="797"/>
                    <a:pt x="794" y="815"/>
                    <a:pt x="820" y="829"/>
                  </a:cubicBezTo>
                  <a:cubicBezTo>
                    <a:pt x="834" y="837"/>
                    <a:pt x="848" y="843"/>
                    <a:pt x="863" y="848"/>
                  </a:cubicBezTo>
                  <a:cubicBezTo>
                    <a:pt x="878" y="853"/>
                    <a:pt x="894" y="856"/>
                    <a:pt x="911" y="857"/>
                  </a:cubicBezTo>
                  <a:cubicBezTo>
                    <a:pt x="927" y="858"/>
                    <a:pt x="943" y="857"/>
                    <a:pt x="959" y="854"/>
                  </a:cubicBezTo>
                  <a:cubicBezTo>
                    <a:pt x="974" y="851"/>
                    <a:pt x="989" y="846"/>
                    <a:pt x="1003" y="840"/>
                  </a:cubicBezTo>
                  <a:cubicBezTo>
                    <a:pt x="1031" y="827"/>
                    <a:pt x="1054" y="811"/>
                    <a:pt x="1076" y="795"/>
                  </a:cubicBezTo>
                  <a:cubicBezTo>
                    <a:pt x="1097" y="778"/>
                    <a:pt x="1117" y="761"/>
                    <a:pt x="1135" y="744"/>
                  </a:cubicBezTo>
                  <a:cubicBezTo>
                    <a:pt x="1154" y="727"/>
                    <a:pt x="1172" y="710"/>
                    <a:pt x="1190" y="694"/>
                  </a:cubicBezTo>
                  <a:cubicBezTo>
                    <a:pt x="1195" y="690"/>
                    <a:pt x="1199" y="686"/>
                    <a:pt x="1203" y="682"/>
                  </a:cubicBezTo>
                  <a:cubicBezTo>
                    <a:pt x="1208" y="678"/>
                    <a:pt x="1213" y="673"/>
                    <a:pt x="1217" y="669"/>
                  </a:cubicBezTo>
                  <a:cubicBezTo>
                    <a:pt x="1226" y="661"/>
                    <a:pt x="1235" y="653"/>
                    <a:pt x="1243" y="644"/>
                  </a:cubicBezTo>
                  <a:cubicBezTo>
                    <a:pt x="1260" y="628"/>
                    <a:pt x="1277" y="613"/>
                    <a:pt x="1294" y="598"/>
                  </a:cubicBezTo>
                  <a:cubicBezTo>
                    <a:pt x="1327" y="569"/>
                    <a:pt x="1361" y="546"/>
                    <a:pt x="1396" y="532"/>
                  </a:cubicBezTo>
                  <a:cubicBezTo>
                    <a:pt x="1414" y="526"/>
                    <a:pt x="1431" y="522"/>
                    <a:pt x="1449" y="520"/>
                  </a:cubicBezTo>
                  <a:cubicBezTo>
                    <a:pt x="1453" y="520"/>
                    <a:pt x="1458" y="520"/>
                    <a:pt x="1462" y="520"/>
                  </a:cubicBezTo>
                  <a:cubicBezTo>
                    <a:pt x="1465" y="520"/>
                    <a:pt x="1469" y="520"/>
                    <a:pt x="1473" y="520"/>
                  </a:cubicBezTo>
                  <a:cubicBezTo>
                    <a:pt x="1480" y="521"/>
                    <a:pt x="1487" y="523"/>
                    <a:pt x="1494" y="526"/>
                  </a:cubicBezTo>
                  <a:cubicBezTo>
                    <a:pt x="1508" y="532"/>
                    <a:pt x="1520" y="541"/>
                    <a:pt x="1529" y="551"/>
                  </a:cubicBezTo>
                  <a:cubicBezTo>
                    <a:pt x="1538" y="562"/>
                    <a:pt x="1544" y="575"/>
                    <a:pt x="1548" y="588"/>
                  </a:cubicBezTo>
                  <a:cubicBezTo>
                    <a:pt x="1550" y="594"/>
                    <a:pt x="1550" y="601"/>
                    <a:pt x="1551" y="607"/>
                  </a:cubicBezTo>
                  <a:cubicBezTo>
                    <a:pt x="1551" y="616"/>
                    <a:pt x="1551" y="624"/>
                    <a:pt x="1551" y="632"/>
                  </a:cubicBezTo>
                  <a:cubicBezTo>
                    <a:pt x="1551" y="649"/>
                    <a:pt x="1552" y="665"/>
                    <a:pt x="1552" y="680"/>
                  </a:cubicBezTo>
                  <a:cubicBezTo>
                    <a:pt x="1552" y="696"/>
                    <a:pt x="1552" y="711"/>
                    <a:pt x="1553" y="726"/>
                  </a:cubicBezTo>
                  <a:cubicBezTo>
                    <a:pt x="1553" y="733"/>
                    <a:pt x="1553" y="741"/>
                    <a:pt x="1553" y="748"/>
                  </a:cubicBezTo>
                  <a:cubicBezTo>
                    <a:pt x="1553" y="751"/>
                    <a:pt x="1553" y="755"/>
                    <a:pt x="1553" y="759"/>
                  </a:cubicBezTo>
                  <a:cubicBezTo>
                    <a:pt x="1553" y="763"/>
                    <a:pt x="1554" y="767"/>
                    <a:pt x="1554" y="772"/>
                  </a:cubicBezTo>
                  <a:cubicBezTo>
                    <a:pt x="1557" y="789"/>
                    <a:pt x="1563" y="804"/>
                    <a:pt x="1570" y="817"/>
                  </a:cubicBezTo>
                  <a:cubicBezTo>
                    <a:pt x="1578" y="830"/>
                    <a:pt x="1587" y="840"/>
                    <a:pt x="1597" y="849"/>
                  </a:cubicBezTo>
                  <a:cubicBezTo>
                    <a:pt x="1615" y="867"/>
                    <a:pt x="1636" y="879"/>
                    <a:pt x="1655" y="887"/>
                  </a:cubicBezTo>
                  <a:cubicBezTo>
                    <a:pt x="1674" y="895"/>
                    <a:pt x="1693" y="899"/>
                    <a:pt x="1711" y="901"/>
                  </a:cubicBezTo>
                  <a:cubicBezTo>
                    <a:pt x="1720" y="902"/>
                    <a:pt x="1730" y="902"/>
                    <a:pt x="1737" y="901"/>
                  </a:cubicBezTo>
                  <a:cubicBezTo>
                    <a:pt x="1745" y="901"/>
                    <a:pt x="1752" y="901"/>
                    <a:pt x="1759" y="900"/>
                  </a:cubicBezTo>
                  <a:cubicBezTo>
                    <a:pt x="1763" y="900"/>
                    <a:pt x="1766" y="899"/>
                    <a:pt x="1770" y="899"/>
                  </a:cubicBezTo>
                  <a:cubicBezTo>
                    <a:pt x="1772" y="899"/>
                    <a:pt x="1774" y="899"/>
                    <a:pt x="1776" y="899"/>
                  </a:cubicBezTo>
                  <a:cubicBezTo>
                    <a:pt x="1778" y="898"/>
                    <a:pt x="1781" y="898"/>
                    <a:pt x="1783" y="898"/>
                  </a:cubicBezTo>
                  <a:cubicBezTo>
                    <a:pt x="1793" y="897"/>
                    <a:pt x="1801" y="895"/>
                    <a:pt x="1809" y="891"/>
                  </a:cubicBezTo>
                  <a:cubicBezTo>
                    <a:pt x="1812" y="889"/>
                    <a:pt x="1815" y="886"/>
                    <a:pt x="1818" y="883"/>
                  </a:cubicBezTo>
                  <a:cubicBezTo>
                    <a:pt x="1820" y="879"/>
                    <a:pt x="1821" y="875"/>
                    <a:pt x="1822" y="871"/>
                  </a:cubicBezTo>
                  <a:cubicBezTo>
                    <a:pt x="1824" y="863"/>
                    <a:pt x="1823" y="855"/>
                    <a:pt x="1823" y="846"/>
                  </a:cubicBezTo>
                  <a:close/>
                </a:path>
              </a:pathLst>
            </a:custGeom>
            <a:solidFill>
              <a:schemeClr val="accent1"/>
            </a:solidFill>
            <a:ln>
              <a:noFill/>
            </a:ln>
          </p:spPr>
          <p:txBody>
            <a:bodyPr vert="horz" wrap="square" lIns="91440" tIns="45720" rIns="91440" bIns="45720" numCol="1" anchor="t" anchorCtr="0" compatLnSpc="1"/>
            <a:lstStyle/>
            <a:p>
              <a:endParaRPr lang="en-GB"/>
            </a:p>
          </p:txBody>
        </p:sp>
        <p:sp>
          <p:nvSpPr>
            <p:cNvPr id="32" name="Freeform 18"/>
            <p:cNvSpPr>
              <a:spLocks noEditPoints="1"/>
            </p:cNvSpPr>
            <p:nvPr>
              <p:custDataLst>
                <p:tags r:id="rId3"/>
              </p:custDataLst>
            </p:nvPr>
          </p:nvSpPr>
          <p:spPr bwMode="gray">
            <a:xfrm>
              <a:off x="2663826" y="1716088"/>
              <a:ext cx="6837363" cy="3429000"/>
            </a:xfrm>
            <a:custGeom>
              <a:avLst/>
              <a:gdLst>
                <a:gd name="T0" fmla="*/ 766 w 1820"/>
                <a:gd name="T1" fmla="*/ 724 h 912"/>
                <a:gd name="T2" fmla="*/ 242 w 1820"/>
                <a:gd name="T3" fmla="*/ 667 h 912"/>
                <a:gd name="T4" fmla="*/ 177 w 1820"/>
                <a:gd name="T5" fmla="*/ 856 h 912"/>
                <a:gd name="T6" fmla="*/ 53 w 1820"/>
                <a:gd name="T7" fmla="*/ 533 h 912"/>
                <a:gd name="T8" fmla="*/ 364 w 1820"/>
                <a:gd name="T9" fmla="*/ 112 h 912"/>
                <a:gd name="T10" fmla="*/ 918 w 1820"/>
                <a:gd name="T11" fmla="*/ 427 h 912"/>
                <a:gd name="T12" fmla="*/ 536 w 1820"/>
                <a:gd name="T13" fmla="*/ 234 h 912"/>
                <a:gd name="T14" fmla="*/ 164 w 1820"/>
                <a:gd name="T15" fmla="*/ 13 h 912"/>
                <a:gd name="T16" fmla="*/ 112 w 1820"/>
                <a:gd name="T17" fmla="*/ 882 h 912"/>
                <a:gd name="T18" fmla="*/ 282 w 1820"/>
                <a:gd name="T19" fmla="*/ 868 h 912"/>
                <a:gd name="T20" fmla="*/ 382 w 1820"/>
                <a:gd name="T21" fmla="*/ 504 h 912"/>
                <a:gd name="T22" fmla="*/ 990 w 1820"/>
                <a:gd name="T23" fmla="*/ 815 h 912"/>
                <a:gd name="T24" fmla="*/ 582 w 1820"/>
                <a:gd name="T25" fmla="*/ 589 h 912"/>
                <a:gd name="T26" fmla="*/ 278 w 1820"/>
                <a:gd name="T27" fmla="*/ 834 h 912"/>
                <a:gd name="T28" fmla="*/ 183 w 1820"/>
                <a:gd name="T29" fmla="*/ 891 h 912"/>
                <a:gd name="T30" fmla="*/ 20 w 1820"/>
                <a:gd name="T31" fmla="*/ 636 h 912"/>
                <a:gd name="T32" fmla="*/ 332 w 1820"/>
                <a:gd name="T33" fmla="*/ 52 h 912"/>
                <a:gd name="T34" fmla="*/ 749 w 1820"/>
                <a:gd name="T35" fmla="*/ 392 h 912"/>
                <a:gd name="T36" fmla="*/ 494 w 1820"/>
                <a:gd name="T37" fmla="*/ 228 h 912"/>
                <a:gd name="T38" fmla="*/ 50 w 1820"/>
                <a:gd name="T39" fmla="*/ 710 h 912"/>
                <a:gd name="T40" fmla="*/ 230 w 1820"/>
                <a:gd name="T41" fmla="*/ 860 h 912"/>
                <a:gd name="T42" fmla="*/ 253 w 1820"/>
                <a:gd name="T43" fmla="*/ 576 h 912"/>
                <a:gd name="T44" fmla="*/ 742 w 1820"/>
                <a:gd name="T45" fmla="*/ 718 h 912"/>
                <a:gd name="T46" fmla="*/ 1791 w 1820"/>
                <a:gd name="T47" fmla="*/ 805 h 912"/>
                <a:gd name="T48" fmla="*/ 1713 w 1820"/>
                <a:gd name="T49" fmla="*/ 860 h 912"/>
                <a:gd name="T50" fmla="*/ 1597 w 1820"/>
                <a:gd name="T51" fmla="*/ 604 h 912"/>
                <a:gd name="T52" fmla="*/ 1123 w 1820"/>
                <a:gd name="T53" fmla="*/ 664 h 912"/>
                <a:gd name="T54" fmla="*/ 443 w 1820"/>
                <a:gd name="T55" fmla="*/ 462 h 912"/>
                <a:gd name="T56" fmla="*/ 232 w 1820"/>
                <a:gd name="T57" fmla="*/ 788 h 912"/>
                <a:gd name="T58" fmla="*/ 141 w 1820"/>
                <a:gd name="T59" fmla="*/ 836 h 912"/>
                <a:gd name="T60" fmla="*/ 147 w 1820"/>
                <a:gd name="T61" fmla="*/ 64 h 912"/>
                <a:gd name="T62" fmla="*/ 539 w 1820"/>
                <a:gd name="T63" fmla="*/ 298 h 912"/>
                <a:gd name="T64" fmla="*/ 1221 w 1820"/>
                <a:gd name="T65" fmla="*/ 350 h 912"/>
                <a:gd name="T66" fmla="*/ 1564 w 1820"/>
                <a:gd name="T67" fmla="*/ 30 h 912"/>
                <a:gd name="T68" fmla="*/ 827 w 1820"/>
                <a:gd name="T69" fmla="*/ 387 h 912"/>
                <a:gd name="T70" fmla="*/ 382 w 1820"/>
                <a:gd name="T71" fmla="*/ 68 h 912"/>
                <a:gd name="T72" fmla="*/ 3 w 1820"/>
                <a:gd name="T73" fmla="*/ 42 h 912"/>
                <a:gd name="T74" fmla="*/ 35 w 1820"/>
                <a:gd name="T75" fmla="*/ 843 h 912"/>
                <a:gd name="T76" fmla="*/ 275 w 1820"/>
                <a:gd name="T77" fmla="*/ 901 h 912"/>
                <a:gd name="T78" fmla="*/ 360 w 1820"/>
                <a:gd name="T79" fmla="*/ 524 h 912"/>
                <a:gd name="T80" fmla="*/ 816 w 1820"/>
                <a:gd name="T81" fmla="*/ 824 h 912"/>
                <a:gd name="T82" fmla="*/ 1290 w 1820"/>
                <a:gd name="T83" fmla="*/ 593 h 912"/>
                <a:gd name="T84" fmla="*/ 1549 w 1820"/>
                <a:gd name="T85" fmla="*/ 721 h 912"/>
                <a:gd name="T86" fmla="*/ 1772 w 1820"/>
                <a:gd name="T87" fmla="*/ 894 h 912"/>
                <a:gd name="T88" fmla="*/ 1760 w 1820"/>
                <a:gd name="T89" fmla="*/ 884 h 912"/>
                <a:gd name="T90" fmla="*/ 1556 w 1820"/>
                <a:gd name="T91" fmla="*/ 628 h 912"/>
                <a:gd name="T92" fmla="*/ 1200 w 1820"/>
                <a:gd name="T93" fmla="*/ 668 h 912"/>
                <a:gd name="T94" fmla="*/ 633 w 1820"/>
                <a:gd name="T95" fmla="*/ 669 h 912"/>
                <a:gd name="T96" fmla="*/ 295 w 1820"/>
                <a:gd name="T97" fmla="*/ 600 h 912"/>
                <a:gd name="T98" fmla="*/ 279 w 1820"/>
                <a:gd name="T99" fmla="*/ 893 h 912"/>
                <a:gd name="T100" fmla="*/ 22 w 1820"/>
                <a:gd name="T101" fmla="*/ 818 h 912"/>
                <a:gd name="T102" fmla="*/ 278 w 1820"/>
                <a:gd name="T103" fmla="*/ 15 h 912"/>
                <a:gd name="T104" fmla="*/ 1281 w 1820"/>
                <a:gd name="T105" fmla="*/ 260 h 912"/>
                <a:gd name="T106" fmla="*/ 1161 w 1820"/>
                <a:gd name="T107" fmla="*/ 381 h 912"/>
                <a:gd name="T108" fmla="*/ 368 w 1820"/>
                <a:gd name="T109" fmla="*/ 130 h 912"/>
                <a:gd name="T110" fmla="*/ 63 w 1820"/>
                <a:gd name="T111" fmla="*/ 68 h 912"/>
                <a:gd name="T112" fmla="*/ 186 w 1820"/>
                <a:gd name="T113" fmla="*/ 848 h 912"/>
                <a:gd name="T114" fmla="*/ 235 w 1820"/>
                <a:gd name="T115" fmla="*/ 593 h 912"/>
                <a:gd name="T116" fmla="*/ 665 w 1820"/>
                <a:gd name="T117" fmla="*/ 619 h 912"/>
                <a:gd name="T118" fmla="*/ 1141 w 1820"/>
                <a:gd name="T119" fmla="*/ 651 h 912"/>
                <a:gd name="T120" fmla="*/ 1593 w 1820"/>
                <a:gd name="T121" fmla="*/ 597 h 912"/>
                <a:gd name="T122" fmla="*/ 1745 w 1820"/>
                <a:gd name="T123" fmla="*/ 865 h 912"/>
                <a:gd name="T124" fmla="*/ 1796 w 1820"/>
                <a:gd name="T125" fmla="*/ 811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0" h="912">
                  <a:moveTo>
                    <a:pt x="1297" y="537"/>
                  </a:moveTo>
                  <a:cubicBezTo>
                    <a:pt x="1277" y="550"/>
                    <a:pt x="1259" y="564"/>
                    <a:pt x="1235" y="585"/>
                  </a:cubicBezTo>
                  <a:cubicBezTo>
                    <a:pt x="1220" y="598"/>
                    <a:pt x="1201" y="615"/>
                    <a:pt x="1181" y="633"/>
                  </a:cubicBezTo>
                  <a:cubicBezTo>
                    <a:pt x="1176" y="637"/>
                    <a:pt x="1171" y="642"/>
                    <a:pt x="1166" y="646"/>
                  </a:cubicBezTo>
                  <a:cubicBezTo>
                    <a:pt x="1161" y="651"/>
                    <a:pt x="1155" y="656"/>
                    <a:pt x="1150" y="660"/>
                  </a:cubicBezTo>
                  <a:cubicBezTo>
                    <a:pt x="1139" y="670"/>
                    <a:pt x="1127" y="680"/>
                    <a:pt x="1116" y="690"/>
                  </a:cubicBezTo>
                  <a:cubicBezTo>
                    <a:pt x="1090" y="713"/>
                    <a:pt x="1064" y="737"/>
                    <a:pt x="1036" y="757"/>
                  </a:cubicBezTo>
                  <a:cubicBezTo>
                    <a:pt x="1008" y="777"/>
                    <a:pt x="978" y="794"/>
                    <a:pt x="946" y="800"/>
                  </a:cubicBezTo>
                  <a:cubicBezTo>
                    <a:pt x="930" y="804"/>
                    <a:pt x="914" y="804"/>
                    <a:pt x="898" y="801"/>
                  </a:cubicBezTo>
                  <a:cubicBezTo>
                    <a:pt x="882" y="798"/>
                    <a:pt x="866" y="792"/>
                    <a:pt x="850" y="785"/>
                  </a:cubicBezTo>
                  <a:cubicBezTo>
                    <a:pt x="820" y="769"/>
                    <a:pt x="792" y="747"/>
                    <a:pt x="766" y="724"/>
                  </a:cubicBezTo>
                  <a:cubicBezTo>
                    <a:pt x="741" y="702"/>
                    <a:pt x="715" y="677"/>
                    <a:pt x="688" y="652"/>
                  </a:cubicBezTo>
                  <a:cubicBezTo>
                    <a:pt x="681" y="646"/>
                    <a:pt x="674" y="640"/>
                    <a:pt x="667" y="634"/>
                  </a:cubicBezTo>
                  <a:cubicBezTo>
                    <a:pt x="661" y="627"/>
                    <a:pt x="654" y="621"/>
                    <a:pt x="647" y="615"/>
                  </a:cubicBezTo>
                  <a:cubicBezTo>
                    <a:pt x="633" y="602"/>
                    <a:pt x="620" y="588"/>
                    <a:pt x="605" y="575"/>
                  </a:cubicBezTo>
                  <a:cubicBezTo>
                    <a:pt x="576" y="549"/>
                    <a:pt x="545" y="522"/>
                    <a:pt x="508" y="501"/>
                  </a:cubicBezTo>
                  <a:cubicBezTo>
                    <a:pt x="490" y="490"/>
                    <a:pt x="470" y="481"/>
                    <a:pt x="449" y="474"/>
                  </a:cubicBezTo>
                  <a:cubicBezTo>
                    <a:pt x="428" y="468"/>
                    <a:pt x="405" y="464"/>
                    <a:pt x="383" y="464"/>
                  </a:cubicBezTo>
                  <a:cubicBezTo>
                    <a:pt x="358" y="464"/>
                    <a:pt x="334" y="470"/>
                    <a:pt x="312" y="483"/>
                  </a:cubicBezTo>
                  <a:cubicBezTo>
                    <a:pt x="291" y="495"/>
                    <a:pt x="274" y="513"/>
                    <a:pt x="261" y="534"/>
                  </a:cubicBezTo>
                  <a:cubicBezTo>
                    <a:pt x="249" y="555"/>
                    <a:pt x="242" y="580"/>
                    <a:pt x="242" y="605"/>
                  </a:cubicBezTo>
                  <a:cubicBezTo>
                    <a:pt x="242" y="625"/>
                    <a:pt x="242" y="646"/>
                    <a:pt x="242" y="667"/>
                  </a:cubicBezTo>
                  <a:cubicBezTo>
                    <a:pt x="242" y="708"/>
                    <a:pt x="243" y="750"/>
                    <a:pt x="243" y="791"/>
                  </a:cubicBezTo>
                  <a:cubicBezTo>
                    <a:pt x="243" y="809"/>
                    <a:pt x="243" y="826"/>
                    <a:pt x="243" y="844"/>
                  </a:cubicBezTo>
                  <a:cubicBezTo>
                    <a:pt x="243" y="846"/>
                    <a:pt x="243" y="849"/>
                    <a:pt x="242" y="851"/>
                  </a:cubicBezTo>
                  <a:cubicBezTo>
                    <a:pt x="241" y="852"/>
                    <a:pt x="240" y="853"/>
                    <a:pt x="239" y="853"/>
                  </a:cubicBezTo>
                  <a:cubicBezTo>
                    <a:pt x="238" y="854"/>
                    <a:pt x="237" y="854"/>
                    <a:pt x="236" y="854"/>
                  </a:cubicBezTo>
                  <a:cubicBezTo>
                    <a:pt x="234" y="855"/>
                    <a:pt x="232" y="855"/>
                    <a:pt x="229" y="855"/>
                  </a:cubicBezTo>
                  <a:cubicBezTo>
                    <a:pt x="226" y="855"/>
                    <a:pt x="226" y="855"/>
                    <a:pt x="226" y="855"/>
                  </a:cubicBezTo>
                  <a:cubicBezTo>
                    <a:pt x="219" y="856"/>
                    <a:pt x="219" y="856"/>
                    <a:pt x="219" y="856"/>
                  </a:cubicBezTo>
                  <a:cubicBezTo>
                    <a:pt x="209" y="856"/>
                    <a:pt x="200" y="856"/>
                    <a:pt x="191" y="856"/>
                  </a:cubicBezTo>
                  <a:cubicBezTo>
                    <a:pt x="184" y="856"/>
                    <a:pt x="184" y="856"/>
                    <a:pt x="184" y="856"/>
                  </a:cubicBezTo>
                  <a:cubicBezTo>
                    <a:pt x="181" y="856"/>
                    <a:pt x="180" y="856"/>
                    <a:pt x="177" y="856"/>
                  </a:cubicBezTo>
                  <a:cubicBezTo>
                    <a:pt x="173" y="856"/>
                    <a:pt x="169" y="856"/>
                    <a:pt x="165" y="855"/>
                  </a:cubicBezTo>
                  <a:cubicBezTo>
                    <a:pt x="149" y="853"/>
                    <a:pt x="133" y="847"/>
                    <a:pt x="117" y="839"/>
                  </a:cubicBezTo>
                  <a:cubicBezTo>
                    <a:pt x="102" y="831"/>
                    <a:pt x="89" y="821"/>
                    <a:pt x="77" y="808"/>
                  </a:cubicBezTo>
                  <a:cubicBezTo>
                    <a:pt x="66" y="796"/>
                    <a:pt x="58" y="782"/>
                    <a:pt x="55" y="766"/>
                  </a:cubicBezTo>
                  <a:cubicBezTo>
                    <a:pt x="55" y="763"/>
                    <a:pt x="54" y="759"/>
                    <a:pt x="54" y="755"/>
                  </a:cubicBezTo>
                  <a:cubicBezTo>
                    <a:pt x="54" y="752"/>
                    <a:pt x="54" y="752"/>
                    <a:pt x="54" y="752"/>
                  </a:cubicBezTo>
                  <a:cubicBezTo>
                    <a:pt x="54" y="748"/>
                    <a:pt x="54" y="748"/>
                    <a:pt x="54" y="748"/>
                  </a:cubicBezTo>
                  <a:cubicBezTo>
                    <a:pt x="54" y="741"/>
                    <a:pt x="54" y="741"/>
                    <a:pt x="54" y="741"/>
                  </a:cubicBezTo>
                  <a:cubicBezTo>
                    <a:pt x="54" y="731"/>
                    <a:pt x="54" y="721"/>
                    <a:pt x="54" y="712"/>
                  </a:cubicBezTo>
                  <a:cubicBezTo>
                    <a:pt x="54" y="692"/>
                    <a:pt x="54" y="672"/>
                    <a:pt x="53" y="652"/>
                  </a:cubicBezTo>
                  <a:cubicBezTo>
                    <a:pt x="53" y="613"/>
                    <a:pt x="53" y="573"/>
                    <a:pt x="53" y="533"/>
                  </a:cubicBezTo>
                  <a:cubicBezTo>
                    <a:pt x="53" y="376"/>
                    <a:pt x="52" y="68"/>
                    <a:pt x="52" y="62"/>
                  </a:cubicBezTo>
                  <a:cubicBezTo>
                    <a:pt x="52" y="51"/>
                    <a:pt x="55" y="48"/>
                    <a:pt x="66" y="48"/>
                  </a:cubicBezTo>
                  <a:cubicBezTo>
                    <a:pt x="82" y="48"/>
                    <a:pt x="118" y="47"/>
                    <a:pt x="144" y="47"/>
                  </a:cubicBezTo>
                  <a:cubicBezTo>
                    <a:pt x="158" y="47"/>
                    <a:pt x="172" y="47"/>
                    <a:pt x="186" y="47"/>
                  </a:cubicBezTo>
                  <a:cubicBezTo>
                    <a:pt x="193" y="47"/>
                    <a:pt x="200" y="47"/>
                    <a:pt x="207" y="47"/>
                  </a:cubicBezTo>
                  <a:cubicBezTo>
                    <a:pt x="218" y="47"/>
                    <a:pt x="218" y="47"/>
                    <a:pt x="218" y="47"/>
                  </a:cubicBezTo>
                  <a:cubicBezTo>
                    <a:pt x="221" y="47"/>
                    <a:pt x="224" y="47"/>
                    <a:pt x="227" y="48"/>
                  </a:cubicBezTo>
                  <a:cubicBezTo>
                    <a:pt x="253" y="49"/>
                    <a:pt x="278" y="56"/>
                    <a:pt x="302" y="67"/>
                  </a:cubicBezTo>
                  <a:cubicBezTo>
                    <a:pt x="313" y="73"/>
                    <a:pt x="324" y="79"/>
                    <a:pt x="335" y="87"/>
                  </a:cubicBezTo>
                  <a:cubicBezTo>
                    <a:pt x="340" y="90"/>
                    <a:pt x="345" y="94"/>
                    <a:pt x="349" y="99"/>
                  </a:cubicBezTo>
                  <a:cubicBezTo>
                    <a:pt x="354" y="103"/>
                    <a:pt x="359" y="108"/>
                    <a:pt x="364" y="112"/>
                  </a:cubicBezTo>
                  <a:cubicBezTo>
                    <a:pt x="404" y="150"/>
                    <a:pt x="444" y="186"/>
                    <a:pt x="483" y="223"/>
                  </a:cubicBezTo>
                  <a:cubicBezTo>
                    <a:pt x="502" y="241"/>
                    <a:pt x="521" y="259"/>
                    <a:pt x="540" y="276"/>
                  </a:cubicBezTo>
                  <a:cubicBezTo>
                    <a:pt x="548" y="283"/>
                    <a:pt x="548" y="283"/>
                    <a:pt x="548" y="283"/>
                  </a:cubicBezTo>
                  <a:cubicBezTo>
                    <a:pt x="551" y="286"/>
                    <a:pt x="551" y="286"/>
                    <a:pt x="551" y="286"/>
                  </a:cubicBezTo>
                  <a:cubicBezTo>
                    <a:pt x="554" y="290"/>
                    <a:pt x="554" y="290"/>
                    <a:pt x="554" y="290"/>
                  </a:cubicBezTo>
                  <a:cubicBezTo>
                    <a:pt x="559" y="294"/>
                    <a:pt x="564" y="299"/>
                    <a:pt x="569" y="303"/>
                  </a:cubicBezTo>
                  <a:cubicBezTo>
                    <a:pt x="579" y="312"/>
                    <a:pt x="589" y="321"/>
                    <a:pt x="600" y="329"/>
                  </a:cubicBezTo>
                  <a:cubicBezTo>
                    <a:pt x="637" y="357"/>
                    <a:pt x="676" y="377"/>
                    <a:pt x="712" y="392"/>
                  </a:cubicBezTo>
                  <a:cubicBezTo>
                    <a:pt x="748" y="406"/>
                    <a:pt x="782" y="415"/>
                    <a:pt x="811" y="420"/>
                  </a:cubicBezTo>
                  <a:cubicBezTo>
                    <a:pt x="839" y="425"/>
                    <a:pt x="864" y="427"/>
                    <a:pt x="882" y="427"/>
                  </a:cubicBezTo>
                  <a:cubicBezTo>
                    <a:pt x="900" y="428"/>
                    <a:pt x="912" y="427"/>
                    <a:pt x="918" y="427"/>
                  </a:cubicBezTo>
                  <a:cubicBezTo>
                    <a:pt x="940" y="426"/>
                    <a:pt x="956" y="423"/>
                    <a:pt x="967" y="421"/>
                  </a:cubicBezTo>
                  <a:cubicBezTo>
                    <a:pt x="978" y="419"/>
                    <a:pt x="984" y="418"/>
                    <a:pt x="985" y="417"/>
                  </a:cubicBezTo>
                  <a:cubicBezTo>
                    <a:pt x="985" y="415"/>
                    <a:pt x="981" y="415"/>
                    <a:pt x="971" y="415"/>
                  </a:cubicBezTo>
                  <a:cubicBezTo>
                    <a:pt x="961" y="415"/>
                    <a:pt x="948" y="415"/>
                    <a:pt x="924" y="414"/>
                  </a:cubicBezTo>
                  <a:cubicBezTo>
                    <a:pt x="895" y="413"/>
                    <a:pt x="852" y="410"/>
                    <a:pt x="800" y="397"/>
                  </a:cubicBezTo>
                  <a:cubicBezTo>
                    <a:pt x="774" y="390"/>
                    <a:pt x="745" y="381"/>
                    <a:pt x="716" y="368"/>
                  </a:cubicBezTo>
                  <a:cubicBezTo>
                    <a:pt x="686" y="354"/>
                    <a:pt x="655" y="337"/>
                    <a:pt x="626" y="315"/>
                  </a:cubicBezTo>
                  <a:cubicBezTo>
                    <a:pt x="611" y="303"/>
                    <a:pt x="596" y="291"/>
                    <a:pt x="581" y="277"/>
                  </a:cubicBezTo>
                  <a:cubicBezTo>
                    <a:pt x="578" y="274"/>
                    <a:pt x="574" y="270"/>
                    <a:pt x="571" y="267"/>
                  </a:cubicBezTo>
                  <a:cubicBezTo>
                    <a:pt x="567" y="263"/>
                    <a:pt x="563" y="260"/>
                    <a:pt x="559" y="256"/>
                  </a:cubicBezTo>
                  <a:cubicBezTo>
                    <a:pt x="552" y="249"/>
                    <a:pt x="544" y="241"/>
                    <a:pt x="536" y="234"/>
                  </a:cubicBezTo>
                  <a:cubicBezTo>
                    <a:pt x="506" y="204"/>
                    <a:pt x="473" y="173"/>
                    <a:pt x="439" y="140"/>
                  </a:cubicBezTo>
                  <a:cubicBezTo>
                    <a:pt x="422" y="124"/>
                    <a:pt x="405" y="107"/>
                    <a:pt x="387" y="90"/>
                  </a:cubicBezTo>
                  <a:cubicBezTo>
                    <a:pt x="382" y="86"/>
                    <a:pt x="378" y="82"/>
                    <a:pt x="373" y="78"/>
                  </a:cubicBezTo>
                  <a:cubicBezTo>
                    <a:pt x="368" y="73"/>
                    <a:pt x="363" y="69"/>
                    <a:pt x="358" y="65"/>
                  </a:cubicBezTo>
                  <a:cubicBezTo>
                    <a:pt x="348" y="56"/>
                    <a:pt x="336" y="49"/>
                    <a:pt x="324" y="42"/>
                  </a:cubicBezTo>
                  <a:cubicBezTo>
                    <a:pt x="300" y="30"/>
                    <a:pt x="274" y="20"/>
                    <a:pt x="246" y="16"/>
                  </a:cubicBezTo>
                  <a:cubicBezTo>
                    <a:pt x="239" y="15"/>
                    <a:pt x="232" y="15"/>
                    <a:pt x="225" y="14"/>
                  </a:cubicBezTo>
                  <a:cubicBezTo>
                    <a:pt x="220" y="14"/>
                    <a:pt x="220" y="14"/>
                    <a:pt x="220" y="14"/>
                  </a:cubicBezTo>
                  <a:cubicBezTo>
                    <a:pt x="218" y="14"/>
                    <a:pt x="216" y="14"/>
                    <a:pt x="214" y="14"/>
                  </a:cubicBezTo>
                  <a:cubicBezTo>
                    <a:pt x="211" y="14"/>
                    <a:pt x="208" y="14"/>
                    <a:pt x="204" y="14"/>
                  </a:cubicBezTo>
                  <a:cubicBezTo>
                    <a:pt x="191" y="14"/>
                    <a:pt x="177" y="14"/>
                    <a:pt x="164" y="13"/>
                  </a:cubicBezTo>
                  <a:cubicBezTo>
                    <a:pt x="127" y="13"/>
                    <a:pt x="78" y="13"/>
                    <a:pt x="52" y="13"/>
                  </a:cubicBezTo>
                  <a:cubicBezTo>
                    <a:pt x="25" y="13"/>
                    <a:pt x="17" y="29"/>
                    <a:pt x="17" y="48"/>
                  </a:cubicBezTo>
                  <a:cubicBezTo>
                    <a:pt x="17" y="65"/>
                    <a:pt x="16" y="137"/>
                    <a:pt x="16" y="181"/>
                  </a:cubicBezTo>
                  <a:cubicBezTo>
                    <a:pt x="15" y="299"/>
                    <a:pt x="15" y="419"/>
                    <a:pt x="14" y="540"/>
                  </a:cubicBezTo>
                  <a:cubicBezTo>
                    <a:pt x="14" y="600"/>
                    <a:pt x="14" y="660"/>
                    <a:pt x="14" y="721"/>
                  </a:cubicBezTo>
                  <a:cubicBezTo>
                    <a:pt x="14" y="743"/>
                    <a:pt x="14" y="743"/>
                    <a:pt x="14" y="743"/>
                  </a:cubicBezTo>
                  <a:cubicBezTo>
                    <a:pt x="14" y="755"/>
                    <a:pt x="14" y="755"/>
                    <a:pt x="14" y="755"/>
                  </a:cubicBezTo>
                  <a:cubicBezTo>
                    <a:pt x="14" y="759"/>
                    <a:pt x="15" y="764"/>
                    <a:pt x="15" y="769"/>
                  </a:cubicBezTo>
                  <a:cubicBezTo>
                    <a:pt x="18" y="787"/>
                    <a:pt x="25" y="804"/>
                    <a:pt x="35" y="818"/>
                  </a:cubicBezTo>
                  <a:cubicBezTo>
                    <a:pt x="44" y="833"/>
                    <a:pt x="56" y="845"/>
                    <a:pt x="69" y="856"/>
                  </a:cubicBezTo>
                  <a:cubicBezTo>
                    <a:pt x="82" y="866"/>
                    <a:pt x="97" y="875"/>
                    <a:pt x="112" y="882"/>
                  </a:cubicBezTo>
                  <a:cubicBezTo>
                    <a:pt x="127" y="888"/>
                    <a:pt x="143" y="893"/>
                    <a:pt x="160" y="896"/>
                  </a:cubicBezTo>
                  <a:cubicBezTo>
                    <a:pt x="164" y="896"/>
                    <a:pt x="168" y="897"/>
                    <a:pt x="173" y="897"/>
                  </a:cubicBezTo>
                  <a:cubicBezTo>
                    <a:pt x="175" y="897"/>
                    <a:pt x="177" y="897"/>
                    <a:pt x="179" y="897"/>
                  </a:cubicBezTo>
                  <a:cubicBezTo>
                    <a:pt x="185" y="897"/>
                    <a:pt x="185" y="897"/>
                    <a:pt x="185" y="897"/>
                  </a:cubicBezTo>
                  <a:cubicBezTo>
                    <a:pt x="193" y="897"/>
                    <a:pt x="200" y="897"/>
                    <a:pt x="208" y="897"/>
                  </a:cubicBezTo>
                  <a:cubicBezTo>
                    <a:pt x="219" y="897"/>
                    <a:pt x="219" y="897"/>
                    <a:pt x="219" y="897"/>
                  </a:cubicBezTo>
                  <a:cubicBezTo>
                    <a:pt x="225" y="897"/>
                    <a:pt x="225" y="897"/>
                    <a:pt x="225" y="897"/>
                  </a:cubicBezTo>
                  <a:cubicBezTo>
                    <a:pt x="232" y="896"/>
                    <a:pt x="232" y="896"/>
                    <a:pt x="232" y="896"/>
                  </a:cubicBezTo>
                  <a:cubicBezTo>
                    <a:pt x="243" y="896"/>
                    <a:pt x="254" y="894"/>
                    <a:pt x="264" y="891"/>
                  </a:cubicBezTo>
                  <a:cubicBezTo>
                    <a:pt x="268" y="889"/>
                    <a:pt x="273" y="886"/>
                    <a:pt x="276" y="881"/>
                  </a:cubicBezTo>
                  <a:cubicBezTo>
                    <a:pt x="279" y="877"/>
                    <a:pt x="281" y="873"/>
                    <a:pt x="282" y="868"/>
                  </a:cubicBezTo>
                  <a:cubicBezTo>
                    <a:pt x="283" y="865"/>
                    <a:pt x="283" y="863"/>
                    <a:pt x="284" y="860"/>
                  </a:cubicBezTo>
                  <a:cubicBezTo>
                    <a:pt x="284" y="857"/>
                    <a:pt x="284" y="855"/>
                    <a:pt x="284" y="852"/>
                  </a:cubicBezTo>
                  <a:cubicBezTo>
                    <a:pt x="284" y="836"/>
                    <a:pt x="284" y="836"/>
                    <a:pt x="284" y="836"/>
                  </a:cubicBezTo>
                  <a:cubicBezTo>
                    <a:pt x="284" y="777"/>
                    <a:pt x="284" y="719"/>
                    <a:pt x="284" y="661"/>
                  </a:cubicBezTo>
                  <a:cubicBezTo>
                    <a:pt x="284" y="647"/>
                    <a:pt x="284" y="633"/>
                    <a:pt x="284" y="618"/>
                  </a:cubicBezTo>
                  <a:cubicBezTo>
                    <a:pt x="284" y="611"/>
                    <a:pt x="283" y="604"/>
                    <a:pt x="284" y="598"/>
                  </a:cubicBezTo>
                  <a:cubicBezTo>
                    <a:pt x="284" y="592"/>
                    <a:pt x="285" y="586"/>
                    <a:pt x="286" y="581"/>
                  </a:cubicBezTo>
                  <a:cubicBezTo>
                    <a:pt x="292" y="557"/>
                    <a:pt x="306" y="536"/>
                    <a:pt x="325" y="523"/>
                  </a:cubicBezTo>
                  <a:cubicBezTo>
                    <a:pt x="335" y="516"/>
                    <a:pt x="345" y="510"/>
                    <a:pt x="356" y="507"/>
                  </a:cubicBezTo>
                  <a:cubicBezTo>
                    <a:pt x="362" y="506"/>
                    <a:pt x="368" y="505"/>
                    <a:pt x="373" y="504"/>
                  </a:cubicBezTo>
                  <a:cubicBezTo>
                    <a:pt x="376" y="504"/>
                    <a:pt x="379" y="504"/>
                    <a:pt x="382" y="504"/>
                  </a:cubicBezTo>
                  <a:cubicBezTo>
                    <a:pt x="385" y="504"/>
                    <a:pt x="388" y="504"/>
                    <a:pt x="391" y="504"/>
                  </a:cubicBezTo>
                  <a:cubicBezTo>
                    <a:pt x="416" y="505"/>
                    <a:pt x="441" y="511"/>
                    <a:pt x="464" y="521"/>
                  </a:cubicBezTo>
                  <a:cubicBezTo>
                    <a:pt x="487" y="531"/>
                    <a:pt x="508" y="544"/>
                    <a:pt x="528" y="559"/>
                  </a:cubicBezTo>
                  <a:cubicBezTo>
                    <a:pt x="549" y="574"/>
                    <a:pt x="568" y="591"/>
                    <a:pt x="586" y="607"/>
                  </a:cubicBezTo>
                  <a:cubicBezTo>
                    <a:pt x="605" y="624"/>
                    <a:pt x="623" y="641"/>
                    <a:pt x="642" y="658"/>
                  </a:cubicBezTo>
                  <a:cubicBezTo>
                    <a:pt x="651" y="666"/>
                    <a:pt x="660" y="674"/>
                    <a:pt x="669" y="682"/>
                  </a:cubicBezTo>
                  <a:cubicBezTo>
                    <a:pt x="678" y="690"/>
                    <a:pt x="687" y="698"/>
                    <a:pt x="696" y="706"/>
                  </a:cubicBezTo>
                  <a:cubicBezTo>
                    <a:pt x="732" y="737"/>
                    <a:pt x="766" y="769"/>
                    <a:pt x="804" y="793"/>
                  </a:cubicBezTo>
                  <a:cubicBezTo>
                    <a:pt x="824" y="806"/>
                    <a:pt x="844" y="816"/>
                    <a:pt x="865" y="823"/>
                  </a:cubicBezTo>
                  <a:cubicBezTo>
                    <a:pt x="886" y="830"/>
                    <a:pt x="909" y="833"/>
                    <a:pt x="930" y="831"/>
                  </a:cubicBezTo>
                  <a:cubicBezTo>
                    <a:pt x="952" y="829"/>
                    <a:pt x="972" y="823"/>
                    <a:pt x="990" y="815"/>
                  </a:cubicBezTo>
                  <a:cubicBezTo>
                    <a:pt x="1008" y="806"/>
                    <a:pt x="1024" y="796"/>
                    <a:pt x="1039" y="786"/>
                  </a:cubicBezTo>
                  <a:cubicBezTo>
                    <a:pt x="1068" y="765"/>
                    <a:pt x="1092" y="742"/>
                    <a:pt x="1115" y="722"/>
                  </a:cubicBezTo>
                  <a:cubicBezTo>
                    <a:pt x="1136" y="701"/>
                    <a:pt x="1156" y="682"/>
                    <a:pt x="1175" y="665"/>
                  </a:cubicBezTo>
                  <a:cubicBezTo>
                    <a:pt x="1193" y="648"/>
                    <a:pt x="1208" y="632"/>
                    <a:pt x="1222" y="618"/>
                  </a:cubicBezTo>
                  <a:cubicBezTo>
                    <a:pt x="1243" y="597"/>
                    <a:pt x="1255" y="584"/>
                    <a:pt x="1268" y="572"/>
                  </a:cubicBezTo>
                  <a:cubicBezTo>
                    <a:pt x="1287" y="554"/>
                    <a:pt x="1300" y="542"/>
                    <a:pt x="1305" y="536"/>
                  </a:cubicBezTo>
                  <a:cubicBezTo>
                    <a:pt x="1310" y="531"/>
                    <a:pt x="1308" y="530"/>
                    <a:pt x="1297" y="537"/>
                  </a:cubicBezTo>
                  <a:close/>
                  <a:moveTo>
                    <a:pt x="711" y="700"/>
                  </a:moveTo>
                  <a:cubicBezTo>
                    <a:pt x="700" y="691"/>
                    <a:pt x="689" y="682"/>
                    <a:pt x="671" y="667"/>
                  </a:cubicBezTo>
                  <a:cubicBezTo>
                    <a:pt x="659" y="657"/>
                    <a:pt x="645" y="646"/>
                    <a:pt x="631" y="632"/>
                  </a:cubicBezTo>
                  <a:cubicBezTo>
                    <a:pt x="616" y="619"/>
                    <a:pt x="600" y="605"/>
                    <a:pt x="582" y="589"/>
                  </a:cubicBezTo>
                  <a:cubicBezTo>
                    <a:pt x="564" y="574"/>
                    <a:pt x="545" y="558"/>
                    <a:pt x="523" y="543"/>
                  </a:cubicBezTo>
                  <a:cubicBezTo>
                    <a:pt x="501" y="529"/>
                    <a:pt x="476" y="515"/>
                    <a:pt x="448" y="506"/>
                  </a:cubicBezTo>
                  <a:cubicBezTo>
                    <a:pt x="434" y="501"/>
                    <a:pt x="420" y="498"/>
                    <a:pt x="405" y="496"/>
                  </a:cubicBezTo>
                  <a:cubicBezTo>
                    <a:pt x="397" y="496"/>
                    <a:pt x="389" y="495"/>
                    <a:pt x="382" y="495"/>
                  </a:cubicBezTo>
                  <a:cubicBezTo>
                    <a:pt x="374" y="496"/>
                    <a:pt x="367" y="496"/>
                    <a:pt x="359" y="498"/>
                  </a:cubicBezTo>
                  <a:cubicBezTo>
                    <a:pt x="345" y="501"/>
                    <a:pt x="331" y="508"/>
                    <a:pt x="318" y="518"/>
                  </a:cubicBezTo>
                  <a:cubicBezTo>
                    <a:pt x="306" y="527"/>
                    <a:pt x="295" y="540"/>
                    <a:pt x="288" y="554"/>
                  </a:cubicBezTo>
                  <a:cubicBezTo>
                    <a:pt x="281" y="569"/>
                    <a:pt x="276" y="585"/>
                    <a:pt x="276" y="602"/>
                  </a:cubicBezTo>
                  <a:cubicBezTo>
                    <a:pt x="276" y="620"/>
                    <a:pt x="276" y="639"/>
                    <a:pt x="277" y="657"/>
                  </a:cubicBezTo>
                  <a:cubicBezTo>
                    <a:pt x="277" y="695"/>
                    <a:pt x="277" y="734"/>
                    <a:pt x="277" y="774"/>
                  </a:cubicBezTo>
                  <a:cubicBezTo>
                    <a:pt x="277" y="793"/>
                    <a:pt x="278" y="814"/>
                    <a:pt x="278" y="834"/>
                  </a:cubicBezTo>
                  <a:cubicBezTo>
                    <a:pt x="278" y="838"/>
                    <a:pt x="278" y="838"/>
                    <a:pt x="278" y="838"/>
                  </a:cubicBezTo>
                  <a:cubicBezTo>
                    <a:pt x="278" y="843"/>
                    <a:pt x="278" y="843"/>
                    <a:pt x="278" y="843"/>
                  </a:cubicBezTo>
                  <a:cubicBezTo>
                    <a:pt x="278" y="853"/>
                    <a:pt x="278" y="853"/>
                    <a:pt x="278" y="853"/>
                  </a:cubicBezTo>
                  <a:cubicBezTo>
                    <a:pt x="278" y="860"/>
                    <a:pt x="277" y="866"/>
                    <a:pt x="274" y="872"/>
                  </a:cubicBezTo>
                  <a:cubicBezTo>
                    <a:pt x="272" y="878"/>
                    <a:pt x="267" y="883"/>
                    <a:pt x="261" y="885"/>
                  </a:cubicBezTo>
                  <a:cubicBezTo>
                    <a:pt x="255" y="887"/>
                    <a:pt x="248" y="888"/>
                    <a:pt x="241" y="889"/>
                  </a:cubicBezTo>
                  <a:cubicBezTo>
                    <a:pt x="238" y="889"/>
                    <a:pt x="234" y="890"/>
                    <a:pt x="231" y="890"/>
                  </a:cubicBezTo>
                  <a:cubicBezTo>
                    <a:pt x="222" y="890"/>
                    <a:pt x="222" y="890"/>
                    <a:pt x="222" y="890"/>
                  </a:cubicBezTo>
                  <a:cubicBezTo>
                    <a:pt x="217" y="891"/>
                    <a:pt x="212" y="891"/>
                    <a:pt x="206" y="891"/>
                  </a:cubicBezTo>
                  <a:cubicBezTo>
                    <a:pt x="201" y="891"/>
                    <a:pt x="196" y="891"/>
                    <a:pt x="191" y="891"/>
                  </a:cubicBezTo>
                  <a:cubicBezTo>
                    <a:pt x="183" y="891"/>
                    <a:pt x="183" y="891"/>
                    <a:pt x="183" y="891"/>
                  </a:cubicBezTo>
                  <a:cubicBezTo>
                    <a:pt x="180" y="891"/>
                    <a:pt x="177" y="891"/>
                    <a:pt x="174" y="891"/>
                  </a:cubicBezTo>
                  <a:cubicBezTo>
                    <a:pt x="151" y="890"/>
                    <a:pt x="129" y="883"/>
                    <a:pt x="108" y="873"/>
                  </a:cubicBezTo>
                  <a:cubicBezTo>
                    <a:pt x="88" y="863"/>
                    <a:pt x="69" y="850"/>
                    <a:pt x="53" y="832"/>
                  </a:cubicBezTo>
                  <a:cubicBezTo>
                    <a:pt x="45" y="824"/>
                    <a:pt x="38" y="814"/>
                    <a:pt x="32" y="803"/>
                  </a:cubicBezTo>
                  <a:cubicBezTo>
                    <a:pt x="27" y="792"/>
                    <a:pt x="23" y="780"/>
                    <a:pt x="21" y="768"/>
                  </a:cubicBezTo>
                  <a:cubicBezTo>
                    <a:pt x="21" y="765"/>
                    <a:pt x="20" y="762"/>
                    <a:pt x="20" y="759"/>
                  </a:cubicBezTo>
                  <a:cubicBezTo>
                    <a:pt x="20" y="757"/>
                    <a:pt x="20" y="756"/>
                    <a:pt x="20" y="754"/>
                  </a:cubicBezTo>
                  <a:cubicBezTo>
                    <a:pt x="20" y="750"/>
                    <a:pt x="20" y="750"/>
                    <a:pt x="20" y="750"/>
                  </a:cubicBezTo>
                  <a:cubicBezTo>
                    <a:pt x="20" y="734"/>
                    <a:pt x="20" y="734"/>
                    <a:pt x="20" y="734"/>
                  </a:cubicBezTo>
                  <a:cubicBezTo>
                    <a:pt x="20" y="723"/>
                    <a:pt x="20" y="712"/>
                    <a:pt x="20" y="701"/>
                  </a:cubicBezTo>
                  <a:cubicBezTo>
                    <a:pt x="20" y="679"/>
                    <a:pt x="20" y="657"/>
                    <a:pt x="20" y="636"/>
                  </a:cubicBezTo>
                  <a:cubicBezTo>
                    <a:pt x="20" y="460"/>
                    <a:pt x="20" y="282"/>
                    <a:pt x="21" y="112"/>
                  </a:cubicBezTo>
                  <a:cubicBezTo>
                    <a:pt x="21" y="91"/>
                    <a:pt x="21" y="65"/>
                    <a:pt x="21" y="50"/>
                  </a:cubicBezTo>
                  <a:cubicBezTo>
                    <a:pt x="21" y="34"/>
                    <a:pt x="31" y="17"/>
                    <a:pt x="54" y="17"/>
                  </a:cubicBezTo>
                  <a:cubicBezTo>
                    <a:pt x="77" y="17"/>
                    <a:pt x="126" y="18"/>
                    <a:pt x="161" y="18"/>
                  </a:cubicBezTo>
                  <a:cubicBezTo>
                    <a:pt x="171" y="18"/>
                    <a:pt x="181" y="18"/>
                    <a:pt x="191" y="18"/>
                  </a:cubicBezTo>
                  <a:cubicBezTo>
                    <a:pt x="196" y="18"/>
                    <a:pt x="201" y="18"/>
                    <a:pt x="206" y="18"/>
                  </a:cubicBezTo>
                  <a:cubicBezTo>
                    <a:pt x="213" y="18"/>
                    <a:pt x="213" y="18"/>
                    <a:pt x="213" y="18"/>
                  </a:cubicBezTo>
                  <a:cubicBezTo>
                    <a:pt x="216" y="18"/>
                    <a:pt x="216" y="18"/>
                    <a:pt x="216" y="18"/>
                  </a:cubicBezTo>
                  <a:cubicBezTo>
                    <a:pt x="220" y="19"/>
                    <a:pt x="220" y="19"/>
                    <a:pt x="220" y="19"/>
                  </a:cubicBezTo>
                  <a:cubicBezTo>
                    <a:pt x="241" y="19"/>
                    <a:pt x="261" y="23"/>
                    <a:pt x="279" y="29"/>
                  </a:cubicBezTo>
                  <a:cubicBezTo>
                    <a:pt x="298" y="34"/>
                    <a:pt x="316" y="42"/>
                    <a:pt x="332" y="52"/>
                  </a:cubicBezTo>
                  <a:cubicBezTo>
                    <a:pt x="340" y="57"/>
                    <a:pt x="348" y="63"/>
                    <a:pt x="356" y="68"/>
                  </a:cubicBezTo>
                  <a:cubicBezTo>
                    <a:pt x="363" y="74"/>
                    <a:pt x="370" y="81"/>
                    <a:pt x="376" y="87"/>
                  </a:cubicBezTo>
                  <a:cubicBezTo>
                    <a:pt x="427" y="135"/>
                    <a:pt x="473" y="180"/>
                    <a:pt x="515" y="220"/>
                  </a:cubicBezTo>
                  <a:cubicBezTo>
                    <a:pt x="525" y="230"/>
                    <a:pt x="535" y="239"/>
                    <a:pt x="545" y="249"/>
                  </a:cubicBezTo>
                  <a:cubicBezTo>
                    <a:pt x="550" y="253"/>
                    <a:pt x="554" y="258"/>
                    <a:pt x="559" y="262"/>
                  </a:cubicBezTo>
                  <a:cubicBezTo>
                    <a:pt x="561" y="265"/>
                    <a:pt x="564" y="267"/>
                    <a:pt x="566" y="269"/>
                  </a:cubicBezTo>
                  <a:cubicBezTo>
                    <a:pt x="568" y="271"/>
                    <a:pt x="571" y="274"/>
                    <a:pt x="573" y="276"/>
                  </a:cubicBezTo>
                  <a:cubicBezTo>
                    <a:pt x="590" y="293"/>
                    <a:pt x="608" y="308"/>
                    <a:pt x="624" y="320"/>
                  </a:cubicBezTo>
                  <a:cubicBezTo>
                    <a:pt x="657" y="345"/>
                    <a:pt x="687" y="361"/>
                    <a:pt x="707" y="371"/>
                  </a:cubicBezTo>
                  <a:cubicBezTo>
                    <a:pt x="723" y="379"/>
                    <a:pt x="732" y="383"/>
                    <a:pt x="739" y="387"/>
                  </a:cubicBezTo>
                  <a:cubicBezTo>
                    <a:pt x="746" y="390"/>
                    <a:pt x="749" y="392"/>
                    <a:pt x="749" y="392"/>
                  </a:cubicBezTo>
                  <a:cubicBezTo>
                    <a:pt x="748" y="393"/>
                    <a:pt x="743" y="392"/>
                    <a:pt x="735" y="390"/>
                  </a:cubicBezTo>
                  <a:cubicBezTo>
                    <a:pt x="726" y="388"/>
                    <a:pt x="714" y="384"/>
                    <a:pt x="698" y="378"/>
                  </a:cubicBezTo>
                  <a:cubicBezTo>
                    <a:pt x="694" y="376"/>
                    <a:pt x="685" y="373"/>
                    <a:pt x="673" y="367"/>
                  </a:cubicBezTo>
                  <a:cubicBezTo>
                    <a:pt x="660" y="361"/>
                    <a:pt x="644" y="352"/>
                    <a:pt x="625" y="340"/>
                  </a:cubicBezTo>
                  <a:cubicBezTo>
                    <a:pt x="607" y="328"/>
                    <a:pt x="585" y="312"/>
                    <a:pt x="564" y="292"/>
                  </a:cubicBezTo>
                  <a:cubicBezTo>
                    <a:pt x="561" y="290"/>
                    <a:pt x="558" y="287"/>
                    <a:pt x="556" y="284"/>
                  </a:cubicBezTo>
                  <a:cubicBezTo>
                    <a:pt x="554" y="283"/>
                    <a:pt x="554" y="283"/>
                    <a:pt x="554" y="283"/>
                  </a:cubicBezTo>
                  <a:cubicBezTo>
                    <a:pt x="552" y="281"/>
                    <a:pt x="552" y="281"/>
                    <a:pt x="552" y="281"/>
                  </a:cubicBezTo>
                  <a:cubicBezTo>
                    <a:pt x="551" y="280"/>
                    <a:pt x="549" y="278"/>
                    <a:pt x="548" y="277"/>
                  </a:cubicBezTo>
                  <a:cubicBezTo>
                    <a:pt x="542" y="272"/>
                    <a:pt x="536" y="267"/>
                    <a:pt x="531" y="261"/>
                  </a:cubicBezTo>
                  <a:cubicBezTo>
                    <a:pt x="519" y="251"/>
                    <a:pt x="507" y="239"/>
                    <a:pt x="494" y="228"/>
                  </a:cubicBezTo>
                  <a:cubicBezTo>
                    <a:pt x="465" y="200"/>
                    <a:pt x="435" y="172"/>
                    <a:pt x="404" y="144"/>
                  </a:cubicBezTo>
                  <a:cubicBezTo>
                    <a:pt x="389" y="130"/>
                    <a:pt x="374" y="115"/>
                    <a:pt x="358" y="101"/>
                  </a:cubicBezTo>
                  <a:cubicBezTo>
                    <a:pt x="344" y="87"/>
                    <a:pt x="327" y="75"/>
                    <a:pt x="309" y="66"/>
                  </a:cubicBezTo>
                  <a:cubicBezTo>
                    <a:pt x="291" y="57"/>
                    <a:pt x="272" y="50"/>
                    <a:pt x="252" y="46"/>
                  </a:cubicBezTo>
                  <a:cubicBezTo>
                    <a:pt x="242" y="45"/>
                    <a:pt x="232" y="43"/>
                    <a:pt x="222" y="43"/>
                  </a:cubicBezTo>
                  <a:cubicBezTo>
                    <a:pt x="217" y="43"/>
                    <a:pt x="211" y="43"/>
                    <a:pt x="206" y="43"/>
                  </a:cubicBezTo>
                  <a:cubicBezTo>
                    <a:pt x="190" y="43"/>
                    <a:pt x="190" y="43"/>
                    <a:pt x="190" y="43"/>
                  </a:cubicBezTo>
                  <a:cubicBezTo>
                    <a:pt x="148" y="43"/>
                    <a:pt x="73" y="43"/>
                    <a:pt x="64" y="43"/>
                  </a:cubicBezTo>
                  <a:cubicBezTo>
                    <a:pt x="56" y="43"/>
                    <a:pt x="47" y="43"/>
                    <a:pt x="47" y="60"/>
                  </a:cubicBezTo>
                  <a:cubicBezTo>
                    <a:pt x="47" y="78"/>
                    <a:pt x="48" y="278"/>
                    <a:pt x="48" y="386"/>
                  </a:cubicBezTo>
                  <a:cubicBezTo>
                    <a:pt x="49" y="496"/>
                    <a:pt x="49" y="605"/>
                    <a:pt x="50" y="710"/>
                  </a:cubicBezTo>
                  <a:cubicBezTo>
                    <a:pt x="50" y="725"/>
                    <a:pt x="50" y="740"/>
                    <a:pt x="50" y="754"/>
                  </a:cubicBezTo>
                  <a:cubicBezTo>
                    <a:pt x="50" y="767"/>
                    <a:pt x="54" y="779"/>
                    <a:pt x="60" y="790"/>
                  </a:cubicBezTo>
                  <a:cubicBezTo>
                    <a:pt x="72" y="813"/>
                    <a:pt x="94" y="832"/>
                    <a:pt x="118" y="844"/>
                  </a:cubicBezTo>
                  <a:cubicBezTo>
                    <a:pt x="130" y="851"/>
                    <a:pt x="144" y="855"/>
                    <a:pt x="157" y="858"/>
                  </a:cubicBezTo>
                  <a:cubicBezTo>
                    <a:pt x="164" y="860"/>
                    <a:pt x="170" y="860"/>
                    <a:pt x="177" y="861"/>
                  </a:cubicBezTo>
                  <a:cubicBezTo>
                    <a:pt x="179" y="861"/>
                    <a:pt x="180" y="861"/>
                    <a:pt x="182" y="861"/>
                  </a:cubicBezTo>
                  <a:cubicBezTo>
                    <a:pt x="188" y="861"/>
                    <a:pt x="188" y="861"/>
                    <a:pt x="188" y="861"/>
                  </a:cubicBezTo>
                  <a:cubicBezTo>
                    <a:pt x="199" y="861"/>
                    <a:pt x="199" y="861"/>
                    <a:pt x="199" y="861"/>
                  </a:cubicBezTo>
                  <a:cubicBezTo>
                    <a:pt x="207" y="861"/>
                    <a:pt x="214" y="861"/>
                    <a:pt x="221" y="860"/>
                  </a:cubicBezTo>
                  <a:cubicBezTo>
                    <a:pt x="227" y="860"/>
                    <a:pt x="227" y="860"/>
                    <a:pt x="227" y="860"/>
                  </a:cubicBezTo>
                  <a:cubicBezTo>
                    <a:pt x="230" y="860"/>
                    <a:pt x="230" y="860"/>
                    <a:pt x="230" y="860"/>
                  </a:cubicBezTo>
                  <a:cubicBezTo>
                    <a:pt x="232" y="860"/>
                    <a:pt x="235" y="860"/>
                    <a:pt x="237" y="859"/>
                  </a:cubicBezTo>
                  <a:cubicBezTo>
                    <a:pt x="239" y="859"/>
                    <a:pt x="241" y="859"/>
                    <a:pt x="243" y="858"/>
                  </a:cubicBezTo>
                  <a:cubicBezTo>
                    <a:pt x="245" y="857"/>
                    <a:pt x="247" y="855"/>
                    <a:pt x="247" y="853"/>
                  </a:cubicBezTo>
                  <a:cubicBezTo>
                    <a:pt x="248" y="851"/>
                    <a:pt x="248" y="849"/>
                    <a:pt x="248" y="847"/>
                  </a:cubicBezTo>
                  <a:cubicBezTo>
                    <a:pt x="248" y="840"/>
                    <a:pt x="248" y="840"/>
                    <a:pt x="248" y="840"/>
                  </a:cubicBezTo>
                  <a:cubicBezTo>
                    <a:pt x="249" y="780"/>
                    <a:pt x="249" y="721"/>
                    <a:pt x="249" y="664"/>
                  </a:cubicBezTo>
                  <a:cubicBezTo>
                    <a:pt x="250" y="649"/>
                    <a:pt x="250" y="635"/>
                    <a:pt x="250" y="621"/>
                  </a:cubicBezTo>
                  <a:cubicBezTo>
                    <a:pt x="250" y="617"/>
                    <a:pt x="250" y="614"/>
                    <a:pt x="250" y="610"/>
                  </a:cubicBezTo>
                  <a:cubicBezTo>
                    <a:pt x="250" y="605"/>
                    <a:pt x="250" y="605"/>
                    <a:pt x="250" y="605"/>
                  </a:cubicBezTo>
                  <a:cubicBezTo>
                    <a:pt x="250" y="603"/>
                    <a:pt x="250" y="601"/>
                    <a:pt x="250" y="599"/>
                  </a:cubicBezTo>
                  <a:cubicBezTo>
                    <a:pt x="250" y="592"/>
                    <a:pt x="251" y="584"/>
                    <a:pt x="253" y="576"/>
                  </a:cubicBezTo>
                  <a:cubicBezTo>
                    <a:pt x="260" y="546"/>
                    <a:pt x="277" y="519"/>
                    <a:pt x="300" y="501"/>
                  </a:cubicBezTo>
                  <a:cubicBezTo>
                    <a:pt x="311" y="492"/>
                    <a:pt x="325" y="484"/>
                    <a:pt x="339" y="480"/>
                  </a:cubicBezTo>
                  <a:cubicBezTo>
                    <a:pt x="347" y="477"/>
                    <a:pt x="354" y="475"/>
                    <a:pt x="362" y="474"/>
                  </a:cubicBezTo>
                  <a:cubicBezTo>
                    <a:pt x="370" y="473"/>
                    <a:pt x="378" y="473"/>
                    <a:pt x="385" y="473"/>
                  </a:cubicBezTo>
                  <a:cubicBezTo>
                    <a:pt x="415" y="473"/>
                    <a:pt x="445" y="481"/>
                    <a:pt x="471" y="492"/>
                  </a:cubicBezTo>
                  <a:cubicBezTo>
                    <a:pt x="498" y="503"/>
                    <a:pt x="522" y="519"/>
                    <a:pt x="544" y="535"/>
                  </a:cubicBezTo>
                  <a:cubicBezTo>
                    <a:pt x="567" y="552"/>
                    <a:pt x="588" y="571"/>
                    <a:pt x="608" y="590"/>
                  </a:cubicBezTo>
                  <a:cubicBezTo>
                    <a:pt x="625" y="606"/>
                    <a:pt x="641" y="622"/>
                    <a:pt x="657" y="637"/>
                  </a:cubicBezTo>
                  <a:cubicBezTo>
                    <a:pt x="664" y="644"/>
                    <a:pt x="672" y="650"/>
                    <a:pt x="679" y="657"/>
                  </a:cubicBezTo>
                  <a:cubicBezTo>
                    <a:pt x="686" y="663"/>
                    <a:pt x="692" y="669"/>
                    <a:pt x="698" y="675"/>
                  </a:cubicBezTo>
                  <a:cubicBezTo>
                    <a:pt x="716" y="692"/>
                    <a:pt x="729" y="705"/>
                    <a:pt x="742" y="718"/>
                  </a:cubicBezTo>
                  <a:cubicBezTo>
                    <a:pt x="755" y="732"/>
                    <a:pt x="744" y="726"/>
                    <a:pt x="711" y="700"/>
                  </a:cubicBezTo>
                  <a:close/>
                  <a:moveTo>
                    <a:pt x="1819" y="841"/>
                  </a:moveTo>
                  <a:cubicBezTo>
                    <a:pt x="1818" y="816"/>
                    <a:pt x="1817" y="792"/>
                    <a:pt x="1816" y="765"/>
                  </a:cubicBezTo>
                  <a:cubicBezTo>
                    <a:pt x="1813" y="676"/>
                    <a:pt x="1810" y="518"/>
                    <a:pt x="1807" y="449"/>
                  </a:cubicBezTo>
                  <a:cubicBezTo>
                    <a:pt x="1805" y="411"/>
                    <a:pt x="1804" y="390"/>
                    <a:pt x="1802" y="426"/>
                  </a:cubicBezTo>
                  <a:cubicBezTo>
                    <a:pt x="1802" y="439"/>
                    <a:pt x="1801" y="448"/>
                    <a:pt x="1801" y="462"/>
                  </a:cubicBezTo>
                  <a:cubicBezTo>
                    <a:pt x="1798" y="501"/>
                    <a:pt x="1797" y="602"/>
                    <a:pt x="1795" y="654"/>
                  </a:cubicBezTo>
                  <a:cubicBezTo>
                    <a:pt x="1795" y="657"/>
                    <a:pt x="1795" y="659"/>
                    <a:pt x="1795" y="662"/>
                  </a:cubicBezTo>
                  <a:cubicBezTo>
                    <a:pt x="1794" y="686"/>
                    <a:pt x="1793" y="710"/>
                    <a:pt x="1792" y="737"/>
                  </a:cubicBezTo>
                  <a:cubicBezTo>
                    <a:pt x="1792" y="742"/>
                    <a:pt x="1792" y="747"/>
                    <a:pt x="1792" y="752"/>
                  </a:cubicBezTo>
                  <a:cubicBezTo>
                    <a:pt x="1792" y="769"/>
                    <a:pt x="1791" y="787"/>
                    <a:pt x="1791" y="805"/>
                  </a:cubicBezTo>
                  <a:cubicBezTo>
                    <a:pt x="1791" y="814"/>
                    <a:pt x="1790" y="824"/>
                    <a:pt x="1790" y="833"/>
                  </a:cubicBezTo>
                  <a:cubicBezTo>
                    <a:pt x="1790" y="835"/>
                    <a:pt x="1790" y="837"/>
                    <a:pt x="1790" y="839"/>
                  </a:cubicBezTo>
                  <a:cubicBezTo>
                    <a:pt x="1790" y="841"/>
                    <a:pt x="1790" y="842"/>
                    <a:pt x="1790" y="844"/>
                  </a:cubicBezTo>
                  <a:cubicBezTo>
                    <a:pt x="1790" y="847"/>
                    <a:pt x="1790" y="850"/>
                    <a:pt x="1789" y="853"/>
                  </a:cubicBezTo>
                  <a:cubicBezTo>
                    <a:pt x="1788" y="855"/>
                    <a:pt x="1787" y="857"/>
                    <a:pt x="1785" y="859"/>
                  </a:cubicBezTo>
                  <a:cubicBezTo>
                    <a:pt x="1783" y="860"/>
                    <a:pt x="1780" y="860"/>
                    <a:pt x="1778" y="860"/>
                  </a:cubicBezTo>
                  <a:cubicBezTo>
                    <a:pt x="1776" y="860"/>
                    <a:pt x="1773" y="861"/>
                    <a:pt x="1771" y="861"/>
                  </a:cubicBezTo>
                  <a:cubicBezTo>
                    <a:pt x="1768" y="861"/>
                    <a:pt x="1765" y="861"/>
                    <a:pt x="1762" y="861"/>
                  </a:cubicBezTo>
                  <a:cubicBezTo>
                    <a:pt x="1754" y="861"/>
                    <a:pt x="1746" y="861"/>
                    <a:pt x="1737" y="861"/>
                  </a:cubicBezTo>
                  <a:cubicBezTo>
                    <a:pt x="1733" y="861"/>
                    <a:pt x="1729" y="861"/>
                    <a:pt x="1725" y="861"/>
                  </a:cubicBezTo>
                  <a:cubicBezTo>
                    <a:pt x="1721" y="861"/>
                    <a:pt x="1717" y="860"/>
                    <a:pt x="1713" y="860"/>
                  </a:cubicBezTo>
                  <a:cubicBezTo>
                    <a:pt x="1698" y="858"/>
                    <a:pt x="1682" y="853"/>
                    <a:pt x="1666" y="846"/>
                  </a:cubicBezTo>
                  <a:cubicBezTo>
                    <a:pt x="1651" y="838"/>
                    <a:pt x="1636" y="828"/>
                    <a:pt x="1623" y="815"/>
                  </a:cubicBezTo>
                  <a:cubicBezTo>
                    <a:pt x="1610" y="802"/>
                    <a:pt x="1600" y="786"/>
                    <a:pt x="1596" y="769"/>
                  </a:cubicBezTo>
                  <a:cubicBezTo>
                    <a:pt x="1595" y="765"/>
                    <a:pt x="1595" y="760"/>
                    <a:pt x="1595" y="756"/>
                  </a:cubicBezTo>
                  <a:cubicBezTo>
                    <a:pt x="1595" y="755"/>
                    <a:pt x="1595" y="754"/>
                    <a:pt x="1595" y="753"/>
                  </a:cubicBezTo>
                  <a:cubicBezTo>
                    <a:pt x="1595" y="748"/>
                    <a:pt x="1595" y="748"/>
                    <a:pt x="1595" y="748"/>
                  </a:cubicBezTo>
                  <a:cubicBezTo>
                    <a:pt x="1595" y="745"/>
                    <a:pt x="1595" y="742"/>
                    <a:pt x="1595" y="739"/>
                  </a:cubicBezTo>
                  <a:cubicBezTo>
                    <a:pt x="1595" y="728"/>
                    <a:pt x="1595" y="716"/>
                    <a:pt x="1596" y="703"/>
                  </a:cubicBezTo>
                  <a:cubicBezTo>
                    <a:pt x="1596" y="679"/>
                    <a:pt x="1596" y="654"/>
                    <a:pt x="1597" y="628"/>
                  </a:cubicBezTo>
                  <a:cubicBezTo>
                    <a:pt x="1597" y="622"/>
                    <a:pt x="1597" y="615"/>
                    <a:pt x="1597" y="609"/>
                  </a:cubicBezTo>
                  <a:cubicBezTo>
                    <a:pt x="1597" y="604"/>
                    <a:pt x="1597" y="604"/>
                    <a:pt x="1597" y="604"/>
                  </a:cubicBezTo>
                  <a:cubicBezTo>
                    <a:pt x="1597" y="602"/>
                    <a:pt x="1597" y="600"/>
                    <a:pt x="1597" y="598"/>
                  </a:cubicBezTo>
                  <a:cubicBezTo>
                    <a:pt x="1597" y="594"/>
                    <a:pt x="1597" y="590"/>
                    <a:pt x="1596" y="586"/>
                  </a:cubicBezTo>
                  <a:cubicBezTo>
                    <a:pt x="1594" y="570"/>
                    <a:pt x="1590" y="555"/>
                    <a:pt x="1583" y="540"/>
                  </a:cubicBezTo>
                  <a:cubicBezTo>
                    <a:pt x="1572" y="518"/>
                    <a:pt x="1554" y="498"/>
                    <a:pt x="1532" y="483"/>
                  </a:cubicBezTo>
                  <a:cubicBezTo>
                    <a:pt x="1521" y="476"/>
                    <a:pt x="1509" y="470"/>
                    <a:pt x="1496" y="466"/>
                  </a:cubicBezTo>
                  <a:cubicBezTo>
                    <a:pt x="1483" y="462"/>
                    <a:pt x="1469" y="460"/>
                    <a:pt x="1456" y="460"/>
                  </a:cubicBezTo>
                  <a:cubicBezTo>
                    <a:pt x="1430" y="460"/>
                    <a:pt x="1404" y="464"/>
                    <a:pt x="1379" y="472"/>
                  </a:cubicBezTo>
                  <a:cubicBezTo>
                    <a:pt x="1353" y="480"/>
                    <a:pt x="1330" y="493"/>
                    <a:pt x="1307" y="507"/>
                  </a:cubicBezTo>
                  <a:cubicBezTo>
                    <a:pt x="1262" y="536"/>
                    <a:pt x="1223" y="573"/>
                    <a:pt x="1184" y="609"/>
                  </a:cubicBezTo>
                  <a:cubicBezTo>
                    <a:pt x="1174" y="618"/>
                    <a:pt x="1164" y="627"/>
                    <a:pt x="1154" y="636"/>
                  </a:cubicBezTo>
                  <a:cubicBezTo>
                    <a:pt x="1144" y="645"/>
                    <a:pt x="1133" y="654"/>
                    <a:pt x="1123" y="664"/>
                  </a:cubicBezTo>
                  <a:cubicBezTo>
                    <a:pt x="1102" y="683"/>
                    <a:pt x="1081" y="702"/>
                    <a:pt x="1059" y="720"/>
                  </a:cubicBezTo>
                  <a:cubicBezTo>
                    <a:pt x="1042" y="734"/>
                    <a:pt x="1025" y="748"/>
                    <a:pt x="1007" y="759"/>
                  </a:cubicBezTo>
                  <a:cubicBezTo>
                    <a:pt x="989" y="771"/>
                    <a:pt x="970" y="780"/>
                    <a:pt x="952" y="785"/>
                  </a:cubicBezTo>
                  <a:cubicBezTo>
                    <a:pt x="933" y="790"/>
                    <a:pt x="914" y="791"/>
                    <a:pt x="896" y="787"/>
                  </a:cubicBezTo>
                  <a:cubicBezTo>
                    <a:pt x="877" y="783"/>
                    <a:pt x="859" y="775"/>
                    <a:pt x="841" y="764"/>
                  </a:cubicBezTo>
                  <a:cubicBezTo>
                    <a:pt x="822" y="753"/>
                    <a:pt x="805" y="740"/>
                    <a:pt x="787" y="726"/>
                  </a:cubicBezTo>
                  <a:cubicBezTo>
                    <a:pt x="770" y="711"/>
                    <a:pt x="753" y="696"/>
                    <a:pt x="735" y="680"/>
                  </a:cubicBezTo>
                  <a:cubicBezTo>
                    <a:pt x="718" y="664"/>
                    <a:pt x="701" y="648"/>
                    <a:pt x="683" y="632"/>
                  </a:cubicBezTo>
                  <a:cubicBezTo>
                    <a:pt x="666" y="617"/>
                    <a:pt x="649" y="601"/>
                    <a:pt x="632" y="584"/>
                  </a:cubicBezTo>
                  <a:cubicBezTo>
                    <a:pt x="597" y="552"/>
                    <a:pt x="560" y="518"/>
                    <a:pt x="515" y="492"/>
                  </a:cubicBezTo>
                  <a:cubicBezTo>
                    <a:pt x="493" y="480"/>
                    <a:pt x="469" y="469"/>
                    <a:pt x="443" y="462"/>
                  </a:cubicBezTo>
                  <a:cubicBezTo>
                    <a:pt x="430" y="458"/>
                    <a:pt x="416" y="456"/>
                    <a:pt x="403" y="455"/>
                  </a:cubicBezTo>
                  <a:cubicBezTo>
                    <a:pt x="396" y="454"/>
                    <a:pt x="389" y="454"/>
                    <a:pt x="382" y="454"/>
                  </a:cubicBezTo>
                  <a:cubicBezTo>
                    <a:pt x="375" y="454"/>
                    <a:pt x="368" y="454"/>
                    <a:pt x="360" y="455"/>
                  </a:cubicBezTo>
                  <a:cubicBezTo>
                    <a:pt x="330" y="460"/>
                    <a:pt x="302" y="473"/>
                    <a:pt x="281" y="494"/>
                  </a:cubicBezTo>
                  <a:cubicBezTo>
                    <a:pt x="259" y="514"/>
                    <a:pt x="243" y="541"/>
                    <a:pt x="236" y="570"/>
                  </a:cubicBezTo>
                  <a:cubicBezTo>
                    <a:pt x="235" y="577"/>
                    <a:pt x="233" y="584"/>
                    <a:pt x="233" y="592"/>
                  </a:cubicBezTo>
                  <a:cubicBezTo>
                    <a:pt x="232" y="595"/>
                    <a:pt x="232" y="599"/>
                    <a:pt x="232" y="603"/>
                  </a:cubicBezTo>
                  <a:cubicBezTo>
                    <a:pt x="232" y="612"/>
                    <a:pt x="232" y="612"/>
                    <a:pt x="232" y="612"/>
                  </a:cubicBezTo>
                  <a:cubicBezTo>
                    <a:pt x="232" y="623"/>
                    <a:pt x="232" y="635"/>
                    <a:pt x="232" y="647"/>
                  </a:cubicBezTo>
                  <a:cubicBezTo>
                    <a:pt x="232" y="670"/>
                    <a:pt x="232" y="693"/>
                    <a:pt x="232" y="716"/>
                  </a:cubicBezTo>
                  <a:cubicBezTo>
                    <a:pt x="232" y="788"/>
                    <a:pt x="232" y="788"/>
                    <a:pt x="232" y="788"/>
                  </a:cubicBezTo>
                  <a:cubicBezTo>
                    <a:pt x="232" y="824"/>
                    <a:pt x="232" y="824"/>
                    <a:pt x="232" y="824"/>
                  </a:cubicBezTo>
                  <a:cubicBezTo>
                    <a:pt x="232" y="838"/>
                    <a:pt x="232" y="838"/>
                    <a:pt x="232" y="838"/>
                  </a:cubicBezTo>
                  <a:cubicBezTo>
                    <a:pt x="232" y="839"/>
                    <a:pt x="232" y="840"/>
                    <a:pt x="232" y="841"/>
                  </a:cubicBezTo>
                  <a:cubicBezTo>
                    <a:pt x="232" y="842"/>
                    <a:pt x="231" y="843"/>
                    <a:pt x="230" y="843"/>
                  </a:cubicBezTo>
                  <a:cubicBezTo>
                    <a:pt x="229" y="844"/>
                    <a:pt x="228" y="844"/>
                    <a:pt x="227" y="844"/>
                  </a:cubicBezTo>
                  <a:cubicBezTo>
                    <a:pt x="225" y="844"/>
                    <a:pt x="225" y="844"/>
                    <a:pt x="225" y="844"/>
                  </a:cubicBezTo>
                  <a:cubicBezTo>
                    <a:pt x="217" y="844"/>
                    <a:pt x="217" y="844"/>
                    <a:pt x="217" y="844"/>
                  </a:cubicBezTo>
                  <a:cubicBezTo>
                    <a:pt x="211" y="844"/>
                    <a:pt x="206" y="844"/>
                    <a:pt x="200" y="844"/>
                  </a:cubicBezTo>
                  <a:cubicBezTo>
                    <a:pt x="182" y="844"/>
                    <a:pt x="182" y="844"/>
                    <a:pt x="182" y="844"/>
                  </a:cubicBezTo>
                  <a:cubicBezTo>
                    <a:pt x="178" y="844"/>
                    <a:pt x="173" y="844"/>
                    <a:pt x="169" y="843"/>
                  </a:cubicBezTo>
                  <a:cubicBezTo>
                    <a:pt x="159" y="842"/>
                    <a:pt x="150" y="840"/>
                    <a:pt x="141" y="836"/>
                  </a:cubicBezTo>
                  <a:cubicBezTo>
                    <a:pt x="123" y="830"/>
                    <a:pt x="106" y="819"/>
                    <a:pt x="93" y="806"/>
                  </a:cubicBezTo>
                  <a:cubicBezTo>
                    <a:pt x="79" y="792"/>
                    <a:pt x="70" y="777"/>
                    <a:pt x="68" y="762"/>
                  </a:cubicBezTo>
                  <a:cubicBezTo>
                    <a:pt x="68" y="760"/>
                    <a:pt x="68" y="758"/>
                    <a:pt x="68" y="756"/>
                  </a:cubicBezTo>
                  <a:cubicBezTo>
                    <a:pt x="68" y="755"/>
                    <a:pt x="68" y="754"/>
                    <a:pt x="68" y="754"/>
                  </a:cubicBezTo>
                  <a:cubicBezTo>
                    <a:pt x="67" y="749"/>
                    <a:pt x="67" y="749"/>
                    <a:pt x="67" y="749"/>
                  </a:cubicBezTo>
                  <a:cubicBezTo>
                    <a:pt x="68" y="731"/>
                    <a:pt x="68" y="731"/>
                    <a:pt x="68" y="731"/>
                  </a:cubicBezTo>
                  <a:cubicBezTo>
                    <a:pt x="68" y="696"/>
                    <a:pt x="68" y="696"/>
                    <a:pt x="68" y="696"/>
                  </a:cubicBezTo>
                  <a:cubicBezTo>
                    <a:pt x="68" y="672"/>
                    <a:pt x="68" y="648"/>
                    <a:pt x="68" y="624"/>
                  </a:cubicBezTo>
                  <a:cubicBezTo>
                    <a:pt x="68" y="438"/>
                    <a:pt x="68" y="73"/>
                    <a:pt x="68" y="69"/>
                  </a:cubicBezTo>
                  <a:cubicBezTo>
                    <a:pt x="68" y="65"/>
                    <a:pt x="70" y="64"/>
                    <a:pt x="74" y="64"/>
                  </a:cubicBezTo>
                  <a:cubicBezTo>
                    <a:pt x="77" y="64"/>
                    <a:pt x="122" y="64"/>
                    <a:pt x="147" y="64"/>
                  </a:cubicBezTo>
                  <a:cubicBezTo>
                    <a:pt x="161" y="64"/>
                    <a:pt x="176" y="64"/>
                    <a:pt x="191" y="64"/>
                  </a:cubicBezTo>
                  <a:cubicBezTo>
                    <a:pt x="213" y="64"/>
                    <a:pt x="213" y="64"/>
                    <a:pt x="213" y="64"/>
                  </a:cubicBezTo>
                  <a:cubicBezTo>
                    <a:pt x="217" y="64"/>
                    <a:pt x="219" y="64"/>
                    <a:pt x="222" y="64"/>
                  </a:cubicBezTo>
                  <a:cubicBezTo>
                    <a:pt x="225" y="65"/>
                    <a:pt x="228" y="65"/>
                    <a:pt x="231" y="65"/>
                  </a:cubicBezTo>
                  <a:cubicBezTo>
                    <a:pt x="256" y="68"/>
                    <a:pt x="280" y="75"/>
                    <a:pt x="302" y="87"/>
                  </a:cubicBezTo>
                  <a:cubicBezTo>
                    <a:pt x="313" y="92"/>
                    <a:pt x="323" y="99"/>
                    <a:pt x="332" y="107"/>
                  </a:cubicBezTo>
                  <a:cubicBezTo>
                    <a:pt x="335" y="109"/>
                    <a:pt x="337" y="111"/>
                    <a:pt x="339" y="113"/>
                  </a:cubicBezTo>
                  <a:cubicBezTo>
                    <a:pt x="347" y="120"/>
                    <a:pt x="347" y="120"/>
                    <a:pt x="347" y="120"/>
                  </a:cubicBezTo>
                  <a:cubicBezTo>
                    <a:pt x="363" y="135"/>
                    <a:pt x="363" y="135"/>
                    <a:pt x="363" y="135"/>
                  </a:cubicBezTo>
                  <a:cubicBezTo>
                    <a:pt x="421" y="190"/>
                    <a:pt x="480" y="245"/>
                    <a:pt x="538" y="298"/>
                  </a:cubicBezTo>
                  <a:cubicBezTo>
                    <a:pt x="539" y="298"/>
                    <a:pt x="539" y="298"/>
                    <a:pt x="539" y="298"/>
                  </a:cubicBezTo>
                  <a:cubicBezTo>
                    <a:pt x="540" y="300"/>
                    <a:pt x="540" y="300"/>
                    <a:pt x="540" y="300"/>
                  </a:cubicBezTo>
                  <a:cubicBezTo>
                    <a:pt x="543" y="303"/>
                    <a:pt x="543" y="303"/>
                    <a:pt x="543" y="303"/>
                  </a:cubicBezTo>
                  <a:cubicBezTo>
                    <a:pt x="548" y="308"/>
                    <a:pt x="548" y="308"/>
                    <a:pt x="548" y="308"/>
                  </a:cubicBezTo>
                  <a:cubicBezTo>
                    <a:pt x="552" y="312"/>
                    <a:pt x="556" y="315"/>
                    <a:pt x="560" y="318"/>
                  </a:cubicBezTo>
                  <a:cubicBezTo>
                    <a:pt x="568" y="325"/>
                    <a:pt x="576" y="332"/>
                    <a:pt x="584" y="338"/>
                  </a:cubicBezTo>
                  <a:cubicBezTo>
                    <a:pt x="600" y="351"/>
                    <a:pt x="617" y="362"/>
                    <a:pt x="635" y="373"/>
                  </a:cubicBezTo>
                  <a:cubicBezTo>
                    <a:pt x="669" y="393"/>
                    <a:pt x="706" y="409"/>
                    <a:pt x="742" y="421"/>
                  </a:cubicBezTo>
                  <a:cubicBezTo>
                    <a:pt x="778" y="433"/>
                    <a:pt x="815" y="440"/>
                    <a:pt x="850" y="444"/>
                  </a:cubicBezTo>
                  <a:cubicBezTo>
                    <a:pt x="885" y="447"/>
                    <a:pt x="918" y="448"/>
                    <a:pt x="950" y="446"/>
                  </a:cubicBezTo>
                  <a:cubicBezTo>
                    <a:pt x="1014" y="441"/>
                    <a:pt x="1069" y="427"/>
                    <a:pt x="1113" y="409"/>
                  </a:cubicBezTo>
                  <a:cubicBezTo>
                    <a:pt x="1153" y="393"/>
                    <a:pt x="1190" y="373"/>
                    <a:pt x="1221" y="350"/>
                  </a:cubicBezTo>
                  <a:cubicBezTo>
                    <a:pt x="1237" y="339"/>
                    <a:pt x="1252" y="327"/>
                    <a:pt x="1266" y="314"/>
                  </a:cubicBezTo>
                  <a:cubicBezTo>
                    <a:pt x="1273" y="308"/>
                    <a:pt x="1280" y="302"/>
                    <a:pt x="1286" y="295"/>
                  </a:cubicBezTo>
                  <a:cubicBezTo>
                    <a:pt x="1293" y="289"/>
                    <a:pt x="1299" y="283"/>
                    <a:pt x="1305" y="277"/>
                  </a:cubicBezTo>
                  <a:cubicBezTo>
                    <a:pt x="1389" y="194"/>
                    <a:pt x="1455" y="129"/>
                    <a:pt x="1485" y="97"/>
                  </a:cubicBezTo>
                  <a:cubicBezTo>
                    <a:pt x="1500" y="82"/>
                    <a:pt x="1512" y="69"/>
                    <a:pt x="1523" y="58"/>
                  </a:cubicBezTo>
                  <a:cubicBezTo>
                    <a:pt x="1524" y="56"/>
                    <a:pt x="1525" y="55"/>
                    <a:pt x="1526" y="54"/>
                  </a:cubicBezTo>
                  <a:cubicBezTo>
                    <a:pt x="1527" y="53"/>
                    <a:pt x="1528" y="52"/>
                    <a:pt x="1529" y="50"/>
                  </a:cubicBezTo>
                  <a:cubicBezTo>
                    <a:pt x="1530" y="50"/>
                    <a:pt x="1530" y="49"/>
                    <a:pt x="1531" y="49"/>
                  </a:cubicBezTo>
                  <a:cubicBezTo>
                    <a:pt x="1531" y="48"/>
                    <a:pt x="1532" y="48"/>
                    <a:pt x="1532" y="48"/>
                  </a:cubicBezTo>
                  <a:cubicBezTo>
                    <a:pt x="1533" y="46"/>
                    <a:pt x="1546" y="39"/>
                    <a:pt x="1548" y="38"/>
                  </a:cubicBezTo>
                  <a:cubicBezTo>
                    <a:pt x="1548" y="37"/>
                    <a:pt x="1562" y="31"/>
                    <a:pt x="1564" y="30"/>
                  </a:cubicBezTo>
                  <a:cubicBezTo>
                    <a:pt x="1570" y="27"/>
                    <a:pt x="1557" y="23"/>
                    <a:pt x="1548" y="23"/>
                  </a:cubicBezTo>
                  <a:cubicBezTo>
                    <a:pt x="1538" y="23"/>
                    <a:pt x="1527" y="27"/>
                    <a:pt x="1524" y="29"/>
                  </a:cubicBezTo>
                  <a:cubicBezTo>
                    <a:pt x="1517" y="33"/>
                    <a:pt x="1509" y="42"/>
                    <a:pt x="1503" y="46"/>
                  </a:cubicBezTo>
                  <a:cubicBezTo>
                    <a:pt x="1495" y="53"/>
                    <a:pt x="1485" y="61"/>
                    <a:pt x="1474" y="70"/>
                  </a:cubicBezTo>
                  <a:cubicBezTo>
                    <a:pt x="1445" y="94"/>
                    <a:pt x="1362" y="170"/>
                    <a:pt x="1256" y="268"/>
                  </a:cubicBezTo>
                  <a:cubicBezTo>
                    <a:pt x="1252" y="271"/>
                    <a:pt x="1249" y="274"/>
                    <a:pt x="1246" y="277"/>
                  </a:cubicBezTo>
                  <a:cubicBezTo>
                    <a:pt x="1243" y="280"/>
                    <a:pt x="1239" y="283"/>
                    <a:pt x="1236" y="285"/>
                  </a:cubicBezTo>
                  <a:cubicBezTo>
                    <a:pt x="1229" y="291"/>
                    <a:pt x="1222" y="297"/>
                    <a:pt x="1215" y="302"/>
                  </a:cubicBezTo>
                  <a:cubicBezTo>
                    <a:pt x="1201" y="313"/>
                    <a:pt x="1185" y="323"/>
                    <a:pt x="1169" y="332"/>
                  </a:cubicBezTo>
                  <a:cubicBezTo>
                    <a:pt x="1136" y="351"/>
                    <a:pt x="1100" y="366"/>
                    <a:pt x="1062" y="377"/>
                  </a:cubicBezTo>
                  <a:cubicBezTo>
                    <a:pt x="987" y="398"/>
                    <a:pt x="904" y="402"/>
                    <a:pt x="827" y="387"/>
                  </a:cubicBezTo>
                  <a:cubicBezTo>
                    <a:pt x="758" y="374"/>
                    <a:pt x="692" y="347"/>
                    <a:pt x="636" y="306"/>
                  </a:cubicBezTo>
                  <a:cubicBezTo>
                    <a:pt x="622" y="296"/>
                    <a:pt x="608" y="285"/>
                    <a:pt x="596" y="273"/>
                  </a:cubicBezTo>
                  <a:cubicBezTo>
                    <a:pt x="593" y="270"/>
                    <a:pt x="589" y="267"/>
                    <a:pt x="586" y="264"/>
                  </a:cubicBezTo>
                  <a:cubicBezTo>
                    <a:pt x="582" y="259"/>
                    <a:pt x="582" y="259"/>
                    <a:pt x="582" y="259"/>
                  </a:cubicBezTo>
                  <a:cubicBezTo>
                    <a:pt x="579" y="257"/>
                    <a:pt x="579" y="257"/>
                    <a:pt x="579" y="257"/>
                  </a:cubicBezTo>
                  <a:cubicBezTo>
                    <a:pt x="576" y="254"/>
                    <a:pt x="576" y="254"/>
                    <a:pt x="576" y="254"/>
                  </a:cubicBezTo>
                  <a:cubicBezTo>
                    <a:pt x="556" y="235"/>
                    <a:pt x="556" y="235"/>
                    <a:pt x="556" y="235"/>
                  </a:cubicBezTo>
                  <a:cubicBezTo>
                    <a:pt x="530" y="210"/>
                    <a:pt x="504" y="185"/>
                    <a:pt x="477" y="159"/>
                  </a:cubicBezTo>
                  <a:cubicBezTo>
                    <a:pt x="450" y="134"/>
                    <a:pt x="424" y="108"/>
                    <a:pt x="397" y="83"/>
                  </a:cubicBezTo>
                  <a:cubicBezTo>
                    <a:pt x="387" y="73"/>
                    <a:pt x="387" y="73"/>
                    <a:pt x="387" y="73"/>
                  </a:cubicBezTo>
                  <a:cubicBezTo>
                    <a:pt x="382" y="68"/>
                    <a:pt x="382" y="68"/>
                    <a:pt x="382" y="68"/>
                  </a:cubicBezTo>
                  <a:cubicBezTo>
                    <a:pt x="380" y="66"/>
                    <a:pt x="378" y="64"/>
                    <a:pt x="376" y="63"/>
                  </a:cubicBezTo>
                  <a:cubicBezTo>
                    <a:pt x="368" y="56"/>
                    <a:pt x="360" y="50"/>
                    <a:pt x="351" y="44"/>
                  </a:cubicBezTo>
                  <a:cubicBezTo>
                    <a:pt x="334" y="32"/>
                    <a:pt x="315" y="22"/>
                    <a:pt x="295" y="15"/>
                  </a:cubicBezTo>
                  <a:cubicBezTo>
                    <a:pt x="275" y="8"/>
                    <a:pt x="254" y="4"/>
                    <a:pt x="233" y="2"/>
                  </a:cubicBezTo>
                  <a:cubicBezTo>
                    <a:pt x="230" y="2"/>
                    <a:pt x="228" y="1"/>
                    <a:pt x="225" y="1"/>
                  </a:cubicBezTo>
                  <a:cubicBezTo>
                    <a:pt x="221" y="1"/>
                    <a:pt x="221" y="1"/>
                    <a:pt x="221" y="1"/>
                  </a:cubicBezTo>
                  <a:cubicBezTo>
                    <a:pt x="217" y="1"/>
                    <a:pt x="217" y="1"/>
                    <a:pt x="217" y="1"/>
                  </a:cubicBezTo>
                  <a:cubicBezTo>
                    <a:pt x="202" y="1"/>
                    <a:pt x="202" y="1"/>
                    <a:pt x="202" y="1"/>
                  </a:cubicBezTo>
                  <a:cubicBezTo>
                    <a:pt x="193" y="1"/>
                    <a:pt x="184" y="1"/>
                    <a:pt x="174" y="1"/>
                  </a:cubicBezTo>
                  <a:cubicBezTo>
                    <a:pt x="132" y="0"/>
                    <a:pt x="87" y="0"/>
                    <a:pt x="46" y="0"/>
                  </a:cubicBezTo>
                  <a:cubicBezTo>
                    <a:pt x="5" y="0"/>
                    <a:pt x="3" y="30"/>
                    <a:pt x="3" y="42"/>
                  </a:cubicBezTo>
                  <a:cubicBezTo>
                    <a:pt x="3" y="54"/>
                    <a:pt x="3" y="121"/>
                    <a:pt x="3" y="162"/>
                  </a:cubicBezTo>
                  <a:cubicBezTo>
                    <a:pt x="2" y="262"/>
                    <a:pt x="2" y="363"/>
                    <a:pt x="1" y="470"/>
                  </a:cubicBezTo>
                  <a:cubicBezTo>
                    <a:pt x="1" y="520"/>
                    <a:pt x="1" y="572"/>
                    <a:pt x="0" y="625"/>
                  </a:cubicBezTo>
                  <a:cubicBezTo>
                    <a:pt x="0" y="652"/>
                    <a:pt x="0" y="678"/>
                    <a:pt x="0" y="705"/>
                  </a:cubicBezTo>
                  <a:cubicBezTo>
                    <a:pt x="0" y="719"/>
                    <a:pt x="0" y="732"/>
                    <a:pt x="0" y="746"/>
                  </a:cubicBezTo>
                  <a:cubicBezTo>
                    <a:pt x="0" y="751"/>
                    <a:pt x="0" y="751"/>
                    <a:pt x="0" y="751"/>
                  </a:cubicBezTo>
                  <a:cubicBezTo>
                    <a:pt x="0" y="754"/>
                    <a:pt x="0" y="754"/>
                    <a:pt x="0" y="754"/>
                  </a:cubicBezTo>
                  <a:cubicBezTo>
                    <a:pt x="0" y="757"/>
                    <a:pt x="0" y="757"/>
                    <a:pt x="0" y="757"/>
                  </a:cubicBezTo>
                  <a:cubicBezTo>
                    <a:pt x="0" y="762"/>
                    <a:pt x="1" y="766"/>
                    <a:pt x="1" y="771"/>
                  </a:cubicBezTo>
                  <a:cubicBezTo>
                    <a:pt x="3" y="780"/>
                    <a:pt x="5" y="789"/>
                    <a:pt x="8" y="798"/>
                  </a:cubicBezTo>
                  <a:cubicBezTo>
                    <a:pt x="15" y="815"/>
                    <a:pt x="24" y="830"/>
                    <a:pt x="35" y="843"/>
                  </a:cubicBezTo>
                  <a:cubicBezTo>
                    <a:pt x="47" y="856"/>
                    <a:pt x="59" y="867"/>
                    <a:pt x="73" y="877"/>
                  </a:cubicBezTo>
                  <a:cubicBezTo>
                    <a:pt x="87" y="886"/>
                    <a:pt x="101" y="893"/>
                    <a:pt x="117" y="899"/>
                  </a:cubicBezTo>
                  <a:cubicBezTo>
                    <a:pt x="132" y="905"/>
                    <a:pt x="149" y="909"/>
                    <a:pt x="166" y="911"/>
                  </a:cubicBezTo>
                  <a:cubicBezTo>
                    <a:pt x="170" y="912"/>
                    <a:pt x="175" y="912"/>
                    <a:pt x="179" y="912"/>
                  </a:cubicBezTo>
                  <a:cubicBezTo>
                    <a:pt x="191" y="912"/>
                    <a:pt x="191" y="912"/>
                    <a:pt x="191" y="912"/>
                  </a:cubicBezTo>
                  <a:cubicBezTo>
                    <a:pt x="198" y="912"/>
                    <a:pt x="205" y="912"/>
                    <a:pt x="212" y="912"/>
                  </a:cubicBezTo>
                  <a:cubicBezTo>
                    <a:pt x="224" y="912"/>
                    <a:pt x="224" y="912"/>
                    <a:pt x="224" y="912"/>
                  </a:cubicBezTo>
                  <a:cubicBezTo>
                    <a:pt x="229" y="911"/>
                    <a:pt x="229" y="911"/>
                    <a:pt x="229" y="911"/>
                  </a:cubicBezTo>
                  <a:cubicBezTo>
                    <a:pt x="234" y="911"/>
                    <a:pt x="234" y="911"/>
                    <a:pt x="234" y="911"/>
                  </a:cubicBezTo>
                  <a:cubicBezTo>
                    <a:pt x="239" y="911"/>
                    <a:pt x="239" y="911"/>
                    <a:pt x="239" y="911"/>
                  </a:cubicBezTo>
                  <a:cubicBezTo>
                    <a:pt x="252" y="909"/>
                    <a:pt x="265" y="908"/>
                    <a:pt x="275" y="901"/>
                  </a:cubicBezTo>
                  <a:cubicBezTo>
                    <a:pt x="280" y="899"/>
                    <a:pt x="285" y="894"/>
                    <a:pt x="289" y="889"/>
                  </a:cubicBezTo>
                  <a:cubicBezTo>
                    <a:pt x="292" y="885"/>
                    <a:pt x="295" y="879"/>
                    <a:pt x="297" y="874"/>
                  </a:cubicBezTo>
                  <a:cubicBezTo>
                    <a:pt x="297" y="871"/>
                    <a:pt x="298" y="868"/>
                    <a:pt x="299" y="865"/>
                  </a:cubicBezTo>
                  <a:cubicBezTo>
                    <a:pt x="299" y="861"/>
                    <a:pt x="299" y="858"/>
                    <a:pt x="299" y="855"/>
                  </a:cubicBezTo>
                  <a:cubicBezTo>
                    <a:pt x="299" y="836"/>
                    <a:pt x="299" y="836"/>
                    <a:pt x="299" y="836"/>
                  </a:cubicBezTo>
                  <a:cubicBezTo>
                    <a:pt x="299" y="822"/>
                    <a:pt x="299" y="808"/>
                    <a:pt x="299" y="794"/>
                  </a:cubicBezTo>
                  <a:cubicBezTo>
                    <a:pt x="299" y="737"/>
                    <a:pt x="299" y="680"/>
                    <a:pt x="299" y="623"/>
                  </a:cubicBezTo>
                  <a:cubicBezTo>
                    <a:pt x="300" y="602"/>
                    <a:pt x="300" y="602"/>
                    <a:pt x="300" y="602"/>
                  </a:cubicBezTo>
                  <a:cubicBezTo>
                    <a:pt x="300" y="597"/>
                    <a:pt x="300" y="592"/>
                    <a:pt x="301" y="587"/>
                  </a:cubicBezTo>
                  <a:cubicBezTo>
                    <a:pt x="303" y="577"/>
                    <a:pt x="307" y="568"/>
                    <a:pt x="313" y="559"/>
                  </a:cubicBezTo>
                  <a:cubicBezTo>
                    <a:pt x="324" y="542"/>
                    <a:pt x="341" y="529"/>
                    <a:pt x="360" y="524"/>
                  </a:cubicBezTo>
                  <a:cubicBezTo>
                    <a:pt x="365" y="522"/>
                    <a:pt x="370" y="521"/>
                    <a:pt x="375" y="521"/>
                  </a:cubicBezTo>
                  <a:cubicBezTo>
                    <a:pt x="377" y="521"/>
                    <a:pt x="379" y="521"/>
                    <a:pt x="382" y="521"/>
                  </a:cubicBezTo>
                  <a:cubicBezTo>
                    <a:pt x="385" y="521"/>
                    <a:pt x="388" y="521"/>
                    <a:pt x="391" y="521"/>
                  </a:cubicBezTo>
                  <a:cubicBezTo>
                    <a:pt x="403" y="521"/>
                    <a:pt x="415" y="523"/>
                    <a:pt x="426" y="526"/>
                  </a:cubicBezTo>
                  <a:cubicBezTo>
                    <a:pt x="450" y="532"/>
                    <a:pt x="472" y="543"/>
                    <a:pt x="494" y="557"/>
                  </a:cubicBezTo>
                  <a:cubicBezTo>
                    <a:pt x="516" y="571"/>
                    <a:pt x="537" y="588"/>
                    <a:pt x="557" y="606"/>
                  </a:cubicBezTo>
                  <a:cubicBezTo>
                    <a:pt x="578" y="623"/>
                    <a:pt x="598" y="643"/>
                    <a:pt x="619" y="662"/>
                  </a:cubicBezTo>
                  <a:cubicBezTo>
                    <a:pt x="629" y="672"/>
                    <a:pt x="640" y="682"/>
                    <a:pt x="650" y="690"/>
                  </a:cubicBezTo>
                  <a:cubicBezTo>
                    <a:pt x="661" y="700"/>
                    <a:pt x="671" y="709"/>
                    <a:pt x="681" y="718"/>
                  </a:cubicBezTo>
                  <a:cubicBezTo>
                    <a:pt x="702" y="737"/>
                    <a:pt x="722" y="756"/>
                    <a:pt x="744" y="774"/>
                  </a:cubicBezTo>
                  <a:cubicBezTo>
                    <a:pt x="766" y="792"/>
                    <a:pt x="790" y="810"/>
                    <a:pt x="816" y="824"/>
                  </a:cubicBezTo>
                  <a:cubicBezTo>
                    <a:pt x="830" y="832"/>
                    <a:pt x="844" y="838"/>
                    <a:pt x="859" y="843"/>
                  </a:cubicBezTo>
                  <a:cubicBezTo>
                    <a:pt x="874" y="848"/>
                    <a:pt x="890" y="851"/>
                    <a:pt x="907" y="852"/>
                  </a:cubicBezTo>
                  <a:cubicBezTo>
                    <a:pt x="923" y="853"/>
                    <a:pt x="939" y="852"/>
                    <a:pt x="955" y="849"/>
                  </a:cubicBezTo>
                  <a:cubicBezTo>
                    <a:pt x="970" y="846"/>
                    <a:pt x="985" y="841"/>
                    <a:pt x="999" y="835"/>
                  </a:cubicBezTo>
                  <a:cubicBezTo>
                    <a:pt x="1027" y="822"/>
                    <a:pt x="1050" y="806"/>
                    <a:pt x="1072" y="790"/>
                  </a:cubicBezTo>
                  <a:cubicBezTo>
                    <a:pt x="1093" y="773"/>
                    <a:pt x="1113" y="756"/>
                    <a:pt x="1131" y="739"/>
                  </a:cubicBezTo>
                  <a:cubicBezTo>
                    <a:pt x="1150" y="722"/>
                    <a:pt x="1168" y="705"/>
                    <a:pt x="1186" y="689"/>
                  </a:cubicBezTo>
                  <a:cubicBezTo>
                    <a:pt x="1191" y="685"/>
                    <a:pt x="1195" y="681"/>
                    <a:pt x="1199" y="677"/>
                  </a:cubicBezTo>
                  <a:cubicBezTo>
                    <a:pt x="1204" y="673"/>
                    <a:pt x="1209" y="668"/>
                    <a:pt x="1213" y="664"/>
                  </a:cubicBezTo>
                  <a:cubicBezTo>
                    <a:pt x="1222" y="656"/>
                    <a:pt x="1231" y="648"/>
                    <a:pt x="1239" y="639"/>
                  </a:cubicBezTo>
                  <a:cubicBezTo>
                    <a:pt x="1256" y="623"/>
                    <a:pt x="1273" y="608"/>
                    <a:pt x="1290" y="593"/>
                  </a:cubicBezTo>
                  <a:cubicBezTo>
                    <a:pt x="1323" y="564"/>
                    <a:pt x="1357" y="541"/>
                    <a:pt x="1392" y="527"/>
                  </a:cubicBezTo>
                  <a:cubicBezTo>
                    <a:pt x="1410" y="521"/>
                    <a:pt x="1427" y="517"/>
                    <a:pt x="1445" y="515"/>
                  </a:cubicBezTo>
                  <a:cubicBezTo>
                    <a:pt x="1449" y="515"/>
                    <a:pt x="1454" y="515"/>
                    <a:pt x="1458" y="515"/>
                  </a:cubicBezTo>
                  <a:cubicBezTo>
                    <a:pt x="1461" y="515"/>
                    <a:pt x="1465" y="515"/>
                    <a:pt x="1469" y="515"/>
                  </a:cubicBezTo>
                  <a:cubicBezTo>
                    <a:pt x="1476" y="516"/>
                    <a:pt x="1483" y="518"/>
                    <a:pt x="1490" y="521"/>
                  </a:cubicBezTo>
                  <a:cubicBezTo>
                    <a:pt x="1504" y="527"/>
                    <a:pt x="1516" y="536"/>
                    <a:pt x="1525" y="546"/>
                  </a:cubicBezTo>
                  <a:cubicBezTo>
                    <a:pt x="1534" y="557"/>
                    <a:pt x="1540" y="570"/>
                    <a:pt x="1544" y="583"/>
                  </a:cubicBezTo>
                  <a:cubicBezTo>
                    <a:pt x="1546" y="589"/>
                    <a:pt x="1546" y="596"/>
                    <a:pt x="1547" y="602"/>
                  </a:cubicBezTo>
                  <a:cubicBezTo>
                    <a:pt x="1547" y="611"/>
                    <a:pt x="1547" y="619"/>
                    <a:pt x="1547" y="627"/>
                  </a:cubicBezTo>
                  <a:cubicBezTo>
                    <a:pt x="1547" y="644"/>
                    <a:pt x="1548" y="660"/>
                    <a:pt x="1548" y="675"/>
                  </a:cubicBezTo>
                  <a:cubicBezTo>
                    <a:pt x="1548" y="691"/>
                    <a:pt x="1548" y="706"/>
                    <a:pt x="1549" y="721"/>
                  </a:cubicBezTo>
                  <a:cubicBezTo>
                    <a:pt x="1549" y="728"/>
                    <a:pt x="1549" y="736"/>
                    <a:pt x="1549" y="743"/>
                  </a:cubicBezTo>
                  <a:cubicBezTo>
                    <a:pt x="1549" y="746"/>
                    <a:pt x="1549" y="750"/>
                    <a:pt x="1549" y="754"/>
                  </a:cubicBezTo>
                  <a:cubicBezTo>
                    <a:pt x="1549" y="758"/>
                    <a:pt x="1550" y="762"/>
                    <a:pt x="1550" y="767"/>
                  </a:cubicBezTo>
                  <a:cubicBezTo>
                    <a:pt x="1553" y="784"/>
                    <a:pt x="1559" y="799"/>
                    <a:pt x="1566" y="812"/>
                  </a:cubicBezTo>
                  <a:cubicBezTo>
                    <a:pt x="1574" y="825"/>
                    <a:pt x="1583" y="835"/>
                    <a:pt x="1593" y="844"/>
                  </a:cubicBezTo>
                  <a:cubicBezTo>
                    <a:pt x="1611" y="862"/>
                    <a:pt x="1632" y="874"/>
                    <a:pt x="1651" y="882"/>
                  </a:cubicBezTo>
                  <a:cubicBezTo>
                    <a:pt x="1670" y="890"/>
                    <a:pt x="1689" y="894"/>
                    <a:pt x="1707" y="896"/>
                  </a:cubicBezTo>
                  <a:cubicBezTo>
                    <a:pt x="1716" y="897"/>
                    <a:pt x="1726" y="897"/>
                    <a:pt x="1733" y="896"/>
                  </a:cubicBezTo>
                  <a:cubicBezTo>
                    <a:pt x="1741" y="896"/>
                    <a:pt x="1748" y="896"/>
                    <a:pt x="1755" y="895"/>
                  </a:cubicBezTo>
                  <a:cubicBezTo>
                    <a:pt x="1759" y="895"/>
                    <a:pt x="1762" y="894"/>
                    <a:pt x="1766" y="894"/>
                  </a:cubicBezTo>
                  <a:cubicBezTo>
                    <a:pt x="1768" y="894"/>
                    <a:pt x="1770" y="894"/>
                    <a:pt x="1772" y="894"/>
                  </a:cubicBezTo>
                  <a:cubicBezTo>
                    <a:pt x="1774" y="893"/>
                    <a:pt x="1777" y="893"/>
                    <a:pt x="1779" y="893"/>
                  </a:cubicBezTo>
                  <a:cubicBezTo>
                    <a:pt x="1789" y="892"/>
                    <a:pt x="1797" y="890"/>
                    <a:pt x="1805" y="886"/>
                  </a:cubicBezTo>
                  <a:cubicBezTo>
                    <a:pt x="1808" y="884"/>
                    <a:pt x="1811" y="881"/>
                    <a:pt x="1814" y="878"/>
                  </a:cubicBezTo>
                  <a:cubicBezTo>
                    <a:pt x="1816" y="874"/>
                    <a:pt x="1817" y="870"/>
                    <a:pt x="1818" y="866"/>
                  </a:cubicBezTo>
                  <a:cubicBezTo>
                    <a:pt x="1820" y="858"/>
                    <a:pt x="1819" y="850"/>
                    <a:pt x="1819" y="841"/>
                  </a:cubicBezTo>
                  <a:close/>
                  <a:moveTo>
                    <a:pt x="1809" y="865"/>
                  </a:moveTo>
                  <a:cubicBezTo>
                    <a:pt x="1808" y="868"/>
                    <a:pt x="1807" y="872"/>
                    <a:pt x="1804" y="874"/>
                  </a:cubicBezTo>
                  <a:cubicBezTo>
                    <a:pt x="1803" y="876"/>
                    <a:pt x="1801" y="877"/>
                    <a:pt x="1799" y="878"/>
                  </a:cubicBezTo>
                  <a:cubicBezTo>
                    <a:pt x="1798" y="879"/>
                    <a:pt x="1796" y="879"/>
                    <a:pt x="1794" y="880"/>
                  </a:cubicBezTo>
                  <a:cubicBezTo>
                    <a:pt x="1787" y="882"/>
                    <a:pt x="1779" y="883"/>
                    <a:pt x="1771" y="884"/>
                  </a:cubicBezTo>
                  <a:cubicBezTo>
                    <a:pt x="1767" y="884"/>
                    <a:pt x="1763" y="884"/>
                    <a:pt x="1760" y="884"/>
                  </a:cubicBezTo>
                  <a:cubicBezTo>
                    <a:pt x="1756" y="885"/>
                    <a:pt x="1753" y="885"/>
                    <a:pt x="1749" y="885"/>
                  </a:cubicBezTo>
                  <a:cubicBezTo>
                    <a:pt x="1742" y="885"/>
                    <a:pt x="1735" y="886"/>
                    <a:pt x="1727" y="886"/>
                  </a:cubicBezTo>
                  <a:cubicBezTo>
                    <a:pt x="1720" y="886"/>
                    <a:pt x="1712" y="886"/>
                    <a:pt x="1704" y="885"/>
                  </a:cubicBezTo>
                  <a:cubicBezTo>
                    <a:pt x="1689" y="883"/>
                    <a:pt x="1674" y="879"/>
                    <a:pt x="1660" y="873"/>
                  </a:cubicBezTo>
                  <a:cubicBezTo>
                    <a:pt x="1632" y="862"/>
                    <a:pt x="1606" y="845"/>
                    <a:pt x="1588" y="823"/>
                  </a:cubicBezTo>
                  <a:cubicBezTo>
                    <a:pt x="1577" y="810"/>
                    <a:pt x="1568" y="795"/>
                    <a:pt x="1563" y="778"/>
                  </a:cubicBezTo>
                  <a:cubicBezTo>
                    <a:pt x="1562" y="773"/>
                    <a:pt x="1561" y="769"/>
                    <a:pt x="1561" y="765"/>
                  </a:cubicBezTo>
                  <a:cubicBezTo>
                    <a:pt x="1560" y="762"/>
                    <a:pt x="1560" y="760"/>
                    <a:pt x="1560" y="758"/>
                  </a:cubicBezTo>
                  <a:cubicBezTo>
                    <a:pt x="1560" y="756"/>
                    <a:pt x="1560" y="753"/>
                    <a:pt x="1560" y="751"/>
                  </a:cubicBezTo>
                  <a:cubicBezTo>
                    <a:pt x="1560" y="743"/>
                    <a:pt x="1559" y="736"/>
                    <a:pt x="1559" y="728"/>
                  </a:cubicBezTo>
                  <a:cubicBezTo>
                    <a:pt x="1558" y="696"/>
                    <a:pt x="1557" y="663"/>
                    <a:pt x="1556" y="628"/>
                  </a:cubicBezTo>
                  <a:cubicBezTo>
                    <a:pt x="1556" y="620"/>
                    <a:pt x="1556" y="611"/>
                    <a:pt x="1556" y="602"/>
                  </a:cubicBezTo>
                  <a:cubicBezTo>
                    <a:pt x="1555" y="594"/>
                    <a:pt x="1554" y="586"/>
                    <a:pt x="1552" y="578"/>
                  </a:cubicBezTo>
                  <a:cubicBezTo>
                    <a:pt x="1547" y="563"/>
                    <a:pt x="1539" y="548"/>
                    <a:pt x="1526" y="535"/>
                  </a:cubicBezTo>
                  <a:cubicBezTo>
                    <a:pt x="1513" y="523"/>
                    <a:pt x="1497" y="513"/>
                    <a:pt x="1478" y="509"/>
                  </a:cubicBezTo>
                  <a:cubicBezTo>
                    <a:pt x="1473" y="508"/>
                    <a:pt x="1468" y="507"/>
                    <a:pt x="1464" y="507"/>
                  </a:cubicBezTo>
                  <a:cubicBezTo>
                    <a:pt x="1461" y="507"/>
                    <a:pt x="1459" y="507"/>
                    <a:pt x="1456" y="507"/>
                  </a:cubicBezTo>
                  <a:cubicBezTo>
                    <a:pt x="1453" y="507"/>
                    <a:pt x="1450" y="507"/>
                    <a:pt x="1448" y="507"/>
                  </a:cubicBezTo>
                  <a:cubicBezTo>
                    <a:pt x="1437" y="508"/>
                    <a:pt x="1425" y="510"/>
                    <a:pt x="1414" y="513"/>
                  </a:cubicBezTo>
                  <a:cubicBezTo>
                    <a:pt x="1390" y="519"/>
                    <a:pt x="1367" y="529"/>
                    <a:pt x="1344" y="544"/>
                  </a:cubicBezTo>
                  <a:cubicBezTo>
                    <a:pt x="1320" y="558"/>
                    <a:pt x="1298" y="577"/>
                    <a:pt x="1275" y="597"/>
                  </a:cubicBezTo>
                  <a:cubicBezTo>
                    <a:pt x="1251" y="619"/>
                    <a:pt x="1227" y="643"/>
                    <a:pt x="1200" y="668"/>
                  </a:cubicBezTo>
                  <a:cubicBezTo>
                    <a:pt x="1193" y="674"/>
                    <a:pt x="1186" y="680"/>
                    <a:pt x="1180" y="686"/>
                  </a:cubicBezTo>
                  <a:cubicBezTo>
                    <a:pt x="1173" y="692"/>
                    <a:pt x="1166" y="698"/>
                    <a:pt x="1159" y="705"/>
                  </a:cubicBezTo>
                  <a:cubicBezTo>
                    <a:pt x="1146" y="717"/>
                    <a:pt x="1132" y="730"/>
                    <a:pt x="1118" y="743"/>
                  </a:cubicBezTo>
                  <a:cubicBezTo>
                    <a:pt x="1103" y="756"/>
                    <a:pt x="1088" y="769"/>
                    <a:pt x="1072" y="782"/>
                  </a:cubicBezTo>
                  <a:cubicBezTo>
                    <a:pt x="1056" y="794"/>
                    <a:pt x="1039" y="807"/>
                    <a:pt x="1020" y="818"/>
                  </a:cubicBezTo>
                  <a:cubicBezTo>
                    <a:pt x="1001" y="828"/>
                    <a:pt x="980" y="838"/>
                    <a:pt x="956" y="843"/>
                  </a:cubicBezTo>
                  <a:cubicBezTo>
                    <a:pt x="933" y="848"/>
                    <a:pt x="907" y="848"/>
                    <a:pt x="883" y="843"/>
                  </a:cubicBezTo>
                  <a:cubicBezTo>
                    <a:pt x="859" y="839"/>
                    <a:pt x="836" y="829"/>
                    <a:pt x="816" y="818"/>
                  </a:cubicBezTo>
                  <a:cubicBezTo>
                    <a:pt x="796" y="806"/>
                    <a:pt x="777" y="793"/>
                    <a:pt x="759" y="779"/>
                  </a:cubicBezTo>
                  <a:cubicBezTo>
                    <a:pt x="724" y="751"/>
                    <a:pt x="692" y="720"/>
                    <a:pt x="658" y="691"/>
                  </a:cubicBezTo>
                  <a:cubicBezTo>
                    <a:pt x="650" y="683"/>
                    <a:pt x="642" y="676"/>
                    <a:pt x="633" y="669"/>
                  </a:cubicBezTo>
                  <a:cubicBezTo>
                    <a:pt x="625" y="661"/>
                    <a:pt x="616" y="653"/>
                    <a:pt x="608" y="645"/>
                  </a:cubicBezTo>
                  <a:cubicBezTo>
                    <a:pt x="592" y="630"/>
                    <a:pt x="575" y="615"/>
                    <a:pt x="559" y="600"/>
                  </a:cubicBezTo>
                  <a:cubicBezTo>
                    <a:pt x="525" y="571"/>
                    <a:pt x="490" y="545"/>
                    <a:pt x="452" y="530"/>
                  </a:cubicBezTo>
                  <a:cubicBezTo>
                    <a:pt x="433" y="522"/>
                    <a:pt x="414" y="518"/>
                    <a:pt x="394" y="516"/>
                  </a:cubicBezTo>
                  <a:cubicBezTo>
                    <a:pt x="391" y="516"/>
                    <a:pt x="389" y="516"/>
                    <a:pt x="386" y="516"/>
                  </a:cubicBezTo>
                  <a:cubicBezTo>
                    <a:pt x="384" y="516"/>
                    <a:pt x="381" y="516"/>
                    <a:pt x="379" y="516"/>
                  </a:cubicBezTo>
                  <a:cubicBezTo>
                    <a:pt x="375" y="516"/>
                    <a:pt x="370" y="516"/>
                    <a:pt x="366" y="517"/>
                  </a:cubicBezTo>
                  <a:cubicBezTo>
                    <a:pt x="358" y="519"/>
                    <a:pt x="350" y="522"/>
                    <a:pt x="342" y="526"/>
                  </a:cubicBezTo>
                  <a:cubicBezTo>
                    <a:pt x="327" y="534"/>
                    <a:pt x="313" y="547"/>
                    <a:pt x="305" y="563"/>
                  </a:cubicBezTo>
                  <a:cubicBezTo>
                    <a:pt x="301" y="570"/>
                    <a:pt x="298" y="579"/>
                    <a:pt x="296" y="587"/>
                  </a:cubicBezTo>
                  <a:cubicBezTo>
                    <a:pt x="296" y="592"/>
                    <a:pt x="295" y="596"/>
                    <a:pt x="295" y="600"/>
                  </a:cubicBezTo>
                  <a:cubicBezTo>
                    <a:pt x="295" y="602"/>
                    <a:pt x="295" y="603"/>
                    <a:pt x="295" y="604"/>
                  </a:cubicBezTo>
                  <a:cubicBezTo>
                    <a:pt x="295" y="608"/>
                    <a:pt x="295" y="608"/>
                    <a:pt x="295" y="608"/>
                  </a:cubicBezTo>
                  <a:cubicBezTo>
                    <a:pt x="295" y="617"/>
                    <a:pt x="295" y="617"/>
                    <a:pt x="295" y="617"/>
                  </a:cubicBezTo>
                  <a:cubicBezTo>
                    <a:pt x="295" y="664"/>
                    <a:pt x="295" y="711"/>
                    <a:pt x="295" y="759"/>
                  </a:cubicBezTo>
                  <a:cubicBezTo>
                    <a:pt x="295" y="782"/>
                    <a:pt x="295" y="806"/>
                    <a:pt x="295" y="829"/>
                  </a:cubicBezTo>
                  <a:cubicBezTo>
                    <a:pt x="295" y="839"/>
                    <a:pt x="295" y="839"/>
                    <a:pt x="295" y="839"/>
                  </a:cubicBezTo>
                  <a:cubicBezTo>
                    <a:pt x="294" y="854"/>
                    <a:pt x="294" y="854"/>
                    <a:pt x="294" y="854"/>
                  </a:cubicBezTo>
                  <a:cubicBezTo>
                    <a:pt x="294" y="857"/>
                    <a:pt x="294" y="859"/>
                    <a:pt x="294" y="862"/>
                  </a:cubicBezTo>
                  <a:cubicBezTo>
                    <a:pt x="294" y="864"/>
                    <a:pt x="294" y="867"/>
                    <a:pt x="293" y="869"/>
                  </a:cubicBezTo>
                  <a:cubicBezTo>
                    <a:pt x="292" y="874"/>
                    <a:pt x="290" y="878"/>
                    <a:pt x="288" y="882"/>
                  </a:cubicBezTo>
                  <a:cubicBezTo>
                    <a:pt x="286" y="886"/>
                    <a:pt x="283" y="890"/>
                    <a:pt x="279" y="893"/>
                  </a:cubicBezTo>
                  <a:cubicBezTo>
                    <a:pt x="275" y="896"/>
                    <a:pt x="271" y="899"/>
                    <a:pt x="267" y="901"/>
                  </a:cubicBezTo>
                  <a:cubicBezTo>
                    <a:pt x="258" y="904"/>
                    <a:pt x="248" y="905"/>
                    <a:pt x="237" y="906"/>
                  </a:cubicBezTo>
                  <a:cubicBezTo>
                    <a:pt x="235" y="907"/>
                    <a:pt x="232" y="907"/>
                    <a:pt x="230" y="907"/>
                  </a:cubicBezTo>
                  <a:cubicBezTo>
                    <a:pt x="225" y="907"/>
                    <a:pt x="225" y="907"/>
                    <a:pt x="225" y="907"/>
                  </a:cubicBezTo>
                  <a:cubicBezTo>
                    <a:pt x="215" y="907"/>
                    <a:pt x="215" y="907"/>
                    <a:pt x="215" y="907"/>
                  </a:cubicBezTo>
                  <a:cubicBezTo>
                    <a:pt x="209" y="908"/>
                    <a:pt x="203" y="908"/>
                    <a:pt x="197" y="908"/>
                  </a:cubicBezTo>
                  <a:cubicBezTo>
                    <a:pt x="188" y="908"/>
                    <a:pt x="188" y="908"/>
                    <a:pt x="188" y="908"/>
                  </a:cubicBezTo>
                  <a:cubicBezTo>
                    <a:pt x="179" y="908"/>
                    <a:pt x="179" y="908"/>
                    <a:pt x="179" y="908"/>
                  </a:cubicBezTo>
                  <a:cubicBezTo>
                    <a:pt x="171" y="907"/>
                    <a:pt x="164" y="907"/>
                    <a:pt x="157" y="906"/>
                  </a:cubicBezTo>
                  <a:cubicBezTo>
                    <a:pt x="130" y="901"/>
                    <a:pt x="104" y="891"/>
                    <a:pt x="81" y="877"/>
                  </a:cubicBezTo>
                  <a:cubicBezTo>
                    <a:pt x="58" y="862"/>
                    <a:pt x="37" y="843"/>
                    <a:pt x="22" y="818"/>
                  </a:cubicBezTo>
                  <a:cubicBezTo>
                    <a:pt x="15" y="805"/>
                    <a:pt x="9" y="791"/>
                    <a:pt x="7" y="776"/>
                  </a:cubicBezTo>
                  <a:cubicBezTo>
                    <a:pt x="5" y="769"/>
                    <a:pt x="4" y="761"/>
                    <a:pt x="4" y="753"/>
                  </a:cubicBezTo>
                  <a:cubicBezTo>
                    <a:pt x="4" y="747"/>
                    <a:pt x="4" y="742"/>
                    <a:pt x="4" y="736"/>
                  </a:cubicBezTo>
                  <a:cubicBezTo>
                    <a:pt x="5" y="644"/>
                    <a:pt x="5" y="554"/>
                    <a:pt x="5" y="467"/>
                  </a:cubicBezTo>
                  <a:cubicBezTo>
                    <a:pt x="6" y="378"/>
                    <a:pt x="6" y="292"/>
                    <a:pt x="7" y="206"/>
                  </a:cubicBezTo>
                  <a:cubicBezTo>
                    <a:pt x="7" y="151"/>
                    <a:pt x="8" y="66"/>
                    <a:pt x="8" y="44"/>
                  </a:cubicBezTo>
                  <a:cubicBezTo>
                    <a:pt x="8" y="22"/>
                    <a:pt x="17" y="4"/>
                    <a:pt x="48" y="4"/>
                  </a:cubicBezTo>
                  <a:cubicBezTo>
                    <a:pt x="52" y="4"/>
                    <a:pt x="58" y="4"/>
                    <a:pt x="64" y="4"/>
                  </a:cubicBezTo>
                  <a:cubicBezTo>
                    <a:pt x="94" y="4"/>
                    <a:pt x="133" y="5"/>
                    <a:pt x="166" y="5"/>
                  </a:cubicBezTo>
                  <a:cubicBezTo>
                    <a:pt x="184" y="5"/>
                    <a:pt x="202" y="5"/>
                    <a:pt x="220" y="5"/>
                  </a:cubicBezTo>
                  <a:cubicBezTo>
                    <a:pt x="240" y="6"/>
                    <a:pt x="259" y="9"/>
                    <a:pt x="278" y="15"/>
                  </a:cubicBezTo>
                  <a:cubicBezTo>
                    <a:pt x="317" y="25"/>
                    <a:pt x="352" y="46"/>
                    <a:pt x="381" y="73"/>
                  </a:cubicBezTo>
                  <a:cubicBezTo>
                    <a:pt x="407" y="98"/>
                    <a:pt x="434" y="123"/>
                    <a:pt x="460" y="148"/>
                  </a:cubicBezTo>
                  <a:cubicBezTo>
                    <a:pt x="497" y="183"/>
                    <a:pt x="537" y="222"/>
                    <a:pt x="578" y="260"/>
                  </a:cubicBezTo>
                  <a:cubicBezTo>
                    <a:pt x="597" y="279"/>
                    <a:pt x="617" y="296"/>
                    <a:pt x="639" y="311"/>
                  </a:cubicBezTo>
                  <a:cubicBezTo>
                    <a:pt x="660" y="326"/>
                    <a:pt x="682" y="339"/>
                    <a:pt x="704" y="350"/>
                  </a:cubicBezTo>
                  <a:cubicBezTo>
                    <a:pt x="748" y="371"/>
                    <a:pt x="792" y="383"/>
                    <a:pt x="826" y="390"/>
                  </a:cubicBezTo>
                  <a:cubicBezTo>
                    <a:pt x="861" y="397"/>
                    <a:pt x="887" y="398"/>
                    <a:pt x="900" y="400"/>
                  </a:cubicBezTo>
                  <a:cubicBezTo>
                    <a:pt x="980" y="404"/>
                    <a:pt x="1049" y="390"/>
                    <a:pt x="1105" y="370"/>
                  </a:cubicBezTo>
                  <a:cubicBezTo>
                    <a:pt x="1161" y="350"/>
                    <a:pt x="1204" y="323"/>
                    <a:pt x="1237" y="297"/>
                  </a:cubicBezTo>
                  <a:cubicBezTo>
                    <a:pt x="1245" y="291"/>
                    <a:pt x="1253" y="285"/>
                    <a:pt x="1260" y="278"/>
                  </a:cubicBezTo>
                  <a:cubicBezTo>
                    <a:pt x="1267" y="272"/>
                    <a:pt x="1274" y="266"/>
                    <a:pt x="1281" y="260"/>
                  </a:cubicBezTo>
                  <a:cubicBezTo>
                    <a:pt x="1294" y="249"/>
                    <a:pt x="1305" y="239"/>
                    <a:pt x="1316" y="230"/>
                  </a:cubicBezTo>
                  <a:cubicBezTo>
                    <a:pt x="1336" y="213"/>
                    <a:pt x="1352" y="200"/>
                    <a:pt x="1364" y="191"/>
                  </a:cubicBezTo>
                  <a:cubicBezTo>
                    <a:pt x="1373" y="184"/>
                    <a:pt x="1378" y="180"/>
                    <a:pt x="1383" y="178"/>
                  </a:cubicBezTo>
                  <a:cubicBezTo>
                    <a:pt x="1387" y="175"/>
                    <a:pt x="1387" y="177"/>
                    <a:pt x="1384" y="181"/>
                  </a:cubicBezTo>
                  <a:cubicBezTo>
                    <a:pt x="1382" y="184"/>
                    <a:pt x="1377" y="191"/>
                    <a:pt x="1368" y="200"/>
                  </a:cubicBezTo>
                  <a:cubicBezTo>
                    <a:pt x="1367" y="201"/>
                    <a:pt x="1366" y="202"/>
                    <a:pt x="1365" y="204"/>
                  </a:cubicBezTo>
                  <a:cubicBezTo>
                    <a:pt x="1355" y="214"/>
                    <a:pt x="1342" y="228"/>
                    <a:pt x="1326" y="245"/>
                  </a:cubicBezTo>
                  <a:cubicBezTo>
                    <a:pt x="1319" y="252"/>
                    <a:pt x="1309" y="262"/>
                    <a:pt x="1296" y="276"/>
                  </a:cubicBezTo>
                  <a:cubicBezTo>
                    <a:pt x="1289" y="283"/>
                    <a:pt x="1281" y="291"/>
                    <a:pt x="1273" y="299"/>
                  </a:cubicBezTo>
                  <a:cubicBezTo>
                    <a:pt x="1264" y="308"/>
                    <a:pt x="1254" y="317"/>
                    <a:pt x="1243" y="326"/>
                  </a:cubicBezTo>
                  <a:cubicBezTo>
                    <a:pt x="1221" y="344"/>
                    <a:pt x="1194" y="363"/>
                    <a:pt x="1161" y="381"/>
                  </a:cubicBezTo>
                  <a:cubicBezTo>
                    <a:pt x="1128" y="398"/>
                    <a:pt x="1090" y="413"/>
                    <a:pt x="1048" y="423"/>
                  </a:cubicBezTo>
                  <a:cubicBezTo>
                    <a:pt x="1009" y="433"/>
                    <a:pt x="967" y="439"/>
                    <a:pt x="925" y="440"/>
                  </a:cubicBezTo>
                  <a:cubicBezTo>
                    <a:pt x="882" y="441"/>
                    <a:pt x="838" y="437"/>
                    <a:pt x="793" y="427"/>
                  </a:cubicBezTo>
                  <a:cubicBezTo>
                    <a:pt x="741" y="416"/>
                    <a:pt x="685" y="395"/>
                    <a:pt x="631" y="362"/>
                  </a:cubicBezTo>
                  <a:cubicBezTo>
                    <a:pt x="604" y="345"/>
                    <a:pt x="577" y="325"/>
                    <a:pt x="553" y="302"/>
                  </a:cubicBezTo>
                  <a:cubicBezTo>
                    <a:pt x="550" y="299"/>
                    <a:pt x="547" y="296"/>
                    <a:pt x="544" y="293"/>
                  </a:cubicBezTo>
                  <a:cubicBezTo>
                    <a:pt x="541" y="291"/>
                    <a:pt x="538" y="288"/>
                    <a:pt x="535" y="286"/>
                  </a:cubicBezTo>
                  <a:cubicBezTo>
                    <a:pt x="529" y="280"/>
                    <a:pt x="523" y="275"/>
                    <a:pt x="517" y="269"/>
                  </a:cubicBezTo>
                  <a:cubicBezTo>
                    <a:pt x="505" y="258"/>
                    <a:pt x="493" y="247"/>
                    <a:pt x="481" y="235"/>
                  </a:cubicBezTo>
                  <a:cubicBezTo>
                    <a:pt x="456" y="213"/>
                    <a:pt x="431" y="189"/>
                    <a:pt x="406" y="166"/>
                  </a:cubicBezTo>
                  <a:cubicBezTo>
                    <a:pt x="393" y="154"/>
                    <a:pt x="381" y="142"/>
                    <a:pt x="368" y="130"/>
                  </a:cubicBezTo>
                  <a:cubicBezTo>
                    <a:pt x="361" y="125"/>
                    <a:pt x="355" y="119"/>
                    <a:pt x="348" y="113"/>
                  </a:cubicBezTo>
                  <a:cubicBezTo>
                    <a:pt x="345" y="109"/>
                    <a:pt x="343" y="107"/>
                    <a:pt x="340" y="105"/>
                  </a:cubicBezTo>
                  <a:cubicBezTo>
                    <a:pt x="337" y="102"/>
                    <a:pt x="334" y="100"/>
                    <a:pt x="330" y="97"/>
                  </a:cubicBezTo>
                  <a:cubicBezTo>
                    <a:pt x="306" y="79"/>
                    <a:pt x="276" y="66"/>
                    <a:pt x="246" y="61"/>
                  </a:cubicBezTo>
                  <a:cubicBezTo>
                    <a:pt x="238" y="60"/>
                    <a:pt x="230" y="59"/>
                    <a:pt x="222" y="58"/>
                  </a:cubicBezTo>
                  <a:cubicBezTo>
                    <a:pt x="217" y="58"/>
                    <a:pt x="217" y="58"/>
                    <a:pt x="217" y="58"/>
                  </a:cubicBezTo>
                  <a:cubicBezTo>
                    <a:pt x="210" y="58"/>
                    <a:pt x="210" y="58"/>
                    <a:pt x="210" y="58"/>
                  </a:cubicBezTo>
                  <a:cubicBezTo>
                    <a:pt x="197" y="58"/>
                    <a:pt x="197" y="58"/>
                    <a:pt x="197" y="58"/>
                  </a:cubicBezTo>
                  <a:cubicBezTo>
                    <a:pt x="179" y="58"/>
                    <a:pt x="161" y="58"/>
                    <a:pt x="143" y="58"/>
                  </a:cubicBezTo>
                  <a:cubicBezTo>
                    <a:pt x="119" y="58"/>
                    <a:pt x="82" y="58"/>
                    <a:pt x="70" y="58"/>
                  </a:cubicBezTo>
                  <a:cubicBezTo>
                    <a:pt x="64" y="58"/>
                    <a:pt x="63" y="60"/>
                    <a:pt x="63" y="68"/>
                  </a:cubicBezTo>
                  <a:cubicBezTo>
                    <a:pt x="63" y="93"/>
                    <a:pt x="63" y="462"/>
                    <a:pt x="63" y="652"/>
                  </a:cubicBezTo>
                  <a:cubicBezTo>
                    <a:pt x="63" y="677"/>
                    <a:pt x="63" y="702"/>
                    <a:pt x="63" y="727"/>
                  </a:cubicBezTo>
                  <a:cubicBezTo>
                    <a:pt x="63" y="745"/>
                    <a:pt x="63" y="745"/>
                    <a:pt x="63" y="745"/>
                  </a:cubicBezTo>
                  <a:cubicBezTo>
                    <a:pt x="63" y="754"/>
                    <a:pt x="63" y="754"/>
                    <a:pt x="63" y="754"/>
                  </a:cubicBezTo>
                  <a:cubicBezTo>
                    <a:pt x="63" y="756"/>
                    <a:pt x="63" y="758"/>
                    <a:pt x="64" y="760"/>
                  </a:cubicBezTo>
                  <a:cubicBezTo>
                    <a:pt x="65" y="769"/>
                    <a:pt x="68" y="777"/>
                    <a:pt x="72" y="785"/>
                  </a:cubicBezTo>
                  <a:cubicBezTo>
                    <a:pt x="81" y="802"/>
                    <a:pt x="96" y="816"/>
                    <a:pt x="113" y="827"/>
                  </a:cubicBezTo>
                  <a:cubicBezTo>
                    <a:pt x="131" y="838"/>
                    <a:pt x="151" y="845"/>
                    <a:pt x="171" y="848"/>
                  </a:cubicBezTo>
                  <a:cubicBezTo>
                    <a:pt x="173" y="848"/>
                    <a:pt x="176" y="848"/>
                    <a:pt x="178" y="848"/>
                  </a:cubicBezTo>
                  <a:cubicBezTo>
                    <a:pt x="179" y="848"/>
                    <a:pt x="181" y="848"/>
                    <a:pt x="182" y="848"/>
                  </a:cubicBezTo>
                  <a:cubicBezTo>
                    <a:pt x="186" y="848"/>
                    <a:pt x="186" y="848"/>
                    <a:pt x="186" y="848"/>
                  </a:cubicBezTo>
                  <a:cubicBezTo>
                    <a:pt x="204" y="848"/>
                    <a:pt x="204" y="848"/>
                    <a:pt x="204" y="848"/>
                  </a:cubicBezTo>
                  <a:cubicBezTo>
                    <a:pt x="210" y="848"/>
                    <a:pt x="216" y="848"/>
                    <a:pt x="222" y="848"/>
                  </a:cubicBezTo>
                  <a:cubicBezTo>
                    <a:pt x="227" y="847"/>
                    <a:pt x="227" y="847"/>
                    <a:pt x="227" y="847"/>
                  </a:cubicBezTo>
                  <a:cubicBezTo>
                    <a:pt x="230" y="847"/>
                    <a:pt x="230" y="847"/>
                    <a:pt x="230" y="847"/>
                  </a:cubicBezTo>
                  <a:cubicBezTo>
                    <a:pt x="231" y="847"/>
                    <a:pt x="233" y="847"/>
                    <a:pt x="234" y="846"/>
                  </a:cubicBezTo>
                  <a:cubicBezTo>
                    <a:pt x="235" y="845"/>
                    <a:pt x="235" y="843"/>
                    <a:pt x="235" y="842"/>
                  </a:cubicBezTo>
                  <a:cubicBezTo>
                    <a:pt x="235" y="833"/>
                    <a:pt x="235" y="825"/>
                    <a:pt x="235" y="816"/>
                  </a:cubicBezTo>
                  <a:cubicBezTo>
                    <a:pt x="235" y="767"/>
                    <a:pt x="235" y="718"/>
                    <a:pt x="235" y="668"/>
                  </a:cubicBezTo>
                  <a:cubicBezTo>
                    <a:pt x="235" y="649"/>
                    <a:pt x="235" y="630"/>
                    <a:pt x="235" y="610"/>
                  </a:cubicBezTo>
                  <a:cubicBezTo>
                    <a:pt x="235" y="603"/>
                    <a:pt x="235" y="603"/>
                    <a:pt x="235" y="603"/>
                  </a:cubicBezTo>
                  <a:cubicBezTo>
                    <a:pt x="235" y="600"/>
                    <a:pt x="235" y="596"/>
                    <a:pt x="235" y="593"/>
                  </a:cubicBezTo>
                  <a:cubicBezTo>
                    <a:pt x="236" y="587"/>
                    <a:pt x="236" y="581"/>
                    <a:pt x="238" y="575"/>
                  </a:cubicBezTo>
                  <a:cubicBezTo>
                    <a:pt x="240" y="563"/>
                    <a:pt x="244" y="551"/>
                    <a:pt x="249" y="540"/>
                  </a:cubicBezTo>
                  <a:cubicBezTo>
                    <a:pt x="260" y="518"/>
                    <a:pt x="276" y="499"/>
                    <a:pt x="296" y="484"/>
                  </a:cubicBezTo>
                  <a:cubicBezTo>
                    <a:pt x="316" y="470"/>
                    <a:pt x="339" y="460"/>
                    <a:pt x="364" y="457"/>
                  </a:cubicBezTo>
                  <a:cubicBezTo>
                    <a:pt x="370" y="456"/>
                    <a:pt x="377" y="456"/>
                    <a:pt x="383" y="456"/>
                  </a:cubicBezTo>
                  <a:cubicBezTo>
                    <a:pt x="388" y="456"/>
                    <a:pt x="394" y="456"/>
                    <a:pt x="400" y="457"/>
                  </a:cubicBezTo>
                  <a:cubicBezTo>
                    <a:pt x="411" y="457"/>
                    <a:pt x="422" y="459"/>
                    <a:pt x="433" y="462"/>
                  </a:cubicBezTo>
                  <a:cubicBezTo>
                    <a:pt x="455" y="466"/>
                    <a:pt x="476" y="474"/>
                    <a:pt x="496" y="484"/>
                  </a:cubicBezTo>
                  <a:cubicBezTo>
                    <a:pt x="535" y="504"/>
                    <a:pt x="569" y="530"/>
                    <a:pt x="599" y="557"/>
                  </a:cubicBezTo>
                  <a:cubicBezTo>
                    <a:pt x="615" y="571"/>
                    <a:pt x="629" y="585"/>
                    <a:pt x="644" y="598"/>
                  </a:cubicBezTo>
                  <a:cubicBezTo>
                    <a:pt x="665" y="619"/>
                    <a:pt x="665" y="619"/>
                    <a:pt x="665" y="619"/>
                  </a:cubicBezTo>
                  <a:cubicBezTo>
                    <a:pt x="676" y="628"/>
                    <a:pt x="676" y="628"/>
                    <a:pt x="676" y="628"/>
                  </a:cubicBezTo>
                  <a:cubicBezTo>
                    <a:pt x="687" y="638"/>
                    <a:pt x="687" y="638"/>
                    <a:pt x="687" y="638"/>
                  </a:cubicBezTo>
                  <a:cubicBezTo>
                    <a:pt x="717" y="665"/>
                    <a:pt x="746" y="692"/>
                    <a:pt x="775" y="718"/>
                  </a:cubicBezTo>
                  <a:cubicBezTo>
                    <a:pt x="790" y="730"/>
                    <a:pt x="804" y="742"/>
                    <a:pt x="819" y="753"/>
                  </a:cubicBezTo>
                  <a:cubicBezTo>
                    <a:pt x="834" y="763"/>
                    <a:pt x="849" y="772"/>
                    <a:pt x="865" y="779"/>
                  </a:cubicBezTo>
                  <a:cubicBezTo>
                    <a:pt x="881" y="786"/>
                    <a:pt x="896" y="790"/>
                    <a:pt x="912" y="791"/>
                  </a:cubicBezTo>
                  <a:cubicBezTo>
                    <a:pt x="928" y="792"/>
                    <a:pt x="944" y="790"/>
                    <a:pt x="959" y="785"/>
                  </a:cubicBezTo>
                  <a:cubicBezTo>
                    <a:pt x="979" y="779"/>
                    <a:pt x="997" y="768"/>
                    <a:pt x="1015" y="756"/>
                  </a:cubicBezTo>
                  <a:cubicBezTo>
                    <a:pt x="1033" y="744"/>
                    <a:pt x="1051" y="730"/>
                    <a:pt x="1067" y="716"/>
                  </a:cubicBezTo>
                  <a:cubicBezTo>
                    <a:pt x="1084" y="702"/>
                    <a:pt x="1101" y="687"/>
                    <a:pt x="1117" y="673"/>
                  </a:cubicBezTo>
                  <a:cubicBezTo>
                    <a:pt x="1125" y="665"/>
                    <a:pt x="1133" y="658"/>
                    <a:pt x="1141" y="651"/>
                  </a:cubicBezTo>
                  <a:cubicBezTo>
                    <a:pt x="1149" y="644"/>
                    <a:pt x="1157" y="637"/>
                    <a:pt x="1165" y="630"/>
                  </a:cubicBezTo>
                  <a:cubicBezTo>
                    <a:pt x="1196" y="603"/>
                    <a:pt x="1226" y="574"/>
                    <a:pt x="1257" y="548"/>
                  </a:cubicBezTo>
                  <a:cubicBezTo>
                    <a:pt x="1289" y="522"/>
                    <a:pt x="1323" y="499"/>
                    <a:pt x="1360" y="483"/>
                  </a:cubicBezTo>
                  <a:cubicBezTo>
                    <a:pt x="1384" y="473"/>
                    <a:pt x="1410" y="466"/>
                    <a:pt x="1437" y="464"/>
                  </a:cubicBezTo>
                  <a:cubicBezTo>
                    <a:pt x="1443" y="464"/>
                    <a:pt x="1450" y="464"/>
                    <a:pt x="1456" y="464"/>
                  </a:cubicBezTo>
                  <a:cubicBezTo>
                    <a:pt x="1464" y="464"/>
                    <a:pt x="1471" y="465"/>
                    <a:pt x="1478" y="466"/>
                  </a:cubicBezTo>
                  <a:cubicBezTo>
                    <a:pt x="1491" y="468"/>
                    <a:pt x="1505" y="472"/>
                    <a:pt x="1517" y="479"/>
                  </a:cubicBezTo>
                  <a:cubicBezTo>
                    <a:pt x="1541" y="491"/>
                    <a:pt x="1561" y="511"/>
                    <a:pt x="1574" y="534"/>
                  </a:cubicBezTo>
                  <a:cubicBezTo>
                    <a:pt x="1581" y="545"/>
                    <a:pt x="1586" y="557"/>
                    <a:pt x="1589" y="569"/>
                  </a:cubicBezTo>
                  <a:cubicBezTo>
                    <a:pt x="1590" y="576"/>
                    <a:pt x="1591" y="582"/>
                    <a:pt x="1592" y="588"/>
                  </a:cubicBezTo>
                  <a:cubicBezTo>
                    <a:pt x="1592" y="591"/>
                    <a:pt x="1593" y="594"/>
                    <a:pt x="1593" y="597"/>
                  </a:cubicBezTo>
                  <a:cubicBezTo>
                    <a:pt x="1593" y="600"/>
                    <a:pt x="1593" y="604"/>
                    <a:pt x="1593" y="606"/>
                  </a:cubicBezTo>
                  <a:cubicBezTo>
                    <a:pt x="1592" y="648"/>
                    <a:pt x="1592" y="688"/>
                    <a:pt x="1591" y="726"/>
                  </a:cubicBezTo>
                  <a:cubicBezTo>
                    <a:pt x="1591" y="736"/>
                    <a:pt x="1591" y="745"/>
                    <a:pt x="1591" y="754"/>
                  </a:cubicBezTo>
                  <a:cubicBezTo>
                    <a:pt x="1591" y="762"/>
                    <a:pt x="1592" y="770"/>
                    <a:pt x="1594" y="777"/>
                  </a:cubicBezTo>
                  <a:cubicBezTo>
                    <a:pt x="1599" y="791"/>
                    <a:pt x="1608" y="805"/>
                    <a:pt x="1618" y="816"/>
                  </a:cubicBezTo>
                  <a:cubicBezTo>
                    <a:pt x="1634" y="832"/>
                    <a:pt x="1653" y="844"/>
                    <a:pt x="1671" y="852"/>
                  </a:cubicBezTo>
                  <a:cubicBezTo>
                    <a:pt x="1681" y="856"/>
                    <a:pt x="1690" y="859"/>
                    <a:pt x="1700" y="861"/>
                  </a:cubicBezTo>
                  <a:cubicBezTo>
                    <a:pt x="1705" y="862"/>
                    <a:pt x="1709" y="863"/>
                    <a:pt x="1714" y="864"/>
                  </a:cubicBezTo>
                  <a:cubicBezTo>
                    <a:pt x="1716" y="864"/>
                    <a:pt x="1719" y="864"/>
                    <a:pt x="1721" y="864"/>
                  </a:cubicBezTo>
                  <a:cubicBezTo>
                    <a:pt x="1723" y="865"/>
                    <a:pt x="1725" y="865"/>
                    <a:pt x="1728" y="865"/>
                  </a:cubicBezTo>
                  <a:cubicBezTo>
                    <a:pt x="1734" y="865"/>
                    <a:pt x="1740" y="865"/>
                    <a:pt x="1745" y="865"/>
                  </a:cubicBezTo>
                  <a:cubicBezTo>
                    <a:pt x="1752" y="865"/>
                    <a:pt x="1759" y="865"/>
                    <a:pt x="1765" y="865"/>
                  </a:cubicBezTo>
                  <a:cubicBezTo>
                    <a:pt x="1768" y="865"/>
                    <a:pt x="1770" y="865"/>
                    <a:pt x="1772" y="865"/>
                  </a:cubicBezTo>
                  <a:cubicBezTo>
                    <a:pt x="1775" y="864"/>
                    <a:pt x="1777" y="864"/>
                    <a:pt x="1779" y="864"/>
                  </a:cubicBezTo>
                  <a:cubicBezTo>
                    <a:pt x="1782" y="864"/>
                    <a:pt x="1784" y="864"/>
                    <a:pt x="1786" y="863"/>
                  </a:cubicBezTo>
                  <a:cubicBezTo>
                    <a:pt x="1788" y="863"/>
                    <a:pt x="1790" y="861"/>
                    <a:pt x="1791" y="859"/>
                  </a:cubicBezTo>
                  <a:cubicBezTo>
                    <a:pt x="1794" y="856"/>
                    <a:pt x="1794" y="851"/>
                    <a:pt x="1794" y="847"/>
                  </a:cubicBezTo>
                  <a:cubicBezTo>
                    <a:pt x="1794" y="845"/>
                    <a:pt x="1794" y="843"/>
                    <a:pt x="1794" y="841"/>
                  </a:cubicBezTo>
                  <a:cubicBezTo>
                    <a:pt x="1794" y="840"/>
                    <a:pt x="1795" y="839"/>
                    <a:pt x="1795" y="838"/>
                  </a:cubicBezTo>
                  <a:cubicBezTo>
                    <a:pt x="1795" y="837"/>
                    <a:pt x="1795" y="836"/>
                    <a:pt x="1795" y="835"/>
                  </a:cubicBezTo>
                  <a:cubicBezTo>
                    <a:pt x="1795" y="832"/>
                    <a:pt x="1795" y="830"/>
                    <a:pt x="1795" y="827"/>
                  </a:cubicBezTo>
                  <a:cubicBezTo>
                    <a:pt x="1796" y="822"/>
                    <a:pt x="1796" y="817"/>
                    <a:pt x="1796" y="811"/>
                  </a:cubicBezTo>
                  <a:cubicBezTo>
                    <a:pt x="1797" y="801"/>
                    <a:pt x="1797" y="790"/>
                    <a:pt x="1798" y="780"/>
                  </a:cubicBezTo>
                  <a:cubicBezTo>
                    <a:pt x="1799" y="761"/>
                    <a:pt x="1800" y="744"/>
                    <a:pt x="1801" y="739"/>
                  </a:cubicBezTo>
                  <a:cubicBezTo>
                    <a:pt x="1802" y="735"/>
                    <a:pt x="1803" y="738"/>
                    <a:pt x="1803" y="732"/>
                  </a:cubicBezTo>
                  <a:cubicBezTo>
                    <a:pt x="1805" y="723"/>
                    <a:pt x="1806" y="740"/>
                    <a:pt x="1808" y="778"/>
                  </a:cubicBezTo>
                  <a:cubicBezTo>
                    <a:pt x="1808" y="787"/>
                    <a:pt x="1809" y="797"/>
                    <a:pt x="1809" y="808"/>
                  </a:cubicBezTo>
                  <a:cubicBezTo>
                    <a:pt x="1809" y="813"/>
                    <a:pt x="1809" y="819"/>
                    <a:pt x="1809" y="824"/>
                  </a:cubicBezTo>
                  <a:cubicBezTo>
                    <a:pt x="1809" y="827"/>
                    <a:pt x="1810" y="830"/>
                    <a:pt x="1810" y="833"/>
                  </a:cubicBezTo>
                  <a:cubicBezTo>
                    <a:pt x="1810" y="836"/>
                    <a:pt x="1810" y="840"/>
                    <a:pt x="1810" y="843"/>
                  </a:cubicBezTo>
                  <a:cubicBezTo>
                    <a:pt x="1810" y="850"/>
                    <a:pt x="1811" y="858"/>
                    <a:pt x="1809" y="865"/>
                  </a:cubicBezTo>
                  <a:close/>
                </a:path>
              </a:pathLst>
            </a:custGeom>
            <a:solidFill>
              <a:schemeClr val="accent3"/>
            </a:solidFill>
            <a:ln>
              <a:noFill/>
            </a:ln>
          </p:spPr>
          <p:txBody>
            <a:bodyPr vert="horz" wrap="square" lIns="91440" tIns="45720" rIns="91440" bIns="45720" numCol="1" anchor="t" anchorCtr="0" compatLnSpc="1"/>
            <a:lstStyle/>
            <a:p>
              <a:endParaRPr lang="en-GB"/>
            </a:p>
          </p:txBody>
        </p:sp>
        <p:sp>
          <p:nvSpPr>
            <p:cNvPr id="33" name="Freeform 19"/>
            <p:cNvSpPr>
              <a:spLocks noEditPoints="1"/>
            </p:cNvSpPr>
            <p:nvPr>
              <p:custDataLst>
                <p:tags r:id="rId4"/>
              </p:custDataLst>
            </p:nvPr>
          </p:nvSpPr>
          <p:spPr bwMode="gray">
            <a:xfrm>
              <a:off x="2679701" y="1730376"/>
              <a:ext cx="6788150" cy="3400425"/>
            </a:xfrm>
            <a:custGeom>
              <a:avLst/>
              <a:gdLst>
                <a:gd name="T0" fmla="*/ 1791 w 1807"/>
                <a:gd name="T1" fmla="*/ 831 h 904"/>
                <a:gd name="T2" fmla="*/ 1724 w 1807"/>
                <a:gd name="T3" fmla="*/ 861 h 904"/>
                <a:gd name="T4" fmla="*/ 1589 w 1807"/>
                <a:gd name="T5" fmla="*/ 593 h 904"/>
                <a:gd name="T6" fmla="*/ 1161 w 1807"/>
                <a:gd name="T7" fmla="*/ 626 h 904"/>
                <a:gd name="T8" fmla="*/ 683 w 1807"/>
                <a:gd name="T9" fmla="*/ 634 h 904"/>
                <a:gd name="T10" fmla="*/ 292 w 1807"/>
                <a:gd name="T11" fmla="*/ 480 h 904"/>
                <a:gd name="T12" fmla="*/ 226 w 1807"/>
                <a:gd name="T13" fmla="*/ 843 h 904"/>
                <a:gd name="T14" fmla="*/ 60 w 1807"/>
                <a:gd name="T15" fmla="*/ 756 h 904"/>
                <a:gd name="T16" fmla="*/ 213 w 1807"/>
                <a:gd name="T17" fmla="*/ 54 h 904"/>
                <a:gd name="T18" fmla="*/ 531 w 1807"/>
                <a:gd name="T19" fmla="*/ 282 h 904"/>
                <a:gd name="T20" fmla="*/ 1292 w 1807"/>
                <a:gd name="T21" fmla="*/ 272 h 904"/>
                <a:gd name="T22" fmla="*/ 1233 w 1807"/>
                <a:gd name="T23" fmla="*/ 293 h 904"/>
                <a:gd name="T24" fmla="*/ 216 w 1807"/>
                <a:gd name="T25" fmla="*/ 1 h 904"/>
                <a:gd name="T26" fmla="*/ 77 w 1807"/>
                <a:gd name="T27" fmla="*/ 873 h 904"/>
                <a:gd name="T28" fmla="*/ 275 w 1807"/>
                <a:gd name="T29" fmla="*/ 889 h 904"/>
                <a:gd name="T30" fmla="*/ 291 w 1807"/>
                <a:gd name="T31" fmla="*/ 600 h 904"/>
                <a:gd name="T32" fmla="*/ 555 w 1807"/>
                <a:gd name="T33" fmla="*/ 596 h 904"/>
                <a:gd name="T34" fmla="*/ 1114 w 1807"/>
                <a:gd name="T35" fmla="*/ 739 h 904"/>
                <a:gd name="T36" fmla="*/ 1474 w 1807"/>
                <a:gd name="T37" fmla="*/ 505 h 904"/>
                <a:gd name="T38" fmla="*/ 1584 w 1807"/>
                <a:gd name="T39" fmla="*/ 819 h 904"/>
                <a:gd name="T40" fmla="*/ 1805 w 1807"/>
                <a:gd name="T41" fmla="*/ 861 h 904"/>
                <a:gd name="T42" fmla="*/ 1565 w 1807"/>
                <a:gd name="T43" fmla="*/ 743 h 904"/>
                <a:gd name="T44" fmla="*/ 1448 w 1807"/>
                <a:gd name="T45" fmla="*/ 494 h 904"/>
                <a:gd name="T46" fmla="*/ 910 w 1807"/>
                <a:gd name="T47" fmla="*/ 836 h 904"/>
                <a:gd name="T48" fmla="*/ 411 w 1807"/>
                <a:gd name="T49" fmla="*/ 510 h 904"/>
                <a:gd name="T50" fmla="*/ 286 w 1807"/>
                <a:gd name="T51" fmla="*/ 648 h 904"/>
                <a:gd name="T52" fmla="*/ 271 w 1807"/>
                <a:gd name="T53" fmla="*/ 887 h 904"/>
                <a:gd name="T54" fmla="*/ 29 w 1807"/>
                <a:gd name="T55" fmla="*/ 822 h 904"/>
                <a:gd name="T56" fmla="*/ 46 w 1807"/>
                <a:gd name="T57" fmla="*/ 4 h 904"/>
                <a:gd name="T58" fmla="*/ 380 w 1807"/>
                <a:gd name="T59" fmla="*/ 78 h 904"/>
                <a:gd name="T60" fmla="*/ 741 w 1807"/>
                <a:gd name="T61" fmla="*/ 370 h 904"/>
                <a:gd name="T62" fmla="*/ 875 w 1807"/>
                <a:gd name="T63" fmla="*/ 430 h 904"/>
                <a:gd name="T64" fmla="*/ 375 w 1807"/>
                <a:gd name="T65" fmla="*/ 127 h 904"/>
                <a:gd name="T66" fmla="*/ 52 w 1807"/>
                <a:gd name="T67" fmla="*/ 60 h 904"/>
                <a:gd name="T68" fmla="*/ 175 w 1807"/>
                <a:gd name="T69" fmla="*/ 849 h 904"/>
                <a:gd name="T70" fmla="*/ 235 w 1807"/>
                <a:gd name="T71" fmla="*/ 837 h 904"/>
                <a:gd name="T72" fmla="*/ 412 w 1807"/>
                <a:gd name="T73" fmla="*/ 457 h 904"/>
                <a:gd name="T74" fmla="*/ 914 w 1807"/>
                <a:gd name="T75" fmla="*/ 790 h 904"/>
                <a:gd name="T76" fmla="*/ 1387 w 1807"/>
                <a:gd name="T77" fmla="*/ 472 h 904"/>
                <a:gd name="T78" fmla="*/ 1606 w 1807"/>
                <a:gd name="T79" fmla="*/ 809 h 904"/>
                <a:gd name="T80" fmla="*/ 107 w 1807"/>
                <a:gd name="T81" fmla="*/ 862 h 904"/>
                <a:gd name="T82" fmla="*/ 22 w 1807"/>
                <a:gd name="T83" fmla="*/ 48 h 904"/>
                <a:gd name="T84" fmla="*/ 397 w 1807"/>
                <a:gd name="T85" fmla="*/ 113 h 904"/>
                <a:gd name="T86" fmla="*/ 192 w 1807"/>
                <a:gd name="T87" fmla="*/ 34 h 904"/>
                <a:gd name="T88" fmla="*/ 41 w 1807"/>
                <a:gd name="T89" fmla="*/ 760 h 904"/>
                <a:gd name="T90" fmla="*/ 253 w 1807"/>
                <a:gd name="T91" fmla="*/ 852 h 904"/>
                <a:gd name="T92" fmla="*/ 262 w 1807"/>
                <a:gd name="T93" fmla="*/ 863 h 904"/>
                <a:gd name="T94" fmla="*/ 296 w 1807"/>
                <a:gd name="T95" fmla="*/ 497 h 904"/>
                <a:gd name="T96" fmla="*/ 239 w 1807"/>
                <a:gd name="T97" fmla="*/ 854 h 904"/>
                <a:gd name="T98" fmla="*/ 114 w 1807"/>
                <a:gd name="T99" fmla="*/ 840 h 904"/>
                <a:gd name="T100" fmla="*/ 218 w 1807"/>
                <a:gd name="T101" fmla="*/ 39 h 904"/>
                <a:gd name="T102" fmla="*/ 552 w 1807"/>
                <a:gd name="T103" fmla="*/ 280 h 904"/>
                <a:gd name="T104" fmla="*/ 569 w 1807"/>
                <a:gd name="T105" fmla="*/ 272 h 904"/>
                <a:gd name="T106" fmla="*/ 212 w 1807"/>
                <a:gd name="T107" fmla="*/ 14 h 904"/>
                <a:gd name="T108" fmla="*/ 16 w 1807"/>
                <a:gd name="T109" fmla="*/ 730 h 904"/>
                <a:gd name="T110" fmla="*/ 187 w 1807"/>
                <a:gd name="T111" fmla="*/ 887 h 904"/>
                <a:gd name="T112" fmla="*/ 274 w 1807"/>
                <a:gd name="T113" fmla="*/ 830 h 904"/>
                <a:gd name="T114" fmla="*/ 519 w 1807"/>
                <a:gd name="T115" fmla="*/ 539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07" h="904">
                  <a:moveTo>
                    <a:pt x="1806" y="829"/>
                  </a:moveTo>
                  <a:cubicBezTo>
                    <a:pt x="1806" y="826"/>
                    <a:pt x="1805" y="823"/>
                    <a:pt x="1805" y="820"/>
                  </a:cubicBezTo>
                  <a:cubicBezTo>
                    <a:pt x="1805" y="815"/>
                    <a:pt x="1805" y="809"/>
                    <a:pt x="1805" y="804"/>
                  </a:cubicBezTo>
                  <a:cubicBezTo>
                    <a:pt x="1805" y="793"/>
                    <a:pt x="1804" y="783"/>
                    <a:pt x="1804" y="774"/>
                  </a:cubicBezTo>
                  <a:cubicBezTo>
                    <a:pt x="1802" y="736"/>
                    <a:pt x="1801" y="719"/>
                    <a:pt x="1799" y="728"/>
                  </a:cubicBezTo>
                  <a:cubicBezTo>
                    <a:pt x="1799" y="734"/>
                    <a:pt x="1798" y="731"/>
                    <a:pt x="1797" y="735"/>
                  </a:cubicBezTo>
                  <a:cubicBezTo>
                    <a:pt x="1796" y="740"/>
                    <a:pt x="1795" y="757"/>
                    <a:pt x="1794" y="776"/>
                  </a:cubicBezTo>
                  <a:cubicBezTo>
                    <a:pt x="1793" y="786"/>
                    <a:pt x="1793" y="797"/>
                    <a:pt x="1792" y="807"/>
                  </a:cubicBezTo>
                  <a:cubicBezTo>
                    <a:pt x="1792" y="813"/>
                    <a:pt x="1792" y="818"/>
                    <a:pt x="1791" y="823"/>
                  </a:cubicBezTo>
                  <a:cubicBezTo>
                    <a:pt x="1791" y="826"/>
                    <a:pt x="1791" y="828"/>
                    <a:pt x="1791" y="831"/>
                  </a:cubicBezTo>
                  <a:cubicBezTo>
                    <a:pt x="1791" y="832"/>
                    <a:pt x="1791" y="833"/>
                    <a:pt x="1791" y="834"/>
                  </a:cubicBezTo>
                  <a:cubicBezTo>
                    <a:pt x="1791" y="835"/>
                    <a:pt x="1790" y="836"/>
                    <a:pt x="1790" y="837"/>
                  </a:cubicBezTo>
                  <a:cubicBezTo>
                    <a:pt x="1790" y="839"/>
                    <a:pt x="1790" y="841"/>
                    <a:pt x="1790" y="843"/>
                  </a:cubicBezTo>
                  <a:cubicBezTo>
                    <a:pt x="1790" y="847"/>
                    <a:pt x="1790" y="852"/>
                    <a:pt x="1787" y="855"/>
                  </a:cubicBezTo>
                  <a:cubicBezTo>
                    <a:pt x="1786" y="857"/>
                    <a:pt x="1784" y="859"/>
                    <a:pt x="1782" y="859"/>
                  </a:cubicBezTo>
                  <a:cubicBezTo>
                    <a:pt x="1780" y="860"/>
                    <a:pt x="1778" y="860"/>
                    <a:pt x="1775" y="860"/>
                  </a:cubicBezTo>
                  <a:cubicBezTo>
                    <a:pt x="1773" y="860"/>
                    <a:pt x="1771" y="860"/>
                    <a:pt x="1768" y="861"/>
                  </a:cubicBezTo>
                  <a:cubicBezTo>
                    <a:pt x="1766" y="861"/>
                    <a:pt x="1764" y="861"/>
                    <a:pt x="1761" y="861"/>
                  </a:cubicBezTo>
                  <a:cubicBezTo>
                    <a:pt x="1755" y="861"/>
                    <a:pt x="1748" y="861"/>
                    <a:pt x="1741" y="861"/>
                  </a:cubicBezTo>
                  <a:cubicBezTo>
                    <a:pt x="1736" y="861"/>
                    <a:pt x="1730" y="861"/>
                    <a:pt x="1724" y="861"/>
                  </a:cubicBezTo>
                  <a:cubicBezTo>
                    <a:pt x="1721" y="861"/>
                    <a:pt x="1719" y="861"/>
                    <a:pt x="1717" y="860"/>
                  </a:cubicBezTo>
                  <a:cubicBezTo>
                    <a:pt x="1715" y="860"/>
                    <a:pt x="1712" y="860"/>
                    <a:pt x="1710" y="860"/>
                  </a:cubicBezTo>
                  <a:cubicBezTo>
                    <a:pt x="1705" y="859"/>
                    <a:pt x="1701" y="858"/>
                    <a:pt x="1696" y="857"/>
                  </a:cubicBezTo>
                  <a:cubicBezTo>
                    <a:pt x="1686" y="855"/>
                    <a:pt x="1677" y="852"/>
                    <a:pt x="1667" y="848"/>
                  </a:cubicBezTo>
                  <a:cubicBezTo>
                    <a:pt x="1649" y="840"/>
                    <a:pt x="1630" y="828"/>
                    <a:pt x="1614" y="812"/>
                  </a:cubicBezTo>
                  <a:cubicBezTo>
                    <a:pt x="1604" y="801"/>
                    <a:pt x="1595" y="787"/>
                    <a:pt x="1590" y="773"/>
                  </a:cubicBezTo>
                  <a:cubicBezTo>
                    <a:pt x="1588" y="766"/>
                    <a:pt x="1587" y="758"/>
                    <a:pt x="1587" y="750"/>
                  </a:cubicBezTo>
                  <a:cubicBezTo>
                    <a:pt x="1587" y="741"/>
                    <a:pt x="1587" y="732"/>
                    <a:pt x="1587" y="722"/>
                  </a:cubicBezTo>
                  <a:cubicBezTo>
                    <a:pt x="1588" y="684"/>
                    <a:pt x="1588" y="644"/>
                    <a:pt x="1589" y="602"/>
                  </a:cubicBezTo>
                  <a:cubicBezTo>
                    <a:pt x="1589" y="600"/>
                    <a:pt x="1589" y="596"/>
                    <a:pt x="1589" y="593"/>
                  </a:cubicBezTo>
                  <a:cubicBezTo>
                    <a:pt x="1589" y="590"/>
                    <a:pt x="1588" y="587"/>
                    <a:pt x="1588" y="584"/>
                  </a:cubicBezTo>
                  <a:cubicBezTo>
                    <a:pt x="1587" y="578"/>
                    <a:pt x="1586" y="572"/>
                    <a:pt x="1585" y="565"/>
                  </a:cubicBezTo>
                  <a:cubicBezTo>
                    <a:pt x="1582" y="553"/>
                    <a:pt x="1577" y="541"/>
                    <a:pt x="1570" y="530"/>
                  </a:cubicBezTo>
                  <a:cubicBezTo>
                    <a:pt x="1557" y="507"/>
                    <a:pt x="1537" y="487"/>
                    <a:pt x="1513" y="475"/>
                  </a:cubicBezTo>
                  <a:cubicBezTo>
                    <a:pt x="1501" y="468"/>
                    <a:pt x="1487" y="464"/>
                    <a:pt x="1474" y="462"/>
                  </a:cubicBezTo>
                  <a:cubicBezTo>
                    <a:pt x="1467" y="461"/>
                    <a:pt x="1460" y="460"/>
                    <a:pt x="1452" y="460"/>
                  </a:cubicBezTo>
                  <a:cubicBezTo>
                    <a:pt x="1446" y="460"/>
                    <a:pt x="1439" y="460"/>
                    <a:pt x="1433" y="460"/>
                  </a:cubicBezTo>
                  <a:cubicBezTo>
                    <a:pt x="1406" y="462"/>
                    <a:pt x="1380" y="469"/>
                    <a:pt x="1356" y="479"/>
                  </a:cubicBezTo>
                  <a:cubicBezTo>
                    <a:pt x="1319" y="495"/>
                    <a:pt x="1285" y="518"/>
                    <a:pt x="1253" y="544"/>
                  </a:cubicBezTo>
                  <a:cubicBezTo>
                    <a:pt x="1222" y="570"/>
                    <a:pt x="1192" y="599"/>
                    <a:pt x="1161" y="626"/>
                  </a:cubicBezTo>
                  <a:cubicBezTo>
                    <a:pt x="1153" y="633"/>
                    <a:pt x="1145" y="640"/>
                    <a:pt x="1137" y="647"/>
                  </a:cubicBezTo>
                  <a:cubicBezTo>
                    <a:pt x="1129" y="654"/>
                    <a:pt x="1121" y="661"/>
                    <a:pt x="1113" y="669"/>
                  </a:cubicBezTo>
                  <a:cubicBezTo>
                    <a:pt x="1097" y="683"/>
                    <a:pt x="1080" y="698"/>
                    <a:pt x="1063" y="712"/>
                  </a:cubicBezTo>
                  <a:cubicBezTo>
                    <a:pt x="1047" y="726"/>
                    <a:pt x="1029" y="740"/>
                    <a:pt x="1011" y="752"/>
                  </a:cubicBezTo>
                  <a:cubicBezTo>
                    <a:pt x="993" y="764"/>
                    <a:pt x="975" y="775"/>
                    <a:pt x="955" y="781"/>
                  </a:cubicBezTo>
                  <a:cubicBezTo>
                    <a:pt x="940" y="786"/>
                    <a:pt x="924" y="788"/>
                    <a:pt x="908" y="787"/>
                  </a:cubicBezTo>
                  <a:cubicBezTo>
                    <a:pt x="892" y="786"/>
                    <a:pt x="877" y="782"/>
                    <a:pt x="861" y="775"/>
                  </a:cubicBezTo>
                  <a:cubicBezTo>
                    <a:pt x="845" y="768"/>
                    <a:pt x="830" y="759"/>
                    <a:pt x="815" y="749"/>
                  </a:cubicBezTo>
                  <a:cubicBezTo>
                    <a:pt x="800" y="738"/>
                    <a:pt x="786" y="726"/>
                    <a:pt x="771" y="714"/>
                  </a:cubicBezTo>
                  <a:cubicBezTo>
                    <a:pt x="742" y="688"/>
                    <a:pt x="713" y="661"/>
                    <a:pt x="683" y="634"/>
                  </a:cubicBezTo>
                  <a:cubicBezTo>
                    <a:pt x="672" y="624"/>
                    <a:pt x="672" y="624"/>
                    <a:pt x="672" y="624"/>
                  </a:cubicBezTo>
                  <a:cubicBezTo>
                    <a:pt x="661" y="615"/>
                    <a:pt x="661" y="615"/>
                    <a:pt x="661" y="615"/>
                  </a:cubicBezTo>
                  <a:cubicBezTo>
                    <a:pt x="640" y="594"/>
                    <a:pt x="640" y="594"/>
                    <a:pt x="640" y="594"/>
                  </a:cubicBezTo>
                  <a:cubicBezTo>
                    <a:pt x="625" y="581"/>
                    <a:pt x="611" y="567"/>
                    <a:pt x="595" y="553"/>
                  </a:cubicBezTo>
                  <a:cubicBezTo>
                    <a:pt x="565" y="526"/>
                    <a:pt x="531" y="500"/>
                    <a:pt x="492" y="480"/>
                  </a:cubicBezTo>
                  <a:cubicBezTo>
                    <a:pt x="472" y="470"/>
                    <a:pt x="451" y="462"/>
                    <a:pt x="429" y="458"/>
                  </a:cubicBezTo>
                  <a:cubicBezTo>
                    <a:pt x="418" y="455"/>
                    <a:pt x="407" y="453"/>
                    <a:pt x="396" y="453"/>
                  </a:cubicBezTo>
                  <a:cubicBezTo>
                    <a:pt x="390" y="452"/>
                    <a:pt x="384" y="452"/>
                    <a:pt x="379" y="452"/>
                  </a:cubicBezTo>
                  <a:cubicBezTo>
                    <a:pt x="373" y="452"/>
                    <a:pt x="366" y="452"/>
                    <a:pt x="360" y="453"/>
                  </a:cubicBezTo>
                  <a:cubicBezTo>
                    <a:pt x="335" y="456"/>
                    <a:pt x="312" y="466"/>
                    <a:pt x="292" y="480"/>
                  </a:cubicBezTo>
                  <a:cubicBezTo>
                    <a:pt x="272" y="495"/>
                    <a:pt x="256" y="514"/>
                    <a:pt x="245" y="536"/>
                  </a:cubicBezTo>
                  <a:cubicBezTo>
                    <a:pt x="240" y="547"/>
                    <a:pt x="236" y="559"/>
                    <a:pt x="234" y="571"/>
                  </a:cubicBezTo>
                  <a:cubicBezTo>
                    <a:pt x="232" y="577"/>
                    <a:pt x="232" y="583"/>
                    <a:pt x="231" y="589"/>
                  </a:cubicBezTo>
                  <a:cubicBezTo>
                    <a:pt x="231" y="592"/>
                    <a:pt x="231" y="596"/>
                    <a:pt x="231" y="599"/>
                  </a:cubicBezTo>
                  <a:cubicBezTo>
                    <a:pt x="231" y="606"/>
                    <a:pt x="231" y="606"/>
                    <a:pt x="231" y="606"/>
                  </a:cubicBezTo>
                  <a:cubicBezTo>
                    <a:pt x="231" y="626"/>
                    <a:pt x="231" y="645"/>
                    <a:pt x="231" y="664"/>
                  </a:cubicBezTo>
                  <a:cubicBezTo>
                    <a:pt x="231" y="714"/>
                    <a:pt x="231" y="763"/>
                    <a:pt x="231" y="812"/>
                  </a:cubicBezTo>
                  <a:cubicBezTo>
                    <a:pt x="231" y="821"/>
                    <a:pt x="231" y="829"/>
                    <a:pt x="231" y="838"/>
                  </a:cubicBezTo>
                  <a:cubicBezTo>
                    <a:pt x="231" y="839"/>
                    <a:pt x="231" y="841"/>
                    <a:pt x="230" y="842"/>
                  </a:cubicBezTo>
                  <a:cubicBezTo>
                    <a:pt x="229" y="843"/>
                    <a:pt x="227" y="843"/>
                    <a:pt x="226" y="843"/>
                  </a:cubicBezTo>
                  <a:cubicBezTo>
                    <a:pt x="223" y="843"/>
                    <a:pt x="223" y="843"/>
                    <a:pt x="223" y="843"/>
                  </a:cubicBezTo>
                  <a:cubicBezTo>
                    <a:pt x="218" y="844"/>
                    <a:pt x="218" y="844"/>
                    <a:pt x="218" y="844"/>
                  </a:cubicBezTo>
                  <a:cubicBezTo>
                    <a:pt x="212" y="844"/>
                    <a:pt x="206" y="844"/>
                    <a:pt x="200" y="844"/>
                  </a:cubicBezTo>
                  <a:cubicBezTo>
                    <a:pt x="182" y="844"/>
                    <a:pt x="182" y="844"/>
                    <a:pt x="182" y="844"/>
                  </a:cubicBezTo>
                  <a:cubicBezTo>
                    <a:pt x="178" y="844"/>
                    <a:pt x="178" y="844"/>
                    <a:pt x="178" y="844"/>
                  </a:cubicBezTo>
                  <a:cubicBezTo>
                    <a:pt x="177" y="844"/>
                    <a:pt x="175" y="844"/>
                    <a:pt x="174" y="844"/>
                  </a:cubicBezTo>
                  <a:cubicBezTo>
                    <a:pt x="172" y="844"/>
                    <a:pt x="169" y="844"/>
                    <a:pt x="167" y="844"/>
                  </a:cubicBezTo>
                  <a:cubicBezTo>
                    <a:pt x="147" y="841"/>
                    <a:pt x="127" y="834"/>
                    <a:pt x="109" y="823"/>
                  </a:cubicBezTo>
                  <a:cubicBezTo>
                    <a:pt x="92" y="812"/>
                    <a:pt x="77" y="798"/>
                    <a:pt x="68" y="781"/>
                  </a:cubicBezTo>
                  <a:cubicBezTo>
                    <a:pt x="64" y="773"/>
                    <a:pt x="61" y="765"/>
                    <a:pt x="60" y="756"/>
                  </a:cubicBezTo>
                  <a:cubicBezTo>
                    <a:pt x="59" y="754"/>
                    <a:pt x="59" y="752"/>
                    <a:pt x="59" y="750"/>
                  </a:cubicBezTo>
                  <a:cubicBezTo>
                    <a:pt x="59" y="741"/>
                    <a:pt x="59" y="741"/>
                    <a:pt x="59" y="741"/>
                  </a:cubicBezTo>
                  <a:cubicBezTo>
                    <a:pt x="59" y="723"/>
                    <a:pt x="59" y="723"/>
                    <a:pt x="59" y="723"/>
                  </a:cubicBezTo>
                  <a:cubicBezTo>
                    <a:pt x="59" y="698"/>
                    <a:pt x="59" y="673"/>
                    <a:pt x="59" y="648"/>
                  </a:cubicBezTo>
                  <a:cubicBezTo>
                    <a:pt x="59" y="452"/>
                    <a:pt x="59" y="71"/>
                    <a:pt x="59" y="63"/>
                  </a:cubicBezTo>
                  <a:cubicBezTo>
                    <a:pt x="59" y="55"/>
                    <a:pt x="62" y="55"/>
                    <a:pt x="67" y="55"/>
                  </a:cubicBezTo>
                  <a:cubicBezTo>
                    <a:pt x="71" y="55"/>
                    <a:pt x="115" y="54"/>
                    <a:pt x="139" y="54"/>
                  </a:cubicBezTo>
                  <a:cubicBezTo>
                    <a:pt x="157" y="54"/>
                    <a:pt x="175" y="54"/>
                    <a:pt x="193" y="54"/>
                  </a:cubicBezTo>
                  <a:cubicBezTo>
                    <a:pt x="206" y="54"/>
                    <a:pt x="206" y="54"/>
                    <a:pt x="206" y="54"/>
                  </a:cubicBezTo>
                  <a:cubicBezTo>
                    <a:pt x="213" y="54"/>
                    <a:pt x="213" y="54"/>
                    <a:pt x="213" y="54"/>
                  </a:cubicBezTo>
                  <a:cubicBezTo>
                    <a:pt x="218" y="54"/>
                    <a:pt x="218" y="54"/>
                    <a:pt x="218" y="54"/>
                  </a:cubicBezTo>
                  <a:cubicBezTo>
                    <a:pt x="226" y="55"/>
                    <a:pt x="234" y="56"/>
                    <a:pt x="242" y="57"/>
                  </a:cubicBezTo>
                  <a:cubicBezTo>
                    <a:pt x="272" y="62"/>
                    <a:pt x="302" y="75"/>
                    <a:pt x="326" y="93"/>
                  </a:cubicBezTo>
                  <a:cubicBezTo>
                    <a:pt x="330" y="96"/>
                    <a:pt x="333" y="98"/>
                    <a:pt x="336" y="101"/>
                  </a:cubicBezTo>
                  <a:cubicBezTo>
                    <a:pt x="339" y="103"/>
                    <a:pt x="341" y="105"/>
                    <a:pt x="344" y="109"/>
                  </a:cubicBezTo>
                  <a:cubicBezTo>
                    <a:pt x="351" y="115"/>
                    <a:pt x="357" y="121"/>
                    <a:pt x="364" y="126"/>
                  </a:cubicBezTo>
                  <a:cubicBezTo>
                    <a:pt x="377" y="138"/>
                    <a:pt x="389" y="150"/>
                    <a:pt x="402" y="162"/>
                  </a:cubicBezTo>
                  <a:cubicBezTo>
                    <a:pt x="427" y="185"/>
                    <a:pt x="452" y="209"/>
                    <a:pt x="477" y="231"/>
                  </a:cubicBezTo>
                  <a:cubicBezTo>
                    <a:pt x="489" y="243"/>
                    <a:pt x="501" y="254"/>
                    <a:pt x="513" y="265"/>
                  </a:cubicBezTo>
                  <a:cubicBezTo>
                    <a:pt x="519" y="271"/>
                    <a:pt x="525" y="276"/>
                    <a:pt x="531" y="282"/>
                  </a:cubicBezTo>
                  <a:cubicBezTo>
                    <a:pt x="534" y="284"/>
                    <a:pt x="537" y="287"/>
                    <a:pt x="540" y="289"/>
                  </a:cubicBezTo>
                  <a:cubicBezTo>
                    <a:pt x="543" y="292"/>
                    <a:pt x="546" y="295"/>
                    <a:pt x="549" y="298"/>
                  </a:cubicBezTo>
                  <a:cubicBezTo>
                    <a:pt x="573" y="321"/>
                    <a:pt x="600" y="341"/>
                    <a:pt x="627" y="358"/>
                  </a:cubicBezTo>
                  <a:cubicBezTo>
                    <a:pt x="681" y="391"/>
                    <a:pt x="737" y="412"/>
                    <a:pt x="789" y="423"/>
                  </a:cubicBezTo>
                  <a:cubicBezTo>
                    <a:pt x="834" y="433"/>
                    <a:pt x="878" y="437"/>
                    <a:pt x="921" y="436"/>
                  </a:cubicBezTo>
                  <a:cubicBezTo>
                    <a:pt x="963" y="435"/>
                    <a:pt x="1005" y="429"/>
                    <a:pt x="1044" y="419"/>
                  </a:cubicBezTo>
                  <a:cubicBezTo>
                    <a:pt x="1086" y="409"/>
                    <a:pt x="1124" y="394"/>
                    <a:pt x="1157" y="377"/>
                  </a:cubicBezTo>
                  <a:cubicBezTo>
                    <a:pt x="1190" y="359"/>
                    <a:pt x="1217" y="340"/>
                    <a:pt x="1239" y="322"/>
                  </a:cubicBezTo>
                  <a:cubicBezTo>
                    <a:pt x="1250" y="313"/>
                    <a:pt x="1260" y="304"/>
                    <a:pt x="1269" y="295"/>
                  </a:cubicBezTo>
                  <a:cubicBezTo>
                    <a:pt x="1277" y="287"/>
                    <a:pt x="1285" y="279"/>
                    <a:pt x="1292" y="272"/>
                  </a:cubicBezTo>
                  <a:cubicBezTo>
                    <a:pt x="1305" y="258"/>
                    <a:pt x="1315" y="248"/>
                    <a:pt x="1322" y="241"/>
                  </a:cubicBezTo>
                  <a:cubicBezTo>
                    <a:pt x="1338" y="224"/>
                    <a:pt x="1351" y="210"/>
                    <a:pt x="1361" y="200"/>
                  </a:cubicBezTo>
                  <a:cubicBezTo>
                    <a:pt x="1362" y="198"/>
                    <a:pt x="1363" y="197"/>
                    <a:pt x="1364" y="196"/>
                  </a:cubicBezTo>
                  <a:cubicBezTo>
                    <a:pt x="1373" y="187"/>
                    <a:pt x="1378" y="180"/>
                    <a:pt x="1380" y="177"/>
                  </a:cubicBezTo>
                  <a:cubicBezTo>
                    <a:pt x="1383" y="173"/>
                    <a:pt x="1383" y="171"/>
                    <a:pt x="1379" y="174"/>
                  </a:cubicBezTo>
                  <a:cubicBezTo>
                    <a:pt x="1374" y="176"/>
                    <a:pt x="1369" y="180"/>
                    <a:pt x="1360" y="187"/>
                  </a:cubicBezTo>
                  <a:cubicBezTo>
                    <a:pt x="1348" y="196"/>
                    <a:pt x="1332" y="209"/>
                    <a:pt x="1312" y="226"/>
                  </a:cubicBezTo>
                  <a:cubicBezTo>
                    <a:pt x="1301" y="235"/>
                    <a:pt x="1290" y="245"/>
                    <a:pt x="1277" y="256"/>
                  </a:cubicBezTo>
                  <a:cubicBezTo>
                    <a:pt x="1270" y="262"/>
                    <a:pt x="1263" y="268"/>
                    <a:pt x="1256" y="274"/>
                  </a:cubicBezTo>
                  <a:cubicBezTo>
                    <a:pt x="1249" y="281"/>
                    <a:pt x="1241" y="287"/>
                    <a:pt x="1233" y="293"/>
                  </a:cubicBezTo>
                  <a:cubicBezTo>
                    <a:pt x="1200" y="319"/>
                    <a:pt x="1157" y="346"/>
                    <a:pt x="1101" y="366"/>
                  </a:cubicBezTo>
                  <a:cubicBezTo>
                    <a:pt x="1045" y="386"/>
                    <a:pt x="976" y="400"/>
                    <a:pt x="896" y="396"/>
                  </a:cubicBezTo>
                  <a:cubicBezTo>
                    <a:pt x="883" y="394"/>
                    <a:pt x="857" y="393"/>
                    <a:pt x="822" y="386"/>
                  </a:cubicBezTo>
                  <a:cubicBezTo>
                    <a:pt x="788" y="379"/>
                    <a:pt x="744" y="367"/>
                    <a:pt x="700" y="346"/>
                  </a:cubicBezTo>
                  <a:cubicBezTo>
                    <a:pt x="678" y="335"/>
                    <a:pt x="656" y="322"/>
                    <a:pt x="635" y="307"/>
                  </a:cubicBezTo>
                  <a:cubicBezTo>
                    <a:pt x="613" y="292"/>
                    <a:pt x="593" y="275"/>
                    <a:pt x="574" y="256"/>
                  </a:cubicBezTo>
                  <a:cubicBezTo>
                    <a:pt x="533" y="218"/>
                    <a:pt x="493" y="179"/>
                    <a:pt x="456" y="144"/>
                  </a:cubicBezTo>
                  <a:cubicBezTo>
                    <a:pt x="430" y="119"/>
                    <a:pt x="403" y="94"/>
                    <a:pt x="377" y="69"/>
                  </a:cubicBezTo>
                  <a:cubicBezTo>
                    <a:pt x="348" y="42"/>
                    <a:pt x="313" y="21"/>
                    <a:pt x="274" y="11"/>
                  </a:cubicBezTo>
                  <a:cubicBezTo>
                    <a:pt x="255" y="5"/>
                    <a:pt x="236" y="2"/>
                    <a:pt x="216" y="1"/>
                  </a:cubicBezTo>
                  <a:cubicBezTo>
                    <a:pt x="198" y="1"/>
                    <a:pt x="180" y="1"/>
                    <a:pt x="162" y="1"/>
                  </a:cubicBezTo>
                  <a:cubicBezTo>
                    <a:pt x="123" y="1"/>
                    <a:pt x="75" y="0"/>
                    <a:pt x="44" y="0"/>
                  </a:cubicBezTo>
                  <a:cubicBezTo>
                    <a:pt x="13" y="0"/>
                    <a:pt x="4" y="18"/>
                    <a:pt x="4" y="40"/>
                  </a:cubicBezTo>
                  <a:cubicBezTo>
                    <a:pt x="4" y="62"/>
                    <a:pt x="3" y="147"/>
                    <a:pt x="3" y="202"/>
                  </a:cubicBezTo>
                  <a:cubicBezTo>
                    <a:pt x="2" y="288"/>
                    <a:pt x="2" y="374"/>
                    <a:pt x="1" y="463"/>
                  </a:cubicBezTo>
                  <a:cubicBezTo>
                    <a:pt x="1" y="550"/>
                    <a:pt x="1" y="640"/>
                    <a:pt x="0" y="732"/>
                  </a:cubicBezTo>
                  <a:cubicBezTo>
                    <a:pt x="0" y="738"/>
                    <a:pt x="0" y="743"/>
                    <a:pt x="0" y="749"/>
                  </a:cubicBezTo>
                  <a:cubicBezTo>
                    <a:pt x="0" y="757"/>
                    <a:pt x="1" y="765"/>
                    <a:pt x="3" y="772"/>
                  </a:cubicBezTo>
                  <a:cubicBezTo>
                    <a:pt x="5" y="787"/>
                    <a:pt x="11" y="801"/>
                    <a:pt x="18" y="814"/>
                  </a:cubicBezTo>
                  <a:cubicBezTo>
                    <a:pt x="33" y="839"/>
                    <a:pt x="54" y="858"/>
                    <a:pt x="77" y="873"/>
                  </a:cubicBezTo>
                  <a:cubicBezTo>
                    <a:pt x="100" y="887"/>
                    <a:pt x="126" y="897"/>
                    <a:pt x="153" y="902"/>
                  </a:cubicBezTo>
                  <a:cubicBezTo>
                    <a:pt x="160" y="903"/>
                    <a:pt x="167" y="903"/>
                    <a:pt x="175" y="904"/>
                  </a:cubicBezTo>
                  <a:cubicBezTo>
                    <a:pt x="184" y="904"/>
                    <a:pt x="184" y="904"/>
                    <a:pt x="184" y="904"/>
                  </a:cubicBezTo>
                  <a:cubicBezTo>
                    <a:pt x="193" y="904"/>
                    <a:pt x="193" y="904"/>
                    <a:pt x="193" y="904"/>
                  </a:cubicBezTo>
                  <a:cubicBezTo>
                    <a:pt x="199" y="904"/>
                    <a:pt x="205" y="904"/>
                    <a:pt x="211" y="903"/>
                  </a:cubicBezTo>
                  <a:cubicBezTo>
                    <a:pt x="221" y="903"/>
                    <a:pt x="221" y="903"/>
                    <a:pt x="221" y="903"/>
                  </a:cubicBezTo>
                  <a:cubicBezTo>
                    <a:pt x="226" y="903"/>
                    <a:pt x="226" y="903"/>
                    <a:pt x="226" y="903"/>
                  </a:cubicBezTo>
                  <a:cubicBezTo>
                    <a:pt x="228" y="903"/>
                    <a:pt x="231" y="903"/>
                    <a:pt x="233" y="902"/>
                  </a:cubicBezTo>
                  <a:cubicBezTo>
                    <a:pt x="244" y="901"/>
                    <a:pt x="254" y="900"/>
                    <a:pt x="263" y="897"/>
                  </a:cubicBezTo>
                  <a:cubicBezTo>
                    <a:pt x="267" y="895"/>
                    <a:pt x="271" y="892"/>
                    <a:pt x="275" y="889"/>
                  </a:cubicBezTo>
                  <a:cubicBezTo>
                    <a:pt x="279" y="886"/>
                    <a:pt x="282" y="882"/>
                    <a:pt x="284" y="878"/>
                  </a:cubicBezTo>
                  <a:cubicBezTo>
                    <a:pt x="286" y="874"/>
                    <a:pt x="288" y="870"/>
                    <a:pt x="289" y="865"/>
                  </a:cubicBezTo>
                  <a:cubicBezTo>
                    <a:pt x="290" y="863"/>
                    <a:pt x="290" y="860"/>
                    <a:pt x="290" y="858"/>
                  </a:cubicBezTo>
                  <a:cubicBezTo>
                    <a:pt x="290" y="855"/>
                    <a:pt x="290" y="853"/>
                    <a:pt x="290" y="850"/>
                  </a:cubicBezTo>
                  <a:cubicBezTo>
                    <a:pt x="291" y="835"/>
                    <a:pt x="291" y="835"/>
                    <a:pt x="291" y="835"/>
                  </a:cubicBezTo>
                  <a:cubicBezTo>
                    <a:pt x="291" y="825"/>
                    <a:pt x="291" y="825"/>
                    <a:pt x="291" y="825"/>
                  </a:cubicBezTo>
                  <a:cubicBezTo>
                    <a:pt x="291" y="802"/>
                    <a:pt x="291" y="778"/>
                    <a:pt x="291" y="755"/>
                  </a:cubicBezTo>
                  <a:cubicBezTo>
                    <a:pt x="291" y="707"/>
                    <a:pt x="291" y="660"/>
                    <a:pt x="291" y="613"/>
                  </a:cubicBezTo>
                  <a:cubicBezTo>
                    <a:pt x="291" y="604"/>
                    <a:pt x="291" y="604"/>
                    <a:pt x="291" y="604"/>
                  </a:cubicBezTo>
                  <a:cubicBezTo>
                    <a:pt x="291" y="600"/>
                    <a:pt x="291" y="600"/>
                    <a:pt x="291" y="600"/>
                  </a:cubicBezTo>
                  <a:cubicBezTo>
                    <a:pt x="291" y="599"/>
                    <a:pt x="291" y="598"/>
                    <a:pt x="291" y="596"/>
                  </a:cubicBezTo>
                  <a:cubicBezTo>
                    <a:pt x="291" y="592"/>
                    <a:pt x="292" y="588"/>
                    <a:pt x="292" y="583"/>
                  </a:cubicBezTo>
                  <a:cubicBezTo>
                    <a:pt x="294" y="575"/>
                    <a:pt x="297" y="566"/>
                    <a:pt x="301" y="559"/>
                  </a:cubicBezTo>
                  <a:cubicBezTo>
                    <a:pt x="309" y="543"/>
                    <a:pt x="323" y="530"/>
                    <a:pt x="338" y="522"/>
                  </a:cubicBezTo>
                  <a:cubicBezTo>
                    <a:pt x="346" y="518"/>
                    <a:pt x="354" y="515"/>
                    <a:pt x="362" y="513"/>
                  </a:cubicBezTo>
                  <a:cubicBezTo>
                    <a:pt x="366" y="512"/>
                    <a:pt x="371" y="512"/>
                    <a:pt x="375" y="512"/>
                  </a:cubicBezTo>
                  <a:cubicBezTo>
                    <a:pt x="377" y="512"/>
                    <a:pt x="380" y="512"/>
                    <a:pt x="382" y="512"/>
                  </a:cubicBezTo>
                  <a:cubicBezTo>
                    <a:pt x="385" y="512"/>
                    <a:pt x="387" y="512"/>
                    <a:pt x="390" y="512"/>
                  </a:cubicBezTo>
                  <a:cubicBezTo>
                    <a:pt x="410" y="514"/>
                    <a:pt x="429" y="518"/>
                    <a:pt x="448" y="526"/>
                  </a:cubicBezTo>
                  <a:cubicBezTo>
                    <a:pt x="486" y="541"/>
                    <a:pt x="521" y="567"/>
                    <a:pt x="555" y="596"/>
                  </a:cubicBezTo>
                  <a:cubicBezTo>
                    <a:pt x="571" y="611"/>
                    <a:pt x="588" y="626"/>
                    <a:pt x="604" y="641"/>
                  </a:cubicBezTo>
                  <a:cubicBezTo>
                    <a:pt x="612" y="649"/>
                    <a:pt x="621" y="657"/>
                    <a:pt x="629" y="665"/>
                  </a:cubicBezTo>
                  <a:cubicBezTo>
                    <a:pt x="638" y="672"/>
                    <a:pt x="646" y="679"/>
                    <a:pt x="654" y="687"/>
                  </a:cubicBezTo>
                  <a:cubicBezTo>
                    <a:pt x="688" y="716"/>
                    <a:pt x="720" y="747"/>
                    <a:pt x="755" y="775"/>
                  </a:cubicBezTo>
                  <a:cubicBezTo>
                    <a:pt x="773" y="789"/>
                    <a:pt x="792" y="802"/>
                    <a:pt x="812" y="814"/>
                  </a:cubicBezTo>
                  <a:cubicBezTo>
                    <a:pt x="832" y="825"/>
                    <a:pt x="855" y="835"/>
                    <a:pt x="879" y="839"/>
                  </a:cubicBezTo>
                  <a:cubicBezTo>
                    <a:pt x="903" y="844"/>
                    <a:pt x="929" y="844"/>
                    <a:pt x="952" y="839"/>
                  </a:cubicBezTo>
                  <a:cubicBezTo>
                    <a:pt x="976" y="834"/>
                    <a:pt x="997" y="824"/>
                    <a:pt x="1016" y="814"/>
                  </a:cubicBezTo>
                  <a:cubicBezTo>
                    <a:pt x="1035" y="803"/>
                    <a:pt x="1052" y="790"/>
                    <a:pt x="1068" y="778"/>
                  </a:cubicBezTo>
                  <a:cubicBezTo>
                    <a:pt x="1084" y="765"/>
                    <a:pt x="1099" y="752"/>
                    <a:pt x="1114" y="739"/>
                  </a:cubicBezTo>
                  <a:cubicBezTo>
                    <a:pt x="1128" y="726"/>
                    <a:pt x="1142" y="713"/>
                    <a:pt x="1155" y="701"/>
                  </a:cubicBezTo>
                  <a:cubicBezTo>
                    <a:pt x="1162" y="694"/>
                    <a:pt x="1169" y="688"/>
                    <a:pt x="1176" y="682"/>
                  </a:cubicBezTo>
                  <a:cubicBezTo>
                    <a:pt x="1182" y="676"/>
                    <a:pt x="1189" y="670"/>
                    <a:pt x="1196" y="664"/>
                  </a:cubicBezTo>
                  <a:cubicBezTo>
                    <a:pt x="1223" y="639"/>
                    <a:pt x="1247" y="615"/>
                    <a:pt x="1271" y="593"/>
                  </a:cubicBezTo>
                  <a:cubicBezTo>
                    <a:pt x="1294" y="573"/>
                    <a:pt x="1316" y="554"/>
                    <a:pt x="1340" y="540"/>
                  </a:cubicBezTo>
                  <a:cubicBezTo>
                    <a:pt x="1363" y="525"/>
                    <a:pt x="1386" y="515"/>
                    <a:pt x="1410" y="509"/>
                  </a:cubicBezTo>
                  <a:cubicBezTo>
                    <a:pt x="1421" y="506"/>
                    <a:pt x="1433" y="504"/>
                    <a:pt x="1444" y="503"/>
                  </a:cubicBezTo>
                  <a:cubicBezTo>
                    <a:pt x="1446" y="503"/>
                    <a:pt x="1449" y="503"/>
                    <a:pt x="1452" y="503"/>
                  </a:cubicBezTo>
                  <a:cubicBezTo>
                    <a:pt x="1455" y="503"/>
                    <a:pt x="1457" y="503"/>
                    <a:pt x="1460" y="503"/>
                  </a:cubicBezTo>
                  <a:cubicBezTo>
                    <a:pt x="1464" y="503"/>
                    <a:pt x="1469" y="504"/>
                    <a:pt x="1474" y="505"/>
                  </a:cubicBezTo>
                  <a:cubicBezTo>
                    <a:pt x="1493" y="509"/>
                    <a:pt x="1509" y="519"/>
                    <a:pt x="1522" y="531"/>
                  </a:cubicBezTo>
                  <a:cubicBezTo>
                    <a:pt x="1535" y="544"/>
                    <a:pt x="1543" y="559"/>
                    <a:pt x="1548" y="574"/>
                  </a:cubicBezTo>
                  <a:cubicBezTo>
                    <a:pt x="1550" y="582"/>
                    <a:pt x="1551" y="590"/>
                    <a:pt x="1552" y="598"/>
                  </a:cubicBezTo>
                  <a:cubicBezTo>
                    <a:pt x="1552" y="607"/>
                    <a:pt x="1552" y="616"/>
                    <a:pt x="1552" y="624"/>
                  </a:cubicBezTo>
                  <a:cubicBezTo>
                    <a:pt x="1553" y="659"/>
                    <a:pt x="1554" y="692"/>
                    <a:pt x="1555" y="724"/>
                  </a:cubicBezTo>
                  <a:cubicBezTo>
                    <a:pt x="1555" y="732"/>
                    <a:pt x="1556" y="739"/>
                    <a:pt x="1556" y="747"/>
                  </a:cubicBezTo>
                  <a:cubicBezTo>
                    <a:pt x="1556" y="749"/>
                    <a:pt x="1556" y="752"/>
                    <a:pt x="1556" y="754"/>
                  </a:cubicBezTo>
                  <a:cubicBezTo>
                    <a:pt x="1556" y="756"/>
                    <a:pt x="1556" y="758"/>
                    <a:pt x="1557" y="761"/>
                  </a:cubicBezTo>
                  <a:cubicBezTo>
                    <a:pt x="1557" y="765"/>
                    <a:pt x="1558" y="769"/>
                    <a:pt x="1559" y="774"/>
                  </a:cubicBezTo>
                  <a:cubicBezTo>
                    <a:pt x="1564" y="791"/>
                    <a:pt x="1573" y="806"/>
                    <a:pt x="1584" y="819"/>
                  </a:cubicBezTo>
                  <a:cubicBezTo>
                    <a:pt x="1602" y="841"/>
                    <a:pt x="1628" y="858"/>
                    <a:pt x="1656" y="869"/>
                  </a:cubicBezTo>
                  <a:cubicBezTo>
                    <a:pt x="1670" y="875"/>
                    <a:pt x="1685" y="879"/>
                    <a:pt x="1700" y="881"/>
                  </a:cubicBezTo>
                  <a:cubicBezTo>
                    <a:pt x="1708" y="882"/>
                    <a:pt x="1716" y="882"/>
                    <a:pt x="1723" y="882"/>
                  </a:cubicBezTo>
                  <a:cubicBezTo>
                    <a:pt x="1731" y="882"/>
                    <a:pt x="1738" y="881"/>
                    <a:pt x="1745" y="881"/>
                  </a:cubicBezTo>
                  <a:cubicBezTo>
                    <a:pt x="1749" y="881"/>
                    <a:pt x="1752" y="881"/>
                    <a:pt x="1756" y="880"/>
                  </a:cubicBezTo>
                  <a:cubicBezTo>
                    <a:pt x="1759" y="880"/>
                    <a:pt x="1763" y="880"/>
                    <a:pt x="1767" y="880"/>
                  </a:cubicBezTo>
                  <a:cubicBezTo>
                    <a:pt x="1775" y="879"/>
                    <a:pt x="1783" y="878"/>
                    <a:pt x="1790" y="876"/>
                  </a:cubicBezTo>
                  <a:cubicBezTo>
                    <a:pt x="1792" y="875"/>
                    <a:pt x="1794" y="875"/>
                    <a:pt x="1795" y="874"/>
                  </a:cubicBezTo>
                  <a:cubicBezTo>
                    <a:pt x="1797" y="873"/>
                    <a:pt x="1799" y="872"/>
                    <a:pt x="1800" y="870"/>
                  </a:cubicBezTo>
                  <a:cubicBezTo>
                    <a:pt x="1803" y="868"/>
                    <a:pt x="1804" y="864"/>
                    <a:pt x="1805" y="861"/>
                  </a:cubicBezTo>
                  <a:cubicBezTo>
                    <a:pt x="1807" y="854"/>
                    <a:pt x="1806" y="846"/>
                    <a:pt x="1806" y="839"/>
                  </a:cubicBezTo>
                  <a:cubicBezTo>
                    <a:pt x="1806" y="836"/>
                    <a:pt x="1806" y="832"/>
                    <a:pt x="1806" y="829"/>
                  </a:cubicBezTo>
                  <a:close/>
                  <a:moveTo>
                    <a:pt x="1637" y="843"/>
                  </a:moveTo>
                  <a:cubicBezTo>
                    <a:pt x="1633" y="842"/>
                    <a:pt x="1627" y="839"/>
                    <a:pt x="1619" y="834"/>
                  </a:cubicBezTo>
                  <a:cubicBezTo>
                    <a:pt x="1611" y="829"/>
                    <a:pt x="1602" y="822"/>
                    <a:pt x="1592" y="811"/>
                  </a:cubicBezTo>
                  <a:cubicBezTo>
                    <a:pt x="1585" y="803"/>
                    <a:pt x="1579" y="794"/>
                    <a:pt x="1573" y="783"/>
                  </a:cubicBezTo>
                  <a:cubicBezTo>
                    <a:pt x="1571" y="777"/>
                    <a:pt x="1569" y="771"/>
                    <a:pt x="1567" y="765"/>
                  </a:cubicBezTo>
                  <a:cubicBezTo>
                    <a:pt x="1566" y="761"/>
                    <a:pt x="1566" y="758"/>
                    <a:pt x="1566" y="754"/>
                  </a:cubicBezTo>
                  <a:cubicBezTo>
                    <a:pt x="1565" y="752"/>
                    <a:pt x="1565" y="750"/>
                    <a:pt x="1565" y="749"/>
                  </a:cubicBezTo>
                  <a:cubicBezTo>
                    <a:pt x="1565" y="747"/>
                    <a:pt x="1565" y="745"/>
                    <a:pt x="1565" y="743"/>
                  </a:cubicBezTo>
                  <a:cubicBezTo>
                    <a:pt x="1564" y="720"/>
                    <a:pt x="1563" y="693"/>
                    <a:pt x="1562" y="663"/>
                  </a:cubicBezTo>
                  <a:cubicBezTo>
                    <a:pt x="1562" y="648"/>
                    <a:pt x="1562" y="632"/>
                    <a:pt x="1561" y="615"/>
                  </a:cubicBezTo>
                  <a:cubicBezTo>
                    <a:pt x="1561" y="611"/>
                    <a:pt x="1561" y="607"/>
                    <a:pt x="1561" y="602"/>
                  </a:cubicBezTo>
                  <a:cubicBezTo>
                    <a:pt x="1561" y="600"/>
                    <a:pt x="1561" y="598"/>
                    <a:pt x="1561" y="596"/>
                  </a:cubicBezTo>
                  <a:cubicBezTo>
                    <a:pt x="1560" y="594"/>
                    <a:pt x="1560" y="592"/>
                    <a:pt x="1560" y="590"/>
                  </a:cubicBezTo>
                  <a:cubicBezTo>
                    <a:pt x="1559" y="582"/>
                    <a:pt x="1557" y="574"/>
                    <a:pt x="1554" y="566"/>
                  </a:cubicBezTo>
                  <a:cubicBezTo>
                    <a:pt x="1549" y="550"/>
                    <a:pt x="1539" y="535"/>
                    <a:pt x="1526" y="523"/>
                  </a:cubicBezTo>
                  <a:cubicBezTo>
                    <a:pt x="1513" y="510"/>
                    <a:pt x="1496" y="501"/>
                    <a:pt x="1477" y="497"/>
                  </a:cubicBezTo>
                  <a:cubicBezTo>
                    <a:pt x="1472" y="496"/>
                    <a:pt x="1468" y="495"/>
                    <a:pt x="1463" y="495"/>
                  </a:cubicBezTo>
                  <a:cubicBezTo>
                    <a:pt x="1458" y="494"/>
                    <a:pt x="1453" y="494"/>
                    <a:pt x="1448" y="494"/>
                  </a:cubicBezTo>
                  <a:cubicBezTo>
                    <a:pt x="1438" y="495"/>
                    <a:pt x="1427" y="496"/>
                    <a:pt x="1417" y="498"/>
                  </a:cubicBezTo>
                  <a:cubicBezTo>
                    <a:pt x="1396" y="503"/>
                    <a:pt x="1375" y="510"/>
                    <a:pt x="1355" y="521"/>
                  </a:cubicBezTo>
                  <a:cubicBezTo>
                    <a:pt x="1335" y="532"/>
                    <a:pt x="1315" y="546"/>
                    <a:pt x="1296" y="561"/>
                  </a:cubicBezTo>
                  <a:cubicBezTo>
                    <a:pt x="1276" y="576"/>
                    <a:pt x="1258" y="594"/>
                    <a:pt x="1239" y="612"/>
                  </a:cubicBezTo>
                  <a:cubicBezTo>
                    <a:pt x="1220" y="630"/>
                    <a:pt x="1200" y="649"/>
                    <a:pt x="1179" y="668"/>
                  </a:cubicBezTo>
                  <a:cubicBezTo>
                    <a:pt x="1159" y="687"/>
                    <a:pt x="1138" y="706"/>
                    <a:pt x="1117" y="726"/>
                  </a:cubicBezTo>
                  <a:cubicBezTo>
                    <a:pt x="1095" y="745"/>
                    <a:pt x="1073" y="765"/>
                    <a:pt x="1048" y="784"/>
                  </a:cubicBezTo>
                  <a:cubicBezTo>
                    <a:pt x="1036" y="793"/>
                    <a:pt x="1022" y="802"/>
                    <a:pt x="1008" y="810"/>
                  </a:cubicBezTo>
                  <a:cubicBezTo>
                    <a:pt x="994" y="818"/>
                    <a:pt x="978" y="824"/>
                    <a:pt x="962" y="829"/>
                  </a:cubicBezTo>
                  <a:cubicBezTo>
                    <a:pt x="945" y="834"/>
                    <a:pt x="927" y="836"/>
                    <a:pt x="910" y="836"/>
                  </a:cubicBezTo>
                  <a:cubicBezTo>
                    <a:pt x="892" y="835"/>
                    <a:pt x="874" y="832"/>
                    <a:pt x="857" y="827"/>
                  </a:cubicBezTo>
                  <a:cubicBezTo>
                    <a:pt x="840" y="821"/>
                    <a:pt x="825" y="813"/>
                    <a:pt x="810" y="805"/>
                  </a:cubicBezTo>
                  <a:cubicBezTo>
                    <a:pt x="795" y="796"/>
                    <a:pt x="781" y="786"/>
                    <a:pt x="767" y="776"/>
                  </a:cubicBezTo>
                  <a:cubicBezTo>
                    <a:pt x="741" y="756"/>
                    <a:pt x="716" y="733"/>
                    <a:pt x="691" y="711"/>
                  </a:cubicBezTo>
                  <a:cubicBezTo>
                    <a:pt x="678" y="700"/>
                    <a:pt x="666" y="689"/>
                    <a:pt x="653" y="678"/>
                  </a:cubicBezTo>
                  <a:cubicBezTo>
                    <a:pt x="647" y="672"/>
                    <a:pt x="641" y="666"/>
                    <a:pt x="634" y="661"/>
                  </a:cubicBezTo>
                  <a:cubicBezTo>
                    <a:pt x="628" y="655"/>
                    <a:pt x="621" y="649"/>
                    <a:pt x="615" y="643"/>
                  </a:cubicBezTo>
                  <a:cubicBezTo>
                    <a:pt x="590" y="620"/>
                    <a:pt x="565" y="597"/>
                    <a:pt x="539" y="576"/>
                  </a:cubicBezTo>
                  <a:cubicBezTo>
                    <a:pt x="513" y="555"/>
                    <a:pt x="486" y="536"/>
                    <a:pt x="456" y="523"/>
                  </a:cubicBezTo>
                  <a:cubicBezTo>
                    <a:pt x="442" y="517"/>
                    <a:pt x="427" y="512"/>
                    <a:pt x="411" y="510"/>
                  </a:cubicBezTo>
                  <a:cubicBezTo>
                    <a:pt x="403" y="508"/>
                    <a:pt x="396" y="507"/>
                    <a:pt x="388" y="507"/>
                  </a:cubicBezTo>
                  <a:cubicBezTo>
                    <a:pt x="384" y="507"/>
                    <a:pt x="380" y="506"/>
                    <a:pt x="376" y="507"/>
                  </a:cubicBezTo>
                  <a:cubicBezTo>
                    <a:pt x="373" y="507"/>
                    <a:pt x="369" y="507"/>
                    <a:pt x="366" y="507"/>
                  </a:cubicBezTo>
                  <a:cubicBezTo>
                    <a:pt x="352" y="509"/>
                    <a:pt x="338" y="515"/>
                    <a:pt x="327" y="523"/>
                  </a:cubicBezTo>
                  <a:cubicBezTo>
                    <a:pt x="315" y="531"/>
                    <a:pt x="305" y="542"/>
                    <a:pt x="298" y="554"/>
                  </a:cubicBezTo>
                  <a:cubicBezTo>
                    <a:pt x="291" y="567"/>
                    <a:pt x="287" y="581"/>
                    <a:pt x="286" y="595"/>
                  </a:cubicBezTo>
                  <a:cubicBezTo>
                    <a:pt x="286" y="597"/>
                    <a:pt x="286" y="598"/>
                    <a:pt x="286" y="600"/>
                  </a:cubicBezTo>
                  <a:cubicBezTo>
                    <a:pt x="286" y="607"/>
                    <a:pt x="286" y="607"/>
                    <a:pt x="286" y="607"/>
                  </a:cubicBezTo>
                  <a:cubicBezTo>
                    <a:pt x="286" y="621"/>
                    <a:pt x="286" y="621"/>
                    <a:pt x="286" y="621"/>
                  </a:cubicBezTo>
                  <a:cubicBezTo>
                    <a:pt x="286" y="630"/>
                    <a:pt x="286" y="639"/>
                    <a:pt x="286" y="648"/>
                  </a:cubicBezTo>
                  <a:cubicBezTo>
                    <a:pt x="286" y="685"/>
                    <a:pt x="286" y="722"/>
                    <a:pt x="286" y="759"/>
                  </a:cubicBezTo>
                  <a:cubicBezTo>
                    <a:pt x="286" y="777"/>
                    <a:pt x="286" y="796"/>
                    <a:pt x="286" y="814"/>
                  </a:cubicBezTo>
                  <a:cubicBezTo>
                    <a:pt x="286" y="828"/>
                    <a:pt x="286" y="828"/>
                    <a:pt x="286" y="828"/>
                  </a:cubicBezTo>
                  <a:cubicBezTo>
                    <a:pt x="286" y="832"/>
                    <a:pt x="286" y="832"/>
                    <a:pt x="286" y="832"/>
                  </a:cubicBezTo>
                  <a:cubicBezTo>
                    <a:pt x="286" y="834"/>
                    <a:pt x="286" y="834"/>
                    <a:pt x="286" y="834"/>
                  </a:cubicBezTo>
                  <a:cubicBezTo>
                    <a:pt x="286" y="837"/>
                    <a:pt x="286" y="837"/>
                    <a:pt x="286" y="837"/>
                  </a:cubicBezTo>
                  <a:cubicBezTo>
                    <a:pt x="286" y="848"/>
                    <a:pt x="286" y="848"/>
                    <a:pt x="286" y="848"/>
                  </a:cubicBezTo>
                  <a:cubicBezTo>
                    <a:pt x="286" y="852"/>
                    <a:pt x="286" y="856"/>
                    <a:pt x="285" y="859"/>
                  </a:cubicBezTo>
                  <a:cubicBezTo>
                    <a:pt x="285" y="863"/>
                    <a:pt x="284" y="866"/>
                    <a:pt x="283" y="870"/>
                  </a:cubicBezTo>
                  <a:cubicBezTo>
                    <a:pt x="281" y="876"/>
                    <a:pt x="277" y="882"/>
                    <a:pt x="271" y="887"/>
                  </a:cubicBezTo>
                  <a:cubicBezTo>
                    <a:pt x="260" y="895"/>
                    <a:pt x="244" y="897"/>
                    <a:pt x="229" y="898"/>
                  </a:cubicBezTo>
                  <a:cubicBezTo>
                    <a:pt x="220" y="899"/>
                    <a:pt x="220" y="899"/>
                    <a:pt x="220" y="899"/>
                  </a:cubicBezTo>
                  <a:cubicBezTo>
                    <a:pt x="213" y="899"/>
                    <a:pt x="213" y="899"/>
                    <a:pt x="213" y="899"/>
                  </a:cubicBezTo>
                  <a:cubicBezTo>
                    <a:pt x="208" y="899"/>
                    <a:pt x="203" y="899"/>
                    <a:pt x="198" y="899"/>
                  </a:cubicBezTo>
                  <a:cubicBezTo>
                    <a:pt x="184" y="899"/>
                    <a:pt x="184" y="899"/>
                    <a:pt x="184" y="899"/>
                  </a:cubicBezTo>
                  <a:cubicBezTo>
                    <a:pt x="176" y="899"/>
                    <a:pt x="176" y="899"/>
                    <a:pt x="176" y="899"/>
                  </a:cubicBezTo>
                  <a:cubicBezTo>
                    <a:pt x="174" y="899"/>
                    <a:pt x="171" y="899"/>
                    <a:pt x="168" y="899"/>
                  </a:cubicBezTo>
                  <a:cubicBezTo>
                    <a:pt x="157" y="898"/>
                    <a:pt x="146" y="896"/>
                    <a:pt x="136" y="893"/>
                  </a:cubicBezTo>
                  <a:cubicBezTo>
                    <a:pt x="115" y="888"/>
                    <a:pt x="95" y="879"/>
                    <a:pt x="77" y="867"/>
                  </a:cubicBezTo>
                  <a:cubicBezTo>
                    <a:pt x="59" y="856"/>
                    <a:pt x="42" y="841"/>
                    <a:pt x="29" y="822"/>
                  </a:cubicBezTo>
                  <a:cubicBezTo>
                    <a:pt x="23" y="813"/>
                    <a:pt x="17" y="803"/>
                    <a:pt x="13" y="792"/>
                  </a:cubicBezTo>
                  <a:cubicBezTo>
                    <a:pt x="9" y="781"/>
                    <a:pt x="6" y="769"/>
                    <a:pt x="5" y="757"/>
                  </a:cubicBezTo>
                  <a:cubicBezTo>
                    <a:pt x="5" y="753"/>
                    <a:pt x="5" y="753"/>
                    <a:pt x="5" y="753"/>
                  </a:cubicBezTo>
                  <a:cubicBezTo>
                    <a:pt x="5" y="748"/>
                    <a:pt x="5" y="748"/>
                    <a:pt x="5" y="748"/>
                  </a:cubicBezTo>
                  <a:cubicBezTo>
                    <a:pt x="5" y="741"/>
                    <a:pt x="5" y="741"/>
                    <a:pt x="5" y="741"/>
                  </a:cubicBezTo>
                  <a:cubicBezTo>
                    <a:pt x="5" y="727"/>
                    <a:pt x="5" y="727"/>
                    <a:pt x="5" y="727"/>
                  </a:cubicBezTo>
                  <a:cubicBezTo>
                    <a:pt x="5" y="699"/>
                    <a:pt x="5" y="699"/>
                    <a:pt x="5" y="699"/>
                  </a:cubicBezTo>
                  <a:cubicBezTo>
                    <a:pt x="5" y="548"/>
                    <a:pt x="6" y="396"/>
                    <a:pt x="7" y="247"/>
                  </a:cubicBezTo>
                  <a:cubicBezTo>
                    <a:pt x="7" y="177"/>
                    <a:pt x="8" y="57"/>
                    <a:pt x="8" y="42"/>
                  </a:cubicBezTo>
                  <a:cubicBezTo>
                    <a:pt x="8" y="27"/>
                    <a:pt x="14" y="4"/>
                    <a:pt x="46" y="4"/>
                  </a:cubicBezTo>
                  <a:cubicBezTo>
                    <a:pt x="78" y="4"/>
                    <a:pt x="124" y="5"/>
                    <a:pt x="162" y="5"/>
                  </a:cubicBezTo>
                  <a:cubicBezTo>
                    <a:pt x="180" y="5"/>
                    <a:pt x="197" y="5"/>
                    <a:pt x="214" y="5"/>
                  </a:cubicBezTo>
                  <a:cubicBezTo>
                    <a:pt x="216" y="5"/>
                    <a:pt x="218" y="5"/>
                    <a:pt x="221" y="5"/>
                  </a:cubicBezTo>
                  <a:cubicBezTo>
                    <a:pt x="223" y="6"/>
                    <a:pt x="225" y="6"/>
                    <a:pt x="228" y="6"/>
                  </a:cubicBezTo>
                  <a:cubicBezTo>
                    <a:pt x="232" y="6"/>
                    <a:pt x="237" y="7"/>
                    <a:pt x="241" y="8"/>
                  </a:cubicBezTo>
                  <a:cubicBezTo>
                    <a:pt x="250" y="9"/>
                    <a:pt x="259" y="11"/>
                    <a:pt x="268" y="13"/>
                  </a:cubicBezTo>
                  <a:cubicBezTo>
                    <a:pt x="303" y="22"/>
                    <a:pt x="335" y="39"/>
                    <a:pt x="362" y="61"/>
                  </a:cubicBezTo>
                  <a:cubicBezTo>
                    <a:pt x="365" y="63"/>
                    <a:pt x="368" y="66"/>
                    <a:pt x="371" y="69"/>
                  </a:cubicBezTo>
                  <a:cubicBezTo>
                    <a:pt x="376" y="74"/>
                    <a:pt x="376" y="74"/>
                    <a:pt x="376" y="74"/>
                  </a:cubicBezTo>
                  <a:cubicBezTo>
                    <a:pt x="380" y="78"/>
                    <a:pt x="380" y="78"/>
                    <a:pt x="380" y="78"/>
                  </a:cubicBezTo>
                  <a:cubicBezTo>
                    <a:pt x="386" y="83"/>
                    <a:pt x="392" y="88"/>
                    <a:pt x="397" y="94"/>
                  </a:cubicBezTo>
                  <a:cubicBezTo>
                    <a:pt x="409" y="105"/>
                    <a:pt x="420" y="115"/>
                    <a:pt x="431" y="126"/>
                  </a:cubicBezTo>
                  <a:cubicBezTo>
                    <a:pt x="453" y="147"/>
                    <a:pt x="474" y="168"/>
                    <a:pt x="495" y="188"/>
                  </a:cubicBezTo>
                  <a:cubicBezTo>
                    <a:pt x="516" y="208"/>
                    <a:pt x="537" y="228"/>
                    <a:pt x="557" y="247"/>
                  </a:cubicBezTo>
                  <a:cubicBezTo>
                    <a:pt x="559" y="249"/>
                    <a:pt x="562" y="252"/>
                    <a:pt x="564" y="254"/>
                  </a:cubicBezTo>
                  <a:cubicBezTo>
                    <a:pt x="568" y="258"/>
                    <a:pt x="568" y="258"/>
                    <a:pt x="568" y="258"/>
                  </a:cubicBezTo>
                  <a:cubicBezTo>
                    <a:pt x="570" y="259"/>
                    <a:pt x="571" y="260"/>
                    <a:pt x="572" y="261"/>
                  </a:cubicBezTo>
                  <a:cubicBezTo>
                    <a:pt x="577" y="266"/>
                    <a:pt x="581" y="271"/>
                    <a:pt x="586" y="275"/>
                  </a:cubicBezTo>
                  <a:cubicBezTo>
                    <a:pt x="596" y="284"/>
                    <a:pt x="606" y="292"/>
                    <a:pt x="616" y="300"/>
                  </a:cubicBezTo>
                  <a:cubicBezTo>
                    <a:pt x="656" y="331"/>
                    <a:pt x="699" y="354"/>
                    <a:pt x="741" y="370"/>
                  </a:cubicBezTo>
                  <a:cubicBezTo>
                    <a:pt x="783" y="386"/>
                    <a:pt x="825" y="395"/>
                    <a:pt x="864" y="400"/>
                  </a:cubicBezTo>
                  <a:cubicBezTo>
                    <a:pt x="903" y="404"/>
                    <a:pt x="940" y="404"/>
                    <a:pt x="972" y="401"/>
                  </a:cubicBezTo>
                  <a:cubicBezTo>
                    <a:pt x="1038" y="396"/>
                    <a:pt x="1089" y="380"/>
                    <a:pt x="1125" y="366"/>
                  </a:cubicBezTo>
                  <a:cubicBezTo>
                    <a:pt x="1148" y="357"/>
                    <a:pt x="1165" y="349"/>
                    <a:pt x="1175" y="344"/>
                  </a:cubicBezTo>
                  <a:cubicBezTo>
                    <a:pt x="1186" y="339"/>
                    <a:pt x="1191" y="338"/>
                    <a:pt x="1191" y="339"/>
                  </a:cubicBezTo>
                  <a:cubicBezTo>
                    <a:pt x="1191" y="341"/>
                    <a:pt x="1185" y="346"/>
                    <a:pt x="1175" y="353"/>
                  </a:cubicBezTo>
                  <a:cubicBezTo>
                    <a:pt x="1164" y="361"/>
                    <a:pt x="1147" y="371"/>
                    <a:pt x="1123" y="383"/>
                  </a:cubicBezTo>
                  <a:cubicBezTo>
                    <a:pt x="1117" y="386"/>
                    <a:pt x="1104" y="393"/>
                    <a:pt x="1084" y="400"/>
                  </a:cubicBezTo>
                  <a:cubicBezTo>
                    <a:pt x="1063" y="408"/>
                    <a:pt x="1035" y="417"/>
                    <a:pt x="1000" y="423"/>
                  </a:cubicBezTo>
                  <a:cubicBezTo>
                    <a:pt x="965" y="429"/>
                    <a:pt x="923" y="433"/>
                    <a:pt x="875" y="430"/>
                  </a:cubicBezTo>
                  <a:cubicBezTo>
                    <a:pt x="828" y="427"/>
                    <a:pt x="775" y="418"/>
                    <a:pt x="721" y="398"/>
                  </a:cubicBezTo>
                  <a:cubicBezTo>
                    <a:pt x="661" y="376"/>
                    <a:pt x="604" y="341"/>
                    <a:pt x="555" y="296"/>
                  </a:cubicBezTo>
                  <a:cubicBezTo>
                    <a:pt x="552" y="293"/>
                    <a:pt x="549" y="290"/>
                    <a:pt x="546" y="287"/>
                  </a:cubicBezTo>
                  <a:cubicBezTo>
                    <a:pt x="544" y="285"/>
                    <a:pt x="544" y="285"/>
                    <a:pt x="544" y="285"/>
                  </a:cubicBezTo>
                  <a:cubicBezTo>
                    <a:pt x="542" y="283"/>
                    <a:pt x="542" y="283"/>
                    <a:pt x="542" y="283"/>
                  </a:cubicBezTo>
                  <a:cubicBezTo>
                    <a:pt x="537" y="279"/>
                    <a:pt x="537" y="279"/>
                    <a:pt x="537" y="279"/>
                  </a:cubicBezTo>
                  <a:cubicBezTo>
                    <a:pt x="531" y="274"/>
                    <a:pt x="526" y="268"/>
                    <a:pt x="520" y="263"/>
                  </a:cubicBezTo>
                  <a:cubicBezTo>
                    <a:pt x="508" y="251"/>
                    <a:pt x="496" y="240"/>
                    <a:pt x="484" y="229"/>
                  </a:cubicBezTo>
                  <a:cubicBezTo>
                    <a:pt x="460" y="207"/>
                    <a:pt x="436" y="184"/>
                    <a:pt x="411" y="162"/>
                  </a:cubicBezTo>
                  <a:cubicBezTo>
                    <a:pt x="399" y="150"/>
                    <a:pt x="387" y="139"/>
                    <a:pt x="375" y="127"/>
                  </a:cubicBezTo>
                  <a:cubicBezTo>
                    <a:pt x="369" y="122"/>
                    <a:pt x="362" y="116"/>
                    <a:pt x="356" y="110"/>
                  </a:cubicBezTo>
                  <a:cubicBezTo>
                    <a:pt x="347" y="102"/>
                    <a:pt x="347" y="102"/>
                    <a:pt x="347" y="102"/>
                  </a:cubicBezTo>
                  <a:cubicBezTo>
                    <a:pt x="345" y="100"/>
                    <a:pt x="345" y="100"/>
                    <a:pt x="345" y="100"/>
                  </a:cubicBezTo>
                  <a:cubicBezTo>
                    <a:pt x="343" y="98"/>
                    <a:pt x="343" y="98"/>
                    <a:pt x="343" y="98"/>
                  </a:cubicBezTo>
                  <a:cubicBezTo>
                    <a:pt x="338" y="94"/>
                    <a:pt x="338" y="94"/>
                    <a:pt x="338" y="94"/>
                  </a:cubicBezTo>
                  <a:cubicBezTo>
                    <a:pt x="315" y="75"/>
                    <a:pt x="287" y="60"/>
                    <a:pt x="257" y="53"/>
                  </a:cubicBezTo>
                  <a:cubicBezTo>
                    <a:pt x="242" y="49"/>
                    <a:pt x="226" y="47"/>
                    <a:pt x="211" y="47"/>
                  </a:cubicBezTo>
                  <a:cubicBezTo>
                    <a:pt x="193" y="47"/>
                    <a:pt x="176" y="48"/>
                    <a:pt x="159" y="48"/>
                  </a:cubicBezTo>
                  <a:cubicBezTo>
                    <a:pt x="127" y="48"/>
                    <a:pt x="76" y="48"/>
                    <a:pt x="64" y="48"/>
                  </a:cubicBezTo>
                  <a:cubicBezTo>
                    <a:pt x="52" y="48"/>
                    <a:pt x="52" y="56"/>
                    <a:pt x="52" y="60"/>
                  </a:cubicBezTo>
                  <a:cubicBezTo>
                    <a:pt x="52" y="64"/>
                    <a:pt x="53" y="470"/>
                    <a:pt x="54" y="676"/>
                  </a:cubicBezTo>
                  <a:cubicBezTo>
                    <a:pt x="54" y="689"/>
                    <a:pt x="54" y="702"/>
                    <a:pt x="54" y="715"/>
                  </a:cubicBezTo>
                  <a:cubicBezTo>
                    <a:pt x="54" y="734"/>
                    <a:pt x="54" y="734"/>
                    <a:pt x="54" y="734"/>
                  </a:cubicBezTo>
                  <a:cubicBezTo>
                    <a:pt x="54" y="744"/>
                    <a:pt x="54" y="744"/>
                    <a:pt x="54" y="744"/>
                  </a:cubicBezTo>
                  <a:cubicBezTo>
                    <a:pt x="54" y="749"/>
                    <a:pt x="54" y="749"/>
                    <a:pt x="54" y="749"/>
                  </a:cubicBezTo>
                  <a:cubicBezTo>
                    <a:pt x="54" y="750"/>
                    <a:pt x="54" y="751"/>
                    <a:pt x="54" y="752"/>
                  </a:cubicBezTo>
                  <a:cubicBezTo>
                    <a:pt x="55" y="771"/>
                    <a:pt x="65" y="790"/>
                    <a:pt x="80" y="806"/>
                  </a:cubicBezTo>
                  <a:cubicBezTo>
                    <a:pt x="95" y="821"/>
                    <a:pt x="115" y="833"/>
                    <a:pt x="136" y="841"/>
                  </a:cubicBezTo>
                  <a:cubicBezTo>
                    <a:pt x="146" y="844"/>
                    <a:pt x="157" y="847"/>
                    <a:pt x="168" y="848"/>
                  </a:cubicBezTo>
                  <a:cubicBezTo>
                    <a:pt x="170" y="848"/>
                    <a:pt x="173" y="848"/>
                    <a:pt x="175" y="849"/>
                  </a:cubicBezTo>
                  <a:cubicBezTo>
                    <a:pt x="177" y="849"/>
                    <a:pt x="178" y="849"/>
                    <a:pt x="179" y="849"/>
                  </a:cubicBezTo>
                  <a:cubicBezTo>
                    <a:pt x="184" y="849"/>
                    <a:pt x="184" y="849"/>
                    <a:pt x="184" y="849"/>
                  </a:cubicBezTo>
                  <a:cubicBezTo>
                    <a:pt x="191" y="849"/>
                    <a:pt x="197" y="848"/>
                    <a:pt x="203" y="848"/>
                  </a:cubicBezTo>
                  <a:cubicBezTo>
                    <a:pt x="209" y="848"/>
                    <a:pt x="215" y="848"/>
                    <a:pt x="221" y="848"/>
                  </a:cubicBezTo>
                  <a:cubicBezTo>
                    <a:pt x="224" y="847"/>
                    <a:pt x="224" y="847"/>
                    <a:pt x="224" y="847"/>
                  </a:cubicBezTo>
                  <a:cubicBezTo>
                    <a:pt x="225" y="847"/>
                    <a:pt x="225" y="847"/>
                    <a:pt x="225" y="847"/>
                  </a:cubicBezTo>
                  <a:cubicBezTo>
                    <a:pt x="226" y="847"/>
                    <a:pt x="228" y="847"/>
                    <a:pt x="229" y="847"/>
                  </a:cubicBezTo>
                  <a:cubicBezTo>
                    <a:pt x="230" y="847"/>
                    <a:pt x="231" y="846"/>
                    <a:pt x="232" y="846"/>
                  </a:cubicBezTo>
                  <a:cubicBezTo>
                    <a:pt x="233" y="846"/>
                    <a:pt x="234" y="845"/>
                    <a:pt x="234" y="844"/>
                  </a:cubicBezTo>
                  <a:cubicBezTo>
                    <a:pt x="235" y="842"/>
                    <a:pt x="235" y="839"/>
                    <a:pt x="235" y="837"/>
                  </a:cubicBezTo>
                  <a:cubicBezTo>
                    <a:pt x="235" y="814"/>
                    <a:pt x="235" y="791"/>
                    <a:pt x="235" y="768"/>
                  </a:cubicBezTo>
                  <a:cubicBezTo>
                    <a:pt x="234" y="717"/>
                    <a:pt x="234" y="667"/>
                    <a:pt x="234" y="617"/>
                  </a:cubicBezTo>
                  <a:cubicBezTo>
                    <a:pt x="234" y="610"/>
                    <a:pt x="234" y="604"/>
                    <a:pt x="234" y="597"/>
                  </a:cubicBezTo>
                  <a:cubicBezTo>
                    <a:pt x="234" y="589"/>
                    <a:pt x="235" y="582"/>
                    <a:pt x="236" y="574"/>
                  </a:cubicBezTo>
                  <a:cubicBezTo>
                    <a:pt x="239" y="559"/>
                    <a:pt x="244" y="544"/>
                    <a:pt x="252" y="530"/>
                  </a:cubicBezTo>
                  <a:cubicBezTo>
                    <a:pt x="267" y="502"/>
                    <a:pt x="291" y="479"/>
                    <a:pt x="320" y="466"/>
                  </a:cubicBezTo>
                  <a:cubicBezTo>
                    <a:pt x="335" y="460"/>
                    <a:pt x="351" y="456"/>
                    <a:pt x="367" y="454"/>
                  </a:cubicBezTo>
                  <a:cubicBezTo>
                    <a:pt x="371" y="454"/>
                    <a:pt x="375" y="454"/>
                    <a:pt x="379" y="454"/>
                  </a:cubicBezTo>
                  <a:cubicBezTo>
                    <a:pt x="383" y="454"/>
                    <a:pt x="386" y="454"/>
                    <a:pt x="390" y="454"/>
                  </a:cubicBezTo>
                  <a:cubicBezTo>
                    <a:pt x="397" y="455"/>
                    <a:pt x="405" y="455"/>
                    <a:pt x="412" y="457"/>
                  </a:cubicBezTo>
                  <a:cubicBezTo>
                    <a:pt x="441" y="461"/>
                    <a:pt x="470" y="471"/>
                    <a:pt x="495" y="484"/>
                  </a:cubicBezTo>
                  <a:cubicBezTo>
                    <a:pt x="521" y="497"/>
                    <a:pt x="544" y="513"/>
                    <a:pt x="565" y="530"/>
                  </a:cubicBezTo>
                  <a:cubicBezTo>
                    <a:pt x="587" y="547"/>
                    <a:pt x="607" y="566"/>
                    <a:pt x="626" y="584"/>
                  </a:cubicBezTo>
                  <a:cubicBezTo>
                    <a:pt x="635" y="593"/>
                    <a:pt x="645" y="601"/>
                    <a:pt x="654" y="610"/>
                  </a:cubicBezTo>
                  <a:cubicBezTo>
                    <a:pt x="668" y="623"/>
                    <a:pt x="668" y="623"/>
                    <a:pt x="668" y="623"/>
                  </a:cubicBezTo>
                  <a:cubicBezTo>
                    <a:pt x="673" y="628"/>
                    <a:pt x="678" y="632"/>
                    <a:pt x="683" y="636"/>
                  </a:cubicBezTo>
                  <a:cubicBezTo>
                    <a:pt x="702" y="654"/>
                    <a:pt x="721" y="671"/>
                    <a:pt x="740" y="689"/>
                  </a:cubicBezTo>
                  <a:cubicBezTo>
                    <a:pt x="759" y="706"/>
                    <a:pt x="777" y="722"/>
                    <a:pt x="796" y="737"/>
                  </a:cubicBezTo>
                  <a:cubicBezTo>
                    <a:pt x="815" y="752"/>
                    <a:pt x="834" y="765"/>
                    <a:pt x="854" y="774"/>
                  </a:cubicBezTo>
                  <a:cubicBezTo>
                    <a:pt x="874" y="784"/>
                    <a:pt x="894" y="789"/>
                    <a:pt x="914" y="790"/>
                  </a:cubicBezTo>
                  <a:cubicBezTo>
                    <a:pt x="934" y="790"/>
                    <a:pt x="954" y="786"/>
                    <a:pt x="973" y="777"/>
                  </a:cubicBezTo>
                  <a:cubicBezTo>
                    <a:pt x="992" y="769"/>
                    <a:pt x="1010" y="758"/>
                    <a:pt x="1027" y="745"/>
                  </a:cubicBezTo>
                  <a:cubicBezTo>
                    <a:pt x="1045" y="733"/>
                    <a:pt x="1061" y="719"/>
                    <a:pt x="1077" y="705"/>
                  </a:cubicBezTo>
                  <a:cubicBezTo>
                    <a:pt x="1093" y="691"/>
                    <a:pt x="1109" y="677"/>
                    <a:pt x="1125" y="663"/>
                  </a:cubicBezTo>
                  <a:cubicBezTo>
                    <a:pt x="1132" y="657"/>
                    <a:pt x="1140" y="650"/>
                    <a:pt x="1148" y="643"/>
                  </a:cubicBezTo>
                  <a:cubicBezTo>
                    <a:pt x="1151" y="640"/>
                    <a:pt x="1155" y="637"/>
                    <a:pt x="1159" y="633"/>
                  </a:cubicBezTo>
                  <a:cubicBezTo>
                    <a:pt x="1163" y="630"/>
                    <a:pt x="1166" y="627"/>
                    <a:pt x="1170" y="624"/>
                  </a:cubicBezTo>
                  <a:cubicBezTo>
                    <a:pt x="1202" y="595"/>
                    <a:pt x="1234" y="564"/>
                    <a:pt x="1269" y="537"/>
                  </a:cubicBezTo>
                  <a:cubicBezTo>
                    <a:pt x="1287" y="523"/>
                    <a:pt x="1305" y="510"/>
                    <a:pt x="1325" y="499"/>
                  </a:cubicBezTo>
                  <a:cubicBezTo>
                    <a:pt x="1344" y="488"/>
                    <a:pt x="1365" y="479"/>
                    <a:pt x="1387" y="472"/>
                  </a:cubicBezTo>
                  <a:cubicBezTo>
                    <a:pt x="1409" y="466"/>
                    <a:pt x="1432" y="463"/>
                    <a:pt x="1455" y="463"/>
                  </a:cubicBezTo>
                  <a:cubicBezTo>
                    <a:pt x="1479" y="464"/>
                    <a:pt x="1503" y="472"/>
                    <a:pt x="1523" y="484"/>
                  </a:cubicBezTo>
                  <a:cubicBezTo>
                    <a:pt x="1543" y="497"/>
                    <a:pt x="1559" y="515"/>
                    <a:pt x="1570" y="535"/>
                  </a:cubicBezTo>
                  <a:cubicBezTo>
                    <a:pt x="1581" y="555"/>
                    <a:pt x="1586" y="578"/>
                    <a:pt x="1586" y="601"/>
                  </a:cubicBezTo>
                  <a:cubicBezTo>
                    <a:pt x="1585" y="635"/>
                    <a:pt x="1585" y="667"/>
                    <a:pt x="1584" y="697"/>
                  </a:cubicBezTo>
                  <a:cubicBezTo>
                    <a:pt x="1584" y="712"/>
                    <a:pt x="1584" y="726"/>
                    <a:pt x="1584" y="740"/>
                  </a:cubicBezTo>
                  <a:cubicBezTo>
                    <a:pt x="1584" y="743"/>
                    <a:pt x="1584" y="747"/>
                    <a:pt x="1583" y="750"/>
                  </a:cubicBezTo>
                  <a:cubicBezTo>
                    <a:pt x="1583" y="753"/>
                    <a:pt x="1584" y="755"/>
                    <a:pt x="1584" y="758"/>
                  </a:cubicBezTo>
                  <a:cubicBezTo>
                    <a:pt x="1584" y="764"/>
                    <a:pt x="1586" y="769"/>
                    <a:pt x="1587" y="774"/>
                  </a:cubicBezTo>
                  <a:cubicBezTo>
                    <a:pt x="1591" y="787"/>
                    <a:pt x="1598" y="799"/>
                    <a:pt x="1606" y="809"/>
                  </a:cubicBezTo>
                  <a:cubicBezTo>
                    <a:pt x="1615" y="819"/>
                    <a:pt x="1624" y="828"/>
                    <a:pt x="1634" y="835"/>
                  </a:cubicBezTo>
                  <a:cubicBezTo>
                    <a:pt x="1639" y="839"/>
                    <a:pt x="1641" y="842"/>
                    <a:pt x="1642" y="843"/>
                  </a:cubicBezTo>
                  <a:cubicBezTo>
                    <a:pt x="1643" y="844"/>
                    <a:pt x="1641" y="845"/>
                    <a:pt x="1637" y="843"/>
                  </a:cubicBezTo>
                  <a:close/>
                  <a:moveTo>
                    <a:pt x="262" y="863"/>
                  </a:moveTo>
                  <a:cubicBezTo>
                    <a:pt x="261" y="867"/>
                    <a:pt x="257" y="871"/>
                    <a:pt x="253" y="872"/>
                  </a:cubicBezTo>
                  <a:cubicBezTo>
                    <a:pt x="245" y="876"/>
                    <a:pt x="235" y="876"/>
                    <a:pt x="225" y="877"/>
                  </a:cubicBezTo>
                  <a:cubicBezTo>
                    <a:pt x="216" y="878"/>
                    <a:pt x="207" y="878"/>
                    <a:pt x="197" y="878"/>
                  </a:cubicBezTo>
                  <a:cubicBezTo>
                    <a:pt x="192" y="879"/>
                    <a:pt x="188" y="879"/>
                    <a:pt x="183" y="879"/>
                  </a:cubicBezTo>
                  <a:cubicBezTo>
                    <a:pt x="178" y="879"/>
                    <a:pt x="173" y="879"/>
                    <a:pt x="168" y="878"/>
                  </a:cubicBezTo>
                  <a:cubicBezTo>
                    <a:pt x="148" y="877"/>
                    <a:pt x="127" y="872"/>
                    <a:pt x="107" y="862"/>
                  </a:cubicBezTo>
                  <a:cubicBezTo>
                    <a:pt x="88" y="853"/>
                    <a:pt x="69" y="840"/>
                    <a:pt x="53" y="822"/>
                  </a:cubicBezTo>
                  <a:cubicBezTo>
                    <a:pt x="45" y="813"/>
                    <a:pt x="38" y="803"/>
                    <a:pt x="33" y="792"/>
                  </a:cubicBezTo>
                  <a:cubicBezTo>
                    <a:pt x="28" y="781"/>
                    <a:pt x="24" y="769"/>
                    <a:pt x="23" y="756"/>
                  </a:cubicBezTo>
                  <a:cubicBezTo>
                    <a:pt x="23" y="753"/>
                    <a:pt x="23" y="750"/>
                    <a:pt x="23" y="747"/>
                  </a:cubicBezTo>
                  <a:cubicBezTo>
                    <a:pt x="23" y="744"/>
                    <a:pt x="23" y="741"/>
                    <a:pt x="23" y="738"/>
                  </a:cubicBezTo>
                  <a:cubicBezTo>
                    <a:pt x="23" y="732"/>
                    <a:pt x="23" y="726"/>
                    <a:pt x="22" y="720"/>
                  </a:cubicBezTo>
                  <a:cubicBezTo>
                    <a:pt x="22" y="708"/>
                    <a:pt x="22" y="696"/>
                    <a:pt x="22" y="684"/>
                  </a:cubicBezTo>
                  <a:cubicBezTo>
                    <a:pt x="22" y="585"/>
                    <a:pt x="21" y="480"/>
                    <a:pt x="21" y="372"/>
                  </a:cubicBezTo>
                  <a:cubicBezTo>
                    <a:pt x="21" y="319"/>
                    <a:pt x="21" y="265"/>
                    <a:pt x="21" y="211"/>
                  </a:cubicBezTo>
                  <a:cubicBezTo>
                    <a:pt x="22" y="156"/>
                    <a:pt x="22" y="65"/>
                    <a:pt x="22" y="48"/>
                  </a:cubicBezTo>
                  <a:cubicBezTo>
                    <a:pt x="22" y="30"/>
                    <a:pt x="34" y="18"/>
                    <a:pt x="52" y="18"/>
                  </a:cubicBezTo>
                  <a:cubicBezTo>
                    <a:pt x="70" y="18"/>
                    <a:pt x="121" y="19"/>
                    <a:pt x="155" y="19"/>
                  </a:cubicBezTo>
                  <a:cubicBezTo>
                    <a:pt x="167" y="19"/>
                    <a:pt x="180" y="19"/>
                    <a:pt x="192" y="19"/>
                  </a:cubicBezTo>
                  <a:cubicBezTo>
                    <a:pt x="198" y="19"/>
                    <a:pt x="204" y="19"/>
                    <a:pt x="210" y="19"/>
                  </a:cubicBezTo>
                  <a:cubicBezTo>
                    <a:pt x="217" y="19"/>
                    <a:pt x="223" y="19"/>
                    <a:pt x="229" y="20"/>
                  </a:cubicBezTo>
                  <a:cubicBezTo>
                    <a:pt x="254" y="22"/>
                    <a:pt x="277" y="29"/>
                    <a:pt x="298" y="38"/>
                  </a:cubicBezTo>
                  <a:cubicBezTo>
                    <a:pt x="319" y="47"/>
                    <a:pt x="338" y="59"/>
                    <a:pt x="354" y="72"/>
                  </a:cubicBezTo>
                  <a:cubicBezTo>
                    <a:pt x="358" y="76"/>
                    <a:pt x="362" y="79"/>
                    <a:pt x="365" y="83"/>
                  </a:cubicBezTo>
                  <a:cubicBezTo>
                    <a:pt x="369" y="86"/>
                    <a:pt x="373" y="90"/>
                    <a:pt x="376" y="93"/>
                  </a:cubicBezTo>
                  <a:cubicBezTo>
                    <a:pt x="383" y="100"/>
                    <a:pt x="390" y="106"/>
                    <a:pt x="397" y="113"/>
                  </a:cubicBezTo>
                  <a:cubicBezTo>
                    <a:pt x="450" y="164"/>
                    <a:pt x="491" y="204"/>
                    <a:pt x="515" y="229"/>
                  </a:cubicBezTo>
                  <a:cubicBezTo>
                    <a:pt x="523" y="236"/>
                    <a:pt x="528" y="242"/>
                    <a:pt x="531" y="246"/>
                  </a:cubicBezTo>
                  <a:cubicBezTo>
                    <a:pt x="538" y="254"/>
                    <a:pt x="537" y="254"/>
                    <a:pt x="528" y="247"/>
                  </a:cubicBezTo>
                  <a:cubicBezTo>
                    <a:pt x="523" y="243"/>
                    <a:pt x="517" y="238"/>
                    <a:pt x="508" y="231"/>
                  </a:cubicBezTo>
                  <a:cubicBezTo>
                    <a:pt x="499" y="224"/>
                    <a:pt x="450" y="180"/>
                    <a:pt x="385" y="120"/>
                  </a:cubicBezTo>
                  <a:cubicBezTo>
                    <a:pt x="375" y="110"/>
                    <a:pt x="364" y="100"/>
                    <a:pt x="353" y="90"/>
                  </a:cubicBezTo>
                  <a:cubicBezTo>
                    <a:pt x="342" y="80"/>
                    <a:pt x="331" y="72"/>
                    <a:pt x="318" y="64"/>
                  </a:cubicBezTo>
                  <a:cubicBezTo>
                    <a:pt x="294" y="50"/>
                    <a:pt x="266" y="40"/>
                    <a:pt x="237" y="36"/>
                  </a:cubicBezTo>
                  <a:cubicBezTo>
                    <a:pt x="230" y="35"/>
                    <a:pt x="222" y="35"/>
                    <a:pt x="215" y="34"/>
                  </a:cubicBezTo>
                  <a:cubicBezTo>
                    <a:pt x="208" y="34"/>
                    <a:pt x="200" y="34"/>
                    <a:pt x="192" y="34"/>
                  </a:cubicBezTo>
                  <a:cubicBezTo>
                    <a:pt x="177" y="34"/>
                    <a:pt x="162" y="34"/>
                    <a:pt x="147" y="34"/>
                  </a:cubicBezTo>
                  <a:cubicBezTo>
                    <a:pt x="122" y="35"/>
                    <a:pt x="61" y="34"/>
                    <a:pt x="58" y="34"/>
                  </a:cubicBezTo>
                  <a:cubicBezTo>
                    <a:pt x="41" y="35"/>
                    <a:pt x="39" y="41"/>
                    <a:pt x="39" y="54"/>
                  </a:cubicBezTo>
                  <a:cubicBezTo>
                    <a:pt x="39" y="67"/>
                    <a:pt x="39" y="176"/>
                    <a:pt x="39" y="236"/>
                  </a:cubicBezTo>
                  <a:cubicBezTo>
                    <a:pt x="40" y="297"/>
                    <a:pt x="40" y="357"/>
                    <a:pt x="40" y="417"/>
                  </a:cubicBezTo>
                  <a:cubicBezTo>
                    <a:pt x="41" y="490"/>
                    <a:pt x="41" y="570"/>
                    <a:pt x="41" y="648"/>
                  </a:cubicBezTo>
                  <a:cubicBezTo>
                    <a:pt x="41" y="667"/>
                    <a:pt x="41" y="686"/>
                    <a:pt x="40" y="705"/>
                  </a:cubicBezTo>
                  <a:cubicBezTo>
                    <a:pt x="40" y="715"/>
                    <a:pt x="40" y="724"/>
                    <a:pt x="40" y="734"/>
                  </a:cubicBezTo>
                  <a:cubicBezTo>
                    <a:pt x="40" y="738"/>
                    <a:pt x="40" y="743"/>
                    <a:pt x="40" y="748"/>
                  </a:cubicBezTo>
                  <a:cubicBezTo>
                    <a:pt x="40" y="752"/>
                    <a:pt x="40" y="756"/>
                    <a:pt x="41" y="760"/>
                  </a:cubicBezTo>
                  <a:cubicBezTo>
                    <a:pt x="43" y="776"/>
                    <a:pt x="50" y="791"/>
                    <a:pt x="59" y="804"/>
                  </a:cubicBezTo>
                  <a:cubicBezTo>
                    <a:pt x="69" y="817"/>
                    <a:pt x="80" y="827"/>
                    <a:pt x="93" y="836"/>
                  </a:cubicBezTo>
                  <a:cubicBezTo>
                    <a:pt x="106" y="846"/>
                    <a:pt x="122" y="853"/>
                    <a:pt x="138" y="859"/>
                  </a:cubicBezTo>
                  <a:cubicBezTo>
                    <a:pt x="146" y="861"/>
                    <a:pt x="154" y="863"/>
                    <a:pt x="162" y="864"/>
                  </a:cubicBezTo>
                  <a:cubicBezTo>
                    <a:pt x="167" y="865"/>
                    <a:pt x="171" y="865"/>
                    <a:pt x="175" y="865"/>
                  </a:cubicBezTo>
                  <a:cubicBezTo>
                    <a:pt x="179" y="865"/>
                    <a:pt x="184" y="865"/>
                    <a:pt x="188" y="865"/>
                  </a:cubicBezTo>
                  <a:cubicBezTo>
                    <a:pt x="205" y="865"/>
                    <a:pt x="225" y="865"/>
                    <a:pt x="237" y="864"/>
                  </a:cubicBezTo>
                  <a:cubicBezTo>
                    <a:pt x="239" y="863"/>
                    <a:pt x="241" y="863"/>
                    <a:pt x="243" y="863"/>
                  </a:cubicBezTo>
                  <a:cubicBezTo>
                    <a:pt x="244" y="862"/>
                    <a:pt x="246" y="862"/>
                    <a:pt x="248" y="861"/>
                  </a:cubicBezTo>
                  <a:cubicBezTo>
                    <a:pt x="251" y="859"/>
                    <a:pt x="252" y="855"/>
                    <a:pt x="253" y="852"/>
                  </a:cubicBezTo>
                  <a:cubicBezTo>
                    <a:pt x="253" y="848"/>
                    <a:pt x="253" y="845"/>
                    <a:pt x="253" y="841"/>
                  </a:cubicBezTo>
                  <a:cubicBezTo>
                    <a:pt x="253" y="830"/>
                    <a:pt x="253" y="830"/>
                    <a:pt x="253" y="830"/>
                  </a:cubicBezTo>
                  <a:cubicBezTo>
                    <a:pt x="253" y="799"/>
                    <a:pt x="254" y="772"/>
                    <a:pt x="254" y="748"/>
                  </a:cubicBezTo>
                  <a:cubicBezTo>
                    <a:pt x="255" y="734"/>
                    <a:pt x="255" y="720"/>
                    <a:pt x="256" y="708"/>
                  </a:cubicBezTo>
                  <a:cubicBezTo>
                    <a:pt x="257" y="695"/>
                    <a:pt x="259" y="704"/>
                    <a:pt x="261" y="731"/>
                  </a:cubicBezTo>
                  <a:cubicBezTo>
                    <a:pt x="261" y="740"/>
                    <a:pt x="262" y="752"/>
                    <a:pt x="262" y="765"/>
                  </a:cubicBezTo>
                  <a:cubicBezTo>
                    <a:pt x="263" y="777"/>
                    <a:pt x="263" y="790"/>
                    <a:pt x="263" y="804"/>
                  </a:cubicBezTo>
                  <a:cubicBezTo>
                    <a:pt x="263" y="811"/>
                    <a:pt x="264" y="818"/>
                    <a:pt x="264" y="826"/>
                  </a:cubicBezTo>
                  <a:cubicBezTo>
                    <a:pt x="264" y="833"/>
                    <a:pt x="264" y="841"/>
                    <a:pt x="264" y="850"/>
                  </a:cubicBezTo>
                  <a:cubicBezTo>
                    <a:pt x="264" y="854"/>
                    <a:pt x="264" y="859"/>
                    <a:pt x="262" y="863"/>
                  </a:cubicBezTo>
                  <a:close/>
                  <a:moveTo>
                    <a:pt x="694" y="671"/>
                  </a:moveTo>
                  <a:cubicBezTo>
                    <a:pt x="688" y="665"/>
                    <a:pt x="682" y="659"/>
                    <a:pt x="675" y="653"/>
                  </a:cubicBezTo>
                  <a:cubicBezTo>
                    <a:pt x="668" y="646"/>
                    <a:pt x="660" y="640"/>
                    <a:pt x="653" y="633"/>
                  </a:cubicBezTo>
                  <a:cubicBezTo>
                    <a:pt x="637" y="618"/>
                    <a:pt x="621" y="602"/>
                    <a:pt x="604" y="586"/>
                  </a:cubicBezTo>
                  <a:cubicBezTo>
                    <a:pt x="584" y="567"/>
                    <a:pt x="563" y="548"/>
                    <a:pt x="540" y="531"/>
                  </a:cubicBezTo>
                  <a:cubicBezTo>
                    <a:pt x="518" y="515"/>
                    <a:pt x="494" y="499"/>
                    <a:pt x="467" y="488"/>
                  </a:cubicBezTo>
                  <a:cubicBezTo>
                    <a:pt x="441" y="477"/>
                    <a:pt x="411" y="469"/>
                    <a:pt x="381" y="469"/>
                  </a:cubicBezTo>
                  <a:cubicBezTo>
                    <a:pt x="374" y="469"/>
                    <a:pt x="366" y="469"/>
                    <a:pt x="358" y="470"/>
                  </a:cubicBezTo>
                  <a:cubicBezTo>
                    <a:pt x="350" y="471"/>
                    <a:pt x="343" y="473"/>
                    <a:pt x="335" y="476"/>
                  </a:cubicBezTo>
                  <a:cubicBezTo>
                    <a:pt x="321" y="480"/>
                    <a:pt x="307" y="488"/>
                    <a:pt x="296" y="497"/>
                  </a:cubicBezTo>
                  <a:cubicBezTo>
                    <a:pt x="273" y="515"/>
                    <a:pt x="256" y="542"/>
                    <a:pt x="249" y="572"/>
                  </a:cubicBezTo>
                  <a:cubicBezTo>
                    <a:pt x="247" y="580"/>
                    <a:pt x="246" y="588"/>
                    <a:pt x="246" y="595"/>
                  </a:cubicBezTo>
                  <a:cubicBezTo>
                    <a:pt x="246" y="597"/>
                    <a:pt x="246" y="599"/>
                    <a:pt x="246" y="601"/>
                  </a:cubicBezTo>
                  <a:cubicBezTo>
                    <a:pt x="246" y="606"/>
                    <a:pt x="246" y="606"/>
                    <a:pt x="246" y="606"/>
                  </a:cubicBezTo>
                  <a:cubicBezTo>
                    <a:pt x="246" y="610"/>
                    <a:pt x="246" y="613"/>
                    <a:pt x="246" y="617"/>
                  </a:cubicBezTo>
                  <a:cubicBezTo>
                    <a:pt x="246" y="631"/>
                    <a:pt x="246" y="645"/>
                    <a:pt x="245" y="660"/>
                  </a:cubicBezTo>
                  <a:cubicBezTo>
                    <a:pt x="245" y="717"/>
                    <a:pt x="245" y="776"/>
                    <a:pt x="244" y="836"/>
                  </a:cubicBezTo>
                  <a:cubicBezTo>
                    <a:pt x="244" y="843"/>
                    <a:pt x="244" y="843"/>
                    <a:pt x="244" y="843"/>
                  </a:cubicBezTo>
                  <a:cubicBezTo>
                    <a:pt x="244" y="845"/>
                    <a:pt x="244" y="847"/>
                    <a:pt x="243" y="849"/>
                  </a:cubicBezTo>
                  <a:cubicBezTo>
                    <a:pt x="243" y="851"/>
                    <a:pt x="241" y="853"/>
                    <a:pt x="239" y="854"/>
                  </a:cubicBezTo>
                  <a:cubicBezTo>
                    <a:pt x="237" y="855"/>
                    <a:pt x="235" y="855"/>
                    <a:pt x="233" y="855"/>
                  </a:cubicBezTo>
                  <a:cubicBezTo>
                    <a:pt x="231" y="856"/>
                    <a:pt x="228" y="856"/>
                    <a:pt x="226" y="856"/>
                  </a:cubicBezTo>
                  <a:cubicBezTo>
                    <a:pt x="223" y="856"/>
                    <a:pt x="223" y="856"/>
                    <a:pt x="223" y="856"/>
                  </a:cubicBezTo>
                  <a:cubicBezTo>
                    <a:pt x="217" y="856"/>
                    <a:pt x="217" y="856"/>
                    <a:pt x="217" y="856"/>
                  </a:cubicBezTo>
                  <a:cubicBezTo>
                    <a:pt x="210" y="857"/>
                    <a:pt x="203" y="857"/>
                    <a:pt x="195" y="857"/>
                  </a:cubicBezTo>
                  <a:cubicBezTo>
                    <a:pt x="184" y="857"/>
                    <a:pt x="184" y="857"/>
                    <a:pt x="184" y="857"/>
                  </a:cubicBezTo>
                  <a:cubicBezTo>
                    <a:pt x="178" y="857"/>
                    <a:pt x="178" y="857"/>
                    <a:pt x="178" y="857"/>
                  </a:cubicBezTo>
                  <a:cubicBezTo>
                    <a:pt x="176" y="857"/>
                    <a:pt x="175" y="857"/>
                    <a:pt x="173" y="857"/>
                  </a:cubicBezTo>
                  <a:cubicBezTo>
                    <a:pt x="166" y="856"/>
                    <a:pt x="160" y="856"/>
                    <a:pt x="153" y="854"/>
                  </a:cubicBezTo>
                  <a:cubicBezTo>
                    <a:pt x="140" y="851"/>
                    <a:pt x="126" y="847"/>
                    <a:pt x="114" y="840"/>
                  </a:cubicBezTo>
                  <a:cubicBezTo>
                    <a:pt x="90" y="828"/>
                    <a:pt x="68" y="809"/>
                    <a:pt x="56" y="786"/>
                  </a:cubicBezTo>
                  <a:cubicBezTo>
                    <a:pt x="50" y="775"/>
                    <a:pt x="46" y="763"/>
                    <a:pt x="46" y="750"/>
                  </a:cubicBezTo>
                  <a:cubicBezTo>
                    <a:pt x="46" y="736"/>
                    <a:pt x="46" y="721"/>
                    <a:pt x="46" y="706"/>
                  </a:cubicBezTo>
                  <a:cubicBezTo>
                    <a:pt x="45" y="601"/>
                    <a:pt x="45" y="492"/>
                    <a:pt x="44" y="382"/>
                  </a:cubicBezTo>
                  <a:cubicBezTo>
                    <a:pt x="44" y="274"/>
                    <a:pt x="43" y="75"/>
                    <a:pt x="43" y="56"/>
                  </a:cubicBezTo>
                  <a:cubicBezTo>
                    <a:pt x="43" y="50"/>
                    <a:pt x="45" y="45"/>
                    <a:pt x="47" y="43"/>
                  </a:cubicBezTo>
                  <a:cubicBezTo>
                    <a:pt x="50" y="40"/>
                    <a:pt x="57" y="39"/>
                    <a:pt x="60" y="39"/>
                  </a:cubicBezTo>
                  <a:cubicBezTo>
                    <a:pt x="66" y="39"/>
                    <a:pt x="144" y="39"/>
                    <a:pt x="186" y="39"/>
                  </a:cubicBezTo>
                  <a:cubicBezTo>
                    <a:pt x="202" y="39"/>
                    <a:pt x="202" y="39"/>
                    <a:pt x="202" y="39"/>
                  </a:cubicBezTo>
                  <a:cubicBezTo>
                    <a:pt x="207" y="39"/>
                    <a:pt x="213" y="39"/>
                    <a:pt x="218" y="39"/>
                  </a:cubicBezTo>
                  <a:cubicBezTo>
                    <a:pt x="228" y="39"/>
                    <a:pt x="238" y="41"/>
                    <a:pt x="248" y="42"/>
                  </a:cubicBezTo>
                  <a:cubicBezTo>
                    <a:pt x="268" y="46"/>
                    <a:pt x="287" y="53"/>
                    <a:pt x="305" y="62"/>
                  </a:cubicBezTo>
                  <a:cubicBezTo>
                    <a:pt x="323" y="71"/>
                    <a:pt x="340" y="83"/>
                    <a:pt x="354" y="97"/>
                  </a:cubicBezTo>
                  <a:cubicBezTo>
                    <a:pt x="370" y="111"/>
                    <a:pt x="385" y="126"/>
                    <a:pt x="400" y="140"/>
                  </a:cubicBezTo>
                  <a:cubicBezTo>
                    <a:pt x="431" y="168"/>
                    <a:pt x="461" y="196"/>
                    <a:pt x="490" y="224"/>
                  </a:cubicBezTo>
                  <a:cubicBezTo>
                    <a:pt x="503" y="235"/>
                    <a:pt x="515" y="247"/>
                    <a:pt x="527" y="257"/>
                  </a:cubicBezTo>
                  <a:cubicBezTo>
                    <a:pt x="532" y="263"/>
                    <a:pt x="538" y="268"/>
                    <a:pt x="544" y="273"/>
                  </a:cubicBezTo>
                  <a:cubicBezTo>
                    <a:pt x="545" y="274"/>
                    <a:pt x="547" y="276"/>
                    <a:pt x="548" y="277"/>
                  </a:cubicBezTo>
                  <a:cubicBezTo>
                    <a:pt x="550" y="279"/>
                    <a:pt x="550" y="279"/>
                    <a:pt x="550" y="279"/>
                  </a:cubicBezTo>
                  <a:cubicBezTo>
                    <a:pt x="552" y="280"/>
                    <a:pt x="552" y="280"/>
                    <a:pt x="552" y="280"/>
                  </a:cubicBezTo>
                  <a:cubicBezTo>
                    <a:pt x="554" y="283"/>
                    <a:pt x="557" y="286"/>
                    <a:pt x="560" y="288"/>
                  </a:cubicBezTo>
                  <a:cubicBezTo>
                    <a:pt x="581" y="308"/>
                    <a:pt x="603" y="324"/>
                    <a:pt x="621" y="336"/>
                  </a:cubicBezTo>
                  <a:cubicBezTo>
                    <a:pt x="640" y="348"/>
                    <a:pt x="656" y="357"/>
                    <a:pt x="669" y="363"/>
                  </a:cubicBezTo>
                  <a:cubicBezTo>
                    <a:pt x="681" y="369"/>
                    <a:pt x="690" y="372"/>
                    <a:pt x="694" y="374"/>
                  </a:cubicBezTo>
                  <a:cubicBezTo>
                    <a:pt x="710" y="380"/>
                    <a:pt x="722" y="384"/>
                    <a:pt x="731" y="386"/>
                  </a:cubicBezTo>
                  <a:cubicBezTo>
                    <a:pt x="739" y="388"/>
                    <a:pt x="744" y="389"/>
                    <a:pt x="745" y="388"/>
                  </a:cubicBezTo>
                  <a:cubicBezTo>
                    <a:pt x="745" y="388"/>
                    <a:pt x="742" y="386"/>
                    <a:pt x="735" y="383"/>
                  </a:cubicBezTo>
                  <a:cubicBezTo>
                    <a:pt x="728" y="379"/>
                    <a:pt x="719" y="375"/>
                    <a:pt x="703" y="367"/>
                  </a:cubicBezTo>
                  <a:cubicBezTo>
                    <a:pt x="683" y="357"/>
                    <a:pt x="653" y="341"/>
                    <a:pt x="620" y="316"/>
                  </a:cubicBezTo>
                  <a:cubicBezTo>
                    <a:pt x="604" y="304"/>
                    <a:pt x="586" y="289"/>
                    <a:pt x="569" y="272"/>
                  </a:cubicBezTo>
                  <a:cubicBezTo>
                    <a:pt x="567" y="270"/>
                    <a:pt x="564" y="267"/>
                    <a:pt x="562" y="265"/>
                  </a:cubicBezTo>
                  <a:cubicBezTo>
                    <a:pt x="560" y="263"/>
                    <a:pt x="557" y="261"/>
                    <a:pt x="555" y="258"/>
                  </a:cubicBezTo>
                  <a:cubicBezTo>
                    <a:pt x="550" y="254"/>
                    <a:pt x="546" y="249"/>
                    <a:pt x="541" y="245"/>
                  </a:cubicBezTo>
                  <a:cubicBezTo>
                    <a:pt x="531" y="235"/>
                    <a:pt x="521" y="226"/>
                    <a:pt x="511" y="216"/>
                  </a:cubicBezTo>
                  <a:cubicBezTo>
                    <a:pt x="469" y="176"/>
                    <a:pt x="423" y="131"/>
                    <a:pt x="372" y="83"/>
                  </a:cubicBezTo>
                  <a:cubicBezTo>
                    <a:pt x="366" y="77"/>
                    <a:pt x="359" y="70"/>
                    <a:pt x="352" y="64"/>
                  </a:cubicBezTo>
                  <a:cubicBezTo>
                    <a:pt x="344" y="59"/>
                    <a:pt x="336" y="53"/>
                    <a:pt x="328" y="48"/>
                  </a:cubicBezTo>
                  <a:cubicBezTo>
                    <a:pt x="312" y="38"/>
                    <a:pt x="294" y="30"/>
                    <a:pt x="275" y="25"/>
                  </a:cubicBezTo>
                  <a:cubicBezTo>
                    <a:pt x="257" y="19"/>
                    <a:pt x="237" y="15"/>
                    <a:pt x="216" y="15"/>
                  </a:cubicBezTo>
                  <a:cubicBezTo>
                    <a:pt x="212" y="14"/>
                    <a:pt x="212" y="14"/>
                    <a:pt x="212" y="14"/>
                  </a:cubicBezTo>
                  <a:cubicBezTo>
                    <a:pt x="209" y="14"/>
                    <a:pt x="209" y="14"/>
                    <a:pt x="209" y="14"/>
                  </a:cubicBezTo>
                  <a:cubicBezTo>
                    <a:pt x="202" y="14"/>
                    <a:pt x="202" y="14"/>
                    <a:pt x="202" y="14"/>
                  </a:cubicBezTo>
                  <a:cubicBezTo>
                    <a:pt x="197" y="14"/>
                    <a:pt x="192" y="14"/>
                    <a:pt x="187" y="14"/>
                  </a:cubicBezTo>
                  <a:cubicBezTo>
                    <a:pt x="177" y="14"/>
                    <a:pt x="167" y="14"/>
                    <a:pt x="157" y="14"/>
                  </a:cubicBezTo>
                  <a:cubicBezTo>
                    <a:pt x="122" y="14"/>
                    <a:pt x="80" y="13"/>
                    <a:pt x="50" y="13"/>
                  </a:cubicBezTo>
                  <a:cubicBezTo>
                    <a:pt x="32" y="13"/>
                    <a:pt x="17" y="23"/>
                    <a:pt x="17" y="46"/>
                  </a:cubicBezTo>
                  <a:cubicBezTo>
                    <a:pt x="17" y="59"/>
                    <a:pt x="17" y="87"/>
                    <a:pt x="17" y="108"/>
                  </a:cubicBezTo>
                  <a:cubicBezTo>
                    <a:pt x="16" y="278"/>
                    <a:pt x="16" y="456"/>
                    <a:pt x="16" y="632"/>
                  </a:cubicBezTo>
                  <a:cubicBezTo>
                    <a:pt x="16" y="653"/>
                    <a:pt x="16" y="675"/>
                    <a:pt x="16" y="697"/>
                  </a:cubicBezTo>
                  <a:cubicBezTo>
                    <a:pt x="16" y="708"/>
                    <a:pt x="16" y="719"/>
                    <a:pt x="16" y="730"/>
                  </a:cubicBezTo>
                  <a:cubicBezTo>
                    <a:pt x="16" y="746"/>
                    <a:pt x="16" y="746"/>
                    <a:pt x="16" y="746"/>
                  </a:cubicBezTo>
                  <a:cubicBezTo>
                    <a:pt x="16" y="750"/>
                    <a:pt x="16" y="750"/>
                    <a:pt x="16" y="750"/>
                  </a:cubicBezTo>
                  <a:cubicBezTo>
                    <a:pt x="16" y="752"/>
                    <a:pt x="16" y="753"/>
                    <a:pt x="16" y="755"/>
                  </a:cubicBezTo>
                  <a:cubicBezTo>
                    <a:pt x="16" y="758"/>
                    <a:pt x="17" y="761"/>
                    <a:pt x="17" y="764"/>
                  </a:cubicBezTo>
                  <a:cubicBezTo>
                    <a:pt x="19" y="776"/>
                    <a:pt x="23" y="788"/>
                    <a:pt x="28" y="799"/>
                  </a:cubicBezTo>
                  <a:cubicBezTo>
                    <a:pt x="34" y="810"/>
                    <a:pt x="41" y="820"/>
                    <a:pt x="49" y="828"/>
                  </a:cubicBezTo>
                  <a:cubicBezTo>
                    <a:pt x="65" y="846"/>
                    <a:pt x="84" y="859"/>
                    <a:pt x="104" y="869"/>
                  </a:cubicBezTo>
                  <a:cubicBezTo>
                    <a:pt x="125" y="879"/>
                    <a:pt x="147" y="886"/>
                    <a:pt x="170" y="887"/>
                  </a:cubicBezTo>
                  <a:cubicBezTo>
                    <a:pt x="173" y="887"/>
                    <a:pt x="176" y="887"/>
                    <a:pt x="179" y="887"/>
                  </a:cubicBezTo>
                  <a:cubicBezTo>
                    <a:pt x="187" y="887"/>
                    <a:pt x="187" y="887"/>
                    <a:pt x="187" y="887"/>
                  </a:cubicBezTo>
                  <a:cubicBezTo>
                    <a:pt x="192" y="887"/>
                    <a:pt x="197" y="887"/>
                    <a:pt x="202" y="887"/>
                  </a:cubicBezTo>
                  <a:cubicBezTo>
                    <a:pt x="208" y="887"/>
                    <a:pt x="213" y="887"/>
                    <a:pt x="218" y="886"/>
                  </a:cubicBezTo>
                  <a:cubicBezTo>
                    <a:pt x="227" y="886"/>
                    <a:pt x="227" y="886"/>
                    <a:pt x="227" y="886"/>
                  </a:cubicBezTo>
                  <a:cubicBezTo>
                    <a:pt x="230" y="886"/>
                    <a:pt x="234" y="885"/>
                    <a:pt x="237" y="885"/>
                  </a:cubicBezTo>
                  <a:cubicBezTo>
                    <a:pt x="244" y="884"/>
                    <a:pt x="251" y="883"/>
                    <a:pt x="257" y="881"/>
                  </a:cubicBezTo>
                  <a:cubicBezTo>
                    <a:pt x="263" y="879"/>
                    <a:pt x="268" y="874"/>
                    <a:pt x="270" y="868"/>
                  </a:cubicBezTo>
                  <a:cubicBezTo>
                    <a:pt x="273" y="862"/>
                    <a:pt x="274" y="856"/>
                    <a:pt x="274" y="849"/>
                  </a:cubicBezTo>
                  <a:cubicBezTo>
                    <a:pt x="274" y="839"/>
                    <a:pt x="274" y="839"/>
                    <a:pt x="274" y="839"/>
                  </a:cubicBezTo>
                  <a:cubicBezTo>
                    <a:pt x="274" y="834"/>
                    <a:pt x="274" y="834"/>
                    <a:pt x="274" y="834"/>
                  </a:cubicBezTo>
                  <a:cubicBezTo>
                    <a:pt x="274" y="830"/>
                    <a:pt x="274" y="830"/>
                    <a:pt x="274" y="830"/>
                  </a:cubicBezTo>
                  <a:cubicBezTo>
                    <a:pt x="274" y="810"/>
                    <a:pt x="273" y="789"/>
                    <a:pt x="273" y="770"/>
                  </a:cubicBezTo>
                  <a:cubicBezTo>
                    <a:pt x="273" y="730"/>
                    <a:pt x="273" y="691"/>
                    <a:pt x="273" y="653"/>
                  </a:cubicBezTo>
                  <a:cubicBezTo>
                    <a:pt x="272" y="635"/>
                    <a:pt x="272" y="616"/>
                    <a:pt x="272" y="598"/>
                  </a:cubicBezTo>
                  <a:cubicBezTo>
                    <a:pt x="272" y="581"/>
                    <a:pt x="277" y="565"/>
                    <a:pt x="284" y="550"/>
                  </a:cubicBezTo>
                  <a:cubicBezTo>
                    <a:pt x="291" y="536"/>
                    <a:pt x="302" y="523"/>
                    <a:pt x="314" y="514"/>
                  </a:cubicBezTo>
                  <a:cubicBezTo>
                    <a:pt x="327" y="504"/>
                    <a:pt x="341" y="497"/>
                    <a:pt x="355" y="494"/>
                  </a:cubicBezTo>
                  <a:cubicBezTo>
                    <a:pt x="363" y="492"/>
                    <a:pt x="370" y="492"/>
                    <a:pt x="378" y="491"/>
                  </a:cubicBezTo>
                  <a:cubicBezTo>
                    <a:pt x="385" y="491"/>
                    <a:pt x="393" y="492"/>
                    <a:pt x="401" y="492"/>
                  </a:cubicBezTo>
                  <a:cubicBezTo>
                    <a:pt x="416" y="494"/>
                    <a:pt x="430" y="497"/>
                    <a:pt x="444" y="502"/>
                  </a:cubicBezTo>
                  <a:cubicBezTo>
                    <a:pt x="472" y="511"/>
                    <a:pt x="497" y="525"/>
                    <a:pt x="519" y="539"/>
                  </a:cubicBezTo>
                  <a:cubicBezTo>
                    <a:pt x="541" y="554"/>
                    <a:pt x="560" y="570"/>
                    <a:pt x="578" y="585"/>
                  </a:cubicBezTo>
                  <a:cubicBezTo>
                    <a:pt x="596" y="601"/>
                    <a:pt x="612" y="615"/>
                    <a:pt x="627" y="628"/>
                  </a:cubicBezTo>
                  <a:cubicBezTo>
                    <a:pt x="641" y="642"/>
                    <a:pt x="655" y="653"/>
                    <a:pt x="667" y="663"/>
                  </a:cubicBezTo>
                  <a:cubicBezTo>
                    <a:pt x="685" y="678"/>
                    <a:pt x="696" y="687"/>
                    <a:pt x="707" y="696"/>
                  </a:cubicBezTo>
                  <a:cubicBezTo>
                    <a:pt x="740" y="722"/>
                    <a:pt x="751" y="728"/>
                    <a:pt x="738" y="714"/>
                  </a:cubicBezTo>
                  <a:cubicBezTo>
                    <a:pt x="725" y="701"/>
                    <a:pt x="712" y="688"/>
                    <a:pt x="694" y="671"/>
                  </a:cubicBezTo>
                  <a:close/>
                </a:path>
              </a:pathLst>
            </a:custGeom>
            <a:solidFill>
              <a:schemeClr val="bg2"/>
            </a:solidFill>
            <a:ln>
              <a:noFill/>
            </a:ln>
          </p:spPr>
          <p:txBody>
            <a:bodyPr vert="horz" wrap="square" lIns="91440" tIns="45720" rIns="91440" bIns="45720" numCol="1" anchor="t" anchorCtr="0" compatLnSpc="1"/>
            <a:lstStyle/>
            <a:p>
              <a:endParaRPr lang="en-GB"/>
            </a:p>
          </p:txBody>
        </p:sp>
      </p:grpSp>
    </p:spTree>
    <p:extLst>
      <p:ext uri="{BB962C8B-B14F-4D97-AF65-F5344CB8AC3E}">
        <p14:creationId xmlns:p14="http://schemas.microsoft.com/office/powerpoint/2010/main" val="20020821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10" name="object 3">
            <a:extLst>
              <a:ext uri="{FF2B5EF4-FFF2-40B4-BE49-F238E27FC236}">
                <a16:creationId xmlns:a16="http://schemas.microsoft.com/office/drawing/2014/main" id="{4C9320CC-7F26-0745-8810-A53F7C49B097}"/>
              </a:ext>
            </a:extLst>
          </p:cNvPr>
          <p:cNvSpPr/>
          <p:nvPr userDrawn="1"/>
        </p:nvSpPr>
        <p:spPr>
          <a:xfrm>
            <a:off x="6598497" y="0"/>
            <a:ext cx="4196080" cy="6858000"/>
          </a:xfrm>
          <a:custGeom>
            <a:avLst/>
            <a:gdLst/>
            <a:ahLst/>
            <a:cxnLst/>
            <a:rect l="l" t="t" r="r" b="b"/>
            <a:pathLst>
              <a:path w="4196080" h="6858000">
                <a:moveTo>
                  <a:pt x="1819974" y="0"/>
                </a:moveTo>
                <a:lnTo>
                  <a:pt x="346676" y="0"/>
                </a:lnTo>
                <a:lnTo>
                  <a:pt x="345832" y="12700"/>
                </a:lnTo>
                <a:lnTo>
                  <a:pt x="331128" y="50800"/>
                </a:lnTo>
                <a:lnTo>
                  <a:pt x="316731" y="101600"/>
                </a:lnTo>
                <a:lnTo>
                  <a:pt x="302641" y="152400"/>
                </a:lnTo>
                <a:lnTo>
                  <a:pt x="288860" y="190500"/>
                </a:lnTo>
                <a:lnTo>
                  <a:pt x="275387" y="241300"/>
                </a:lnTo>
                <a:lnTo>
                  <a:pt x="262225" y="292100"/>
                </a:lnTo>
                <a:lnTo>
                  <a:pt x="249374" y="342900"/>
                </a:lnTo>
                <a:lnTo>
                  <a:pt x="236836" y="381000"/>
                </a:lnTo>
                <a:lnTo>
                  <a:pt x="224610" y="431800"/>
                </a:lnTo>
                <a:lnTo>
                  <a:pt x="212699" y="482600"/>
                </a:lnTo>
                <a:lnTo>
                  <a:pt x="200729" y="533400"/>
                </a:lnTo>
                <a:lnTo>
                  <a:pt x="189087" y="584200"/>
                </a:lnTo>
                <a:lnTo>
                  <a:pt x="177775" y="635000"/>
                </a:lnTo>
                <a:lnTo>
                  <a:pt x="166796" y="673100"/>
                </a:lnTo>
                <a:lnTo>
                  <a:pt x="156150" y="723900"/>
                </a:lnTo>
                <a:lnTo>
                  <a:pt x="145841" y="774700"/>
                </a:lnTo>
                <a:lnTo>
                  <a:pt x="135869" y="825500"/>
                </a:lnTo>
                <a:lnTo>
                  <a:pt x="126237" y="876300"/>
                </a:lnTo>
                <a:lnTo>
                  <a:pt x="116947" y="927100"/>
                </a:lnTo>
                <a:lnTo>
                  <a:pt x="108001" y="977900"/>
                </a:lnTo>
                <a:lnTo>
                  <a:pt x="99400" y="1028700"/>
                </a:lnTo>
                <a:lnTo>
                  <a:pt x="91147" y="1079500"/>
                </a:lnTo>
                <a:lnTo>
                  <a:pt x="83243" y="1130300"/>
                </a:lnTo>
                <a:lnTo>
                  <a:pt x="75690" y="1181100"/>
                </a:lnTo>
                <a:lnTo>
                  <a:pt x="68491" y="1231900"/>
                </a:lnTo>
                <a:lnTo>
                  <a:pt x="61646" y="1282700"/>
                </a:lnTo>
                <a:lnTo>
                  <a:pt x="55159" y="1333500"/>
                </a:lnTo>
                <a:lnTo>
                  <a:pt x="49031" y="1384300"/>
                </a:lnTo>
                <a:lnTo>
                  <a:pt x="43263" y="1435100"/>
                </a:lnTo>
                <a:lnTo>
                  <a:pt x="37859" y="1485900"/>
                </a:lnTo>
                <a:lnTo>
                  <a:pt x="32819" y="1536700"/>
                </a:lnTo>
                <a:lnTo>
                  <a:pt x="28146" y="1587500"/>
                </a:lnTo>
                <a:lnTo>
                  <a:pt x="23841" y="1651000"/>
                </a:lnTo>
                <a:lnTo>
                  <a:pt x="20075" y="1689100"/>
                </a:lnTo>
                <a:lnTo>
                  <a:pt x="16621" y="1739900"/>
                </a:lnTo>
                <a:lnTo>
                  <a:pt x="13482" y="1790700"/>
                </a:lnTo>
                <a:lnTo>
                  <a:pt x="10662" y="1841500"/>
                </a:lnTo>
                <a:lnTo>
                  <a:pt x="8164" y="1892300"/>
                </a:lnTo>
                <a:lnTo>
                  <a:pt x="5992" y="1943100"/>
                </a:lnTo>
                <a:lnTo>
                  <a:pt x="4150" y="1993900"/>
                </a:lnTo>
                <a:lnTo>
                  <a:pt x="2640" y="2044700"/>
                </a:lnTo>
                <a:lnTo>
                  <a:pt x="1466" y="2095500"/>
                </a:lnTo>
                <a:lnTo>
                  <a:pt x="633" y="2146300"/>
                </a:lnTo>
                <a:lnTo>
                  <a:pt x="143" y="2197100"/>
                </a:lnTo>
                <a:lnTo>
                  <a:pt x="0" y="2247900"/>
                </a:lnTo>
                <a:lnTo>
                  <a:pt x="207" y="2286000"/>
                </a:lnTo>
                <a:lnTo>
                  <a:pt x="769" y="2336800"/>
                </a:lnTo>
                <a:lnTo>
                  <a:pt x="207" y="2387600"/>
                </a:lnTo>
                <a:lnTo>
                  <a:pt x="103" y="2413000"/>
                </a:lnTo>
                <a:lnTo>
                  <a:pt x="71" y="2463800"/>
                </a:lnTo>
                <a:lnTo>
                  <a:pt x="143" y="2489200"/>
                </a:lnTo>
                <a:lnTo>
                  <a:pt x="633" y="2540000"/>
                </a:lnTo>
                <a:lnTo>
                  <a:pt x="1466" y="2590800"/>
                </a:lnTo>
                <a:lnTo>
                  <a:pt x="2640" y="2641600"/>
                </a:lnTo>
                <a:lnTo>
                  <a:pt x="4150" y="2692400"/>
                </a:lnTo>
                <a:lnTo>
                  <a:pt x="5992" y="2743200"/>
                </a:lnTo>
                <a:lnTo>
                  <a:pt x="8164" y="2794000"/>
                </a:lnTo>
                <a:lnTo>
                  <a:pt x="10662" y="2844800"/>
                </a:lnTo>
                <a:lnTo>
                  <a:pt x="13482" y="2895600"/>
                </a:lnTo>
                <a:lnTo>
                  <a:pt x="16621" y="2946400"/>
                </a:lnTo>
                <a:lnTo>
                  <a:pt x="20075" y="2997200"/>
                </a:lnTo>
                <a:lnTo>
                  <a:pt x="23841" y="3035300"/>
                </a:lnTo>
                <a:lnTo>
                  <a:pt x="28146" y="3098800"/>
                </a:lnTo>
                <a:lnTo>
                  <a:pt x="32819" y="3149600"/>
                </a:lnTo>
                <a:lnTo>
                  <a:pt x="37859" y="3200400"/>
                </a:lnTo>
                <a:lnTo>
                  <a:pt x="43263" y="3251200"/>
                </a:lnTo>
                <a:lnTo>
                  <a:pt x="49031" y="3302000"/>
                </a:lnTo>
                <a:lnTo>
                  <a:pt x="55159" y="3352800"/>
                </a:lnTo>
                <a:lnTo>
                  <a:pt x="61646" y="3403600"/>
                </a:lnTo>
                <a:lnTo>
                  <a:pt x="68491" y="3454400"/>
                </a:lnTo>
                <a:lnTo>
                  <a:pt x="75690" y="3505200"/>
                </a:lnTo>
                <a:lnTo>
                  <a:pt x="83243" y="3556000"/>
                </a:lnTo>
                <a:lnTo>
                  <a:pt x="91147" y="3606800"/>
                </a:lnTo>
                <a:lnTo>
                  <a:pt x="99400" y="3657600"/>
                </a:lnTo>
                <a:lnTo>
                  <a:pt x="108001" y="3708400"/>
                </a:lnTo>
                <a:lnTo>
                  <a:pt x="116947" y="3759200"/>
                </a:lnTo>
                <a:lnTo>
                  <a:pt x="126237" y="3810000"/>
                </a:lnTo>
                <a:lnTo>
                  <a:pt x="135869" y="3860800"/>
                </a:lnTo>
                <a:lnTo>
                  <a:pt x="145841" y="3911600"/>
                </a:lnTo>
                <a:lnTo>
                  <a:pt x="156150" y="3962400"/>
                </a:lnTo>
                <a:lnTo>
                  <a:pt x="166796" y="4013200"/>
                </a:lnTo>
                <a:lnTo>
                  <a:pt x="177775" y="4051300"/>
                </a:lnTo>
                <a:lnTo>
                  <a:pt x="189087" y="4102100"/>
                </a:lnTo>
                <a:lnTo>
                  <a:pt x="200729" y="4152900"/>
                </a:lnTo>
                <a:lnTo>
                  <a:pt x="212699" y="4203700"/>
                </a:lnTo>
                <a:lnTo>
                  <a:pt x="224545" y="4254500"/>
                </a:lnTo>
                <a:lnTo>
                  <a:pt x="236703" y="4305300"/>
                </a:lnTo>
                <a:lnTo>
                  <a:pt x="249170" y="4343400"/>
                </a:lnTo>
                <a:lnTo>
                  <a:pt x="261947" y="4394200"/>
                </a:lnTo>
                <a:lnTo>
                  <a:pt x="275031" y="4445000"/>
                </a:lnTo>
                <a:lnTo>
                  <a:pt x="288423" y="4483100"/>
                </a:lnTo>
                <a:lnTo>
                  <a:pt x="302120" y="4533900"/>
                </a:lnTo>
                <a:lnTo>
                  <a:pt x="316123" y="4584700"/>
                </a:lnTo>
                <a:lnTo>
                  <a:pt x="330430" y="4622800"/>
                </a:lnTo>
                <a:lnTo>
                  <a:pt x="345040" y="4673600"/>
                </a:lnTo>
                <a:lnTo>
                  <a:pt x="359952" y="4724400"/>
                </a:lnTo>
                <a:lnTo>
                  <a:pt x="375165" y="4762500"/>
                </a:lnTo>
                <a:lnTo>
                  <a:pt x="390679" y="4813300"/>
                </a:lnTo>
                <a:lnTo>
                  <a:pt x="406492" y="4864100"/>
                </a:lnTo>
                <a:lnTo>
                  <a:pt x="422604" y="4902200"/>
                </a:lnTo>
                <a:lnTo>
                  <a:pt x="439012" y="4953000"/>
                </a:lnTo>
                <a:lnTo>
                  <a:pt x="455718" y="4991100"/>
                </a:lnTo>
                <a:lnTo>
                  <a:pt x="472718" y="5041900"/>
                </a:lnTo>
                <a:lnTo>
                  <a:pt x="490014" y="5080000"/>
                </a:lnTo>
                <a:lnTo>
                  <a:pt x="507603" y="5130800"/>
                </a:lnTo>
                <a:lnTo>
                  <a:pt x="525484" y="5168900"/>
                </a:lnTo>
                <a:lnTo>
                  <a:pt x="543657" y="5219700"/>
                </a:lnTo>
                <a:lnTo>
                  <a:pt x="562121" y="5257800"/>
                </a:lnTo>
                <a:lnTo>
                  <a:pt x="580874" y="5308600"/>
                </a:lnTo>
                <a:lnTo>
                  <a:pt x="599916" y="5346700"/>
                </a:lnTo>
                <a:lnTo>
                  <a:pt x="619246" y="5397500"/>
                </a:lnTo>
                <a:lnTo>
                  <a:pt x="638863" y="5435600"/>
                </a:lnTo>
                <a:lnTo>
                  <a:pt x="658766" y="5486400"/>
                </a:lnTo>
                <a:lnTo>
                  <a:pt x="678953" y="5524500"/>
                </a:lnTo>
                <a:lnTo>
                  <a:pt x="699425" y="5575300"/>
                </a:lnTo>
                <a:lnTo>
                  <a:pt x="720179" y="5613400"/>
                </a:lnTo>
                <a:lnTo>
                  <a:pt x="741216" y="5664200"/>
                </a:lnTo>
                <a:lnTo>
                  <a:pt x="762533" y="5702300"/>
                </a:lnTo>
                <a:lnTo>
                  <a:pt x="784130" y="5740400"/>
                </a:lnTo>
                <a:lnTo>
                  <a:pt x="806007" y="5791200"/>
                </a:lnTo>
                <a:lnTo>
                  <a:pt x="828162" y="5829300"/>
                </a:lnTo>
                <a:lnTo>
                  <a:pt x="850594" y="5867400"/>
                </a:lnTo>
                <a:lnTo>
                  <a:pt x="873302" y="5918200"/>
                </a:lnTo>
                <a:lnTo>
                  <a:pt x="896285" y="5956300"/>
                </a:lnTo>
                <a:lnTo>
                  <a:pt x="919543" y="5994400"/>
                </a:lnTo>
                <a:lnTo>
                  <a:pt x="943074" y="6032500"/>
                </a:lnTo>
                <a:lnTo>
                  <a:pt x="966878" y="6083300"/>
                </a:lnTo>
                <a:lnTo>
                  <a:pt x="990953" y="6121400"/>
                </a:lnTo>
                <a:lnTo>
                  <a:pt x="1015298" y="6159500"/>
                </a:lnTo>
                <a:lnTo>
                  <a:pt x="1039913" y="6197600"/>
                </a:lnTo>
                <a:lnTo>
                  <a:pt x="1064796" y="6248400"/>
                </a:lnTo>
                <a:lnTo>
                  <a:pt x="1089947" y="6286500"/>
                </a:lnTo>
                <a:lnTo>
                  <a:pt x="1115364" y="6324600"/>
                </a:lnTo>
                <a:lnTo>
                  <a:pt x="1141047" y="6362700"/>
                </a:lnTo>
                <a:lnTo>
                  <a:pt x="1166995" y="6400800"/>
                </a:lnTo>
                <a:lnTo>
                  <a:pt x="1193206" y="6438900"/>
                </a:lnTo>
                <a:lnTo>
                  <a:pt x="1219681" y="6489700"/>
                </a:lnTo>
                <a:lnTo>
                  <a:pt x="1246417" y="6527800"/>
                </a:lnTo>
                <a:lnTo>
                  <a:pt x="1273413" y="6565900"/>
                </a:lnTo>
                <a:lnTo>
                  <a:pt x="1300670" y="6604000"/>
                </a:lnTo>
                <a:lnTo>
                  <a:pt x="1328186" y="6642100"/>
                </a:lnTo>
                <a:lnTo>
                  <a:pt x="1355959" y="6680200"/>
                </a:lnTo>
                <a:lnTo>
                  <a:pt x="1383990" y="6718300"/>
                </a:lnTo>
                <a:lnTo>
                  <a:pt x="1412276" y="6756400"/>
                </a:lnTo>
                <a:lnTo>
                  <a:pt x="1440817" y="6794500"/>
                </a:lnTo>
                <a:lnTo>
                  <a:pt x="1469613" y="6832600"/>
                </a:lnTo>
                <a:lnTo>
                  <a:pt x="1494187" y="6858000"/>
                </a:lnTo>
                <a:lnTo>
                  <a:pt x="3411906" y="6858000"/>
                </a:lnTo>
                <a:lnTo>
                  <a:pt x="3383548" y="6845300"/>
                </a:lnTo>
                <a:lnTo>
                  <a:pt x="3306706" y="6769100"/>
                </a:lnTo>
                <a:lnTo>
                  <a:pt x="3268703" y="6743700"/>
                </a:lnTo>
                <a:lnTo>
                  <a:pt x="3193548" y="6667500"/>
                </a:lnTo>
                <a:lnTo>
                  <a:pt x="3156399" y="6642100"/>
                </a:lnTo>
                <a:lnTo>
                  <a:pt x="3082973" y="6565900"/>
                </a:lnTo>
                <a:lnTo>
                  <a:pt x="2974928" y="6451600"/>
                </a:lnTo>
                <a:lnTo>
                  <a:pt x="2939509" y="6413500"/>
                </a:lnTo>
                <a:lnTo>
                  <a:pt x="2904467" y="6388100"/>
                </a:lnTo>
                <a:lnTo>
                  <a:pt x="2869804" y="6350000"/>
                </a:lnTo>
                <a:lnTo>
                  <a:pt x="2835519" y="6311900"/>
                </a:lnTo>
                <a:lnTo>
                  <a:pt x="2801614" y="6273800"/>
                </a:lnTo>
                <a:lnTo>
                  <a:pt x="2768088" y="6223000"/>
                </a:lnTo>
                <a:lnTo>
                  <a:pt x="2734944" y="6184900"/>
                </a:lnTo>
                <a:lnTo>
                  <a:pt x="2702182" y="6146800"/>
                </a:lnTo>
                <a:lnTo>
                  <a:pt x="2669802" y="6108700"/>
                </a:lnTo>
                <a:lnTo>
                  <a:pt x="2637806" y="6070600"/>
                </a:lnTo>
                <a:lnTo>
                  <a:pt x="2606194" y="6032500"/>
                </a:lnTo>
                <a:lnTo>
                  <a:pt x="2574966" y="5994400"/>
                </a:lnTo>
                <a:lnTo>
                  <a:pt x="2544124" y="5956300"/>
                </a:lnTo>
                <a:lnTo>
                  <a:pt x="2513669" y="5905500"/>
                </a:lnTo>
                <a:lnTo>
                  <a:pt x="2483601" y="5867400"/>
                </a:lnTo>
                <a:lnTo>
                  <a:pt x="2453920" y="5829300"/>
                </a:lnTo>
                <a:lnTo>
                  <a:pt x="2424628" y="5791200"/>
                </a:lnTo>
                <a:lnTo>
                  <a:pt x="2395726" y="5740400"/>
                </a:lnTo>
                <a:lnTo>
                  <a:pt x="2367213" y="5702300"/>
                </a:lnTo>
                <a:lnTo>
                  <a:pt x="2339092" y="5664200"/>
                </a:lnTo>
                <a:lnTo>
                  <a:pt x="2311362" y="5626100"/>
                </a:lnTo>
                <a:lnTo>
                  <a:pt x="2284025" y="5575300"/>
                </a:lnTo>
                <a:lnTo>
                  <a:pt x="2257081" y="5537200"/>
                </a:lnTo>
                <a:lnTo>
                  <a:pt x="2230531" y="5486400"/>
                </a:lnTo>
                <a:lnTo>
                  <a:pt x="2204375" y="5448300"/>
                </a:lnTo>
                <a:lnTo>
                  <a:pt x="2178615" y="5410200"/>
                </a:lnTo>
                <a:lnTo>
                  <a:pt x="2153252" y="5359400"/>
                </a:lnTo>
                <a:lnTo>
                  <a:pt x="2128285" y="5321300"/>
                </a:lnTo>
                <a:lnTo>
                  <a:pt x="2103716" y="5270500"/>
                </a:lnTo>
                <a:lnTo>
                  <a:pt x="2079546" y="5232400"/>
                </a:lnTo>
                <a:lnTo>
                  <a:pt x="2055774" y="5181600"/>
                </a:lnTo>
                <a:lnTo>
                  <a:pt x="2032403" y="5143500"/>
                </a:lnTo>
                <a:lnTo>
                  <a:pt x="2009433" y="5092700"/>
                </a:lnTo>
                <a:lnTo>
                  <a:pt x="1986864" y="5054600"/>
                </a:lnTo>
                <a:lnTo>
                  <a:pt x="1964698" y="5003800"/>
                </a:lnTo>
                <a:lnTo>
                  <a:pt x="1942934" y="4953000"/>
                </a:lnTo>
                <a:lnTo>
                  <a:pt x="1921575" y="4914900"/>
                </a:lnTo>
                <a:lnTo>
                  <a:pt x="1900620" y="4864100"/>
                </a:lnTo>
                <a:lnTo>
                  <a:pt x="1880070" y="4826000"/>
                </a:lnTo>
                <a:lnTo>
                  <a:pt x="1859927" y="4775200"/>
                </a:lnTo>
                <a:lnTo>
                  <a:pt x="1840190" y="4724400"/>
                </a:lnTo>
                <a:lnTo>
                  <a:pt x="1820861" y="4686300"/>
                </a:lnTo>
                <a:lnTo>
                  <a:pt x="1801941" y="4635500"/>
                </a:lnTo>
                <a:lnTo>
                  <a:pt x="1783429" y="4584700"/>
                </a:lnTo>
                <a:lnTo>
                  <a:pt x="1765328" y="4546600"/>
                </a:lnTo>
                <a:lnTo>
                  <a:pt x="1747637" y="4495800"/>
                </a:lnTo>
                <a:lnTo>
                  <a:pt x="1730357" y="4445000"/>
                </a:lnTo>
                <a:lnTo>
                  <a:pt x="1713490" y="4394200"/>
                </a:lnTo>
                <a:lnTo>
                  <a:pt x="1697036" y="4356100"/>
                </a:lnTo>
                <a:lnTo>
                  <a:pt x="1680995" y="4305300"/>
                </a:lnTo>
                <a:lnTo>
                  <a:pt x="1665369" y="4254500"/>
                </a:lnTo>
                <a:lnTo>
                  <a:pt x="1650158" y="4203700"/>
                </a:lnTo>
                <a:lnTo>
                  <a:pt x="1635611" y="4152900"/>
                </a:lnTo>
                <a:lnTo>
                  <a:pt x="1621469" y="4114800"/>
                </a:lnTo>
                <a:lnTo>
                  <a:pt x="1607733" y="4064000"/>
                </a:lnTo>
                <a:lnTo>
                  <a:pt x="1594404" y="4013200"/>
                </a:lnTo>
                <a:lnTo>
                  <a:pt x="1581483" y="3962400"/>
                </a:lnTo>
                <a:lnTo>
                  <a:pt x="1568971" y="3911600"/>
                </a:lnTo>
                <a:lnTo>
                  <a:pt x="1556869" y="3873500"/>
                </a:lnTo>
                <a:lnTo>
                  <a:pt x="1545178" y="3822700"/>
                </a:lnTo>
                <a:lnTo>
                  <a:pt x="1533899" y="3771900"/>
                </a:lnTo>
                <a:lnTo>
                  <a:pt x="1523033" y="3721100"/>
                </a:lnTo>
                <a:lnTo>
                  <a:pt x="1512582" y="3670300"/>
                </a:lnTo>
                <a:lnTo>
                  <a:pt x="1502545" y="3619500"/>
                </a:lnTo>
                <a:lnTo>
                  <a:pt x="1492925" y="3568700"/>
                </a:lnTo>
                <a:lnTo>
                  <a:pt x="1483722" y="3517900"/>
                </a:lnTo>
                <a:lnTo>
                  <a:pt x="1474937" y="3479800"/>
                </a:lnTo>
                <a:lnTo>
                  <a:pt x="1466571" y="3429000"/>
                </a:lnTo>
                <a:lnTo>
                  <a:pt x="1458625" y="3378200"/>
                </a:lnTo>
                <a:lnTo>
                  <a:pt x="1451101" y="3327400"/>
                </a:lnTo>
                <a:lnTo>
                  <a:pt x="1443999" y="3276600"/>
                </a:lnTo>
                <a:lnTo>
                  <a:pt x="1437320" y="3225800"/>
                </a:lnTo>
                <a:lnTo>
                  <a:pt x="1438259" y="3175000"/>
                </a:lnTo>
                <a:lnTo>
                  <a:pt x="1452169" y="3136900"/>
                </a:lnTo>
                <a:lnTo>
                  <a:pt x="1477123" y="3098800"/>
                </a:lnTo>
                <a:lnTo>
                  <a:pt x="1511188" y="3060700"/>
                </a:lnTo>
                <a:lnTo>
                  <a:pt x="1552436" y="3048000"/>
                </a:lnTo>
                <a:lnTo>
                  <a:pt x="1598937" y="3035300"/>
                </a:lnTo>
                <a:lnTo>
                  <a:pt x="4082661" y="3035300"/>
                </a:lnTo>
                <a:lnTo>
                  <a:pt x="4124000" y="3009900"/>
                </a:lnTo>
                <a:lnTo>
                  <a:pt x="4157980" y="2984500"/>
                </a:lnTo>
                <a:lnTo>
                  <a:pt x="4182630" y="2946400"/>
                </a:lnTo>
                <a:lnTo>
                  <a:pt x="4195978" y="2908300"/>
                </a:lnTo>
                <a:lnTo>
                  <a:pt x="4196051" y="2857500"/>
                </a:lnTo>
                <a:lnTo>
                  <a:pt x="4189213" y="2806700"/>
                </a:lnTo>
                <a:lnTo>
                  <a:pt x="4183105" y="2755900"/>
                </a:lnTo>
                <a:lnTo>
                  <a:pt x="4177745" y="2705100"/>
                </a:lnTo>
                <a:lnTo>
                  <a:pt x="4173147" y="2667000"/>
                </a:lnTo>
                <a:lnTo>
                  <a:pt x="4169327" y="2616200"/>
                </a:lnTo>
                <a:lnTo>
                  <a:pt x="4166301" y="2565400"/>
                </a:lnTo>
                <a:lnTo>
                  <a:pt x="4164084" y="2514600"/>
                </a:lnTo>
                <a:lnTo>
                  <a:pt x="4162692" y="2463800"/>
                </a:lnTo>
                <a:lnTo>
                  <a:pt x="4162140" y="2413000"/>
                </a:lnTo>
                <a:lnTo>
                  <a:pt x="4162444" y="2362200"/>
                </a:lnTo>
                <a:lnTo>
                  <a:pt x="4162706" y="2336800"/>
                </a:lnTo>
                <a:lnTo>
                  <a:pt x="4162444" y="2324100"/>
                </a:lnTo>
                <a:lnTo>
                  <a:pt x="4162140" y="2273300"/>
                </a:lnTo>
                <a:lnTo>
                  <a:pt x="4162692" y="2222500"/>
                </a:lnTo>
                <a:lnTo>
                  <a:pt x="4164084" y="2171700"/>
                </a:lnTo>
                <a:lnTo>
                  <a:pt x="4166301" y="2120900"/>
                </a:lnTo>
                <a:lnTo>
                  <a:pt x="4169327" y="2070100"/>
                </a:lnTo>
                <a:lnTo>
                  <a:pt x="4173147" y="2019300"/>
                </a:lnTo>
                <a:lnTo>
                  <a:pt x="4177745" y="1968500"/>
                </a:lnTo>
                <a:lnTo>
                  <a:pt x="4183105" y="1930400"/>
                </a:lnTo>
                <a:lnTo>
                  <a:pt x="4189213" y="1879600"/>
                </a:lnTo>
                <a:lnTo>
                  <a:pt x="4196051" y="1828800"/>
                </a:lnTo>
                <a:lnTo>
                  <a:pt x="4195978" y="1778000"/>
                </a:lnTo>
                <a:lnTo>
                  <a:pt x="4182630" y="1739900"/>
                </a:lnTo>
                <a:lnTo>
                  <a:pt x="4157980" y="1701800"/>
                </a:lnTo>
                <a:lnTo>
                  <a:pt x="4124000" y="1676400"/>
                </a:lnTo>
                <a:lnTo>
                  <a:pt x="4082661" y="1651000"/>
                </a:lnTo>
                <a:lnTo>
                  <a:pt x="1598937" y="1651000"/>
                </a:lnTo>
                <a:lnTo>
                  <a:pt x="1552430" y="1638300"/>
                </a:lnTo>
                <a:lnTo>
                  <a:pt x="1511169" y="1612900"/>
                </a:lnTo>
                <a:lnTo>
                  <a:pt x="1477090" y="1587500"/>
                </a:lnTo>
                <a:lnTo>
                  <a:pt x="1452130" y="1549400"/>
                </a:lnTo>
                <a:lnTo>
                  <a:pt x="1438228" y="1511300"/>
                </a:lnTo>
                <a:lnTo>
                  <a:pt x="1437320" y="1460500"/>
                </a:lnTo>
                <a:lnTo>
                  <a:pt x="1443999" y="1409700"/>
                </a:lnTo>
                <a:lnTo>
                  <a:pt x="1451101" y="1358900"/>
                </a:lnTo>
                <a:lnTo>
                  <a:pt x="1458626" y="1308100"/>
                </a:lnTo>
                <a:lnTo>
                  <a:pt x="1466572" y="1257300"/>
                </a:lnTo>
                <a:lnTo>
                  <a:pt x="1474938" y="1206500"/>
                </a:lnTo>
                <a:lnTo>
                  <a:pt x="1483724" y="1168400"/>
                </a:lnTo>
                <a:lnTo>
                  <a:pt x="1492929" y="1117600"/>
                </a:lnTo>
                <a:lnTo>
                  <a:pt x="1502551" y="1066800"/>
                </a:lnTo>
                <a:lnTo>
                  <a:pt x="1512590" y="1016000"/>
                </a:lnTo>
                <a:lnTo>
                  <a:pt x="1523044" y="965200"/>
                </a:lnTo>
                <a:lnTo>
                  <a:pt x="1533914" y="914400"/>
                </a:lnTo>
                <a:lnTo>
                  <a:pt x="1545197" y="863600"/>
                </a:lnTo>
                <a:lnTo>
                  <a:pt x="1556893" y="812800"/>
                </a:lnTo>
                <a:lnTo>
                  <a:pt x="1569001" y="774700"/>
                </a:lnTo>
                <a:lnTo>
                  <a:pt x="1581520" y="723900"/>
                </a:lnTo>
                <a:lnTo>
                  <a:pt x="1594449" y="673100"/>
                </a:lnTo>
                <a:lnTo>
                  <a:pt x="1607786" y="622300"/>
                </a:lnTo>
                <a:lnTo>
                  <a:pt x="1621532" y="571500"/>
                </a:lnTo>
                <a:lnTo>
                  <a:pt x="1635686" y="533400"/>
                </a:lnTo>
                <a:lnTo>
                  <a:pt x="1650245" y="482600"/>
                </a:lnTo>
                <a:lnTo>
                  <a:pt x="1665451" y="431800"/>
                </a:lnTo>
                <a:lnTo>
                  <a:pt x="1681072" y="381000"/>
                </a:lnTo>
                <a:lnTo>
                  <a:pt x="1697108" y="330200"/>
                </a:lnTo>
                <a:lnTo>
                  <a:pt x="1713558" y="292100"/>
                </a:lnTo>
                <a:lnTo>
                  <a:pt x="1730421" y="241300"/>
                </a:lnTo>
                <a:lnTo>
                  <a:pt x="1747697" y="190500"/>
                </a:lnTo>
                <a:lnTo>
                  <a:pt x="1765384" y="139700"/>
                </a:lnTo>
                <a:lnTo>
                  <a:pt x="1783481" y="101600"/>
                </a:lnTo>
                <a:lnTo>
                  <a:pt x="1801989" y="50800"/>
                </a:lnTo>
                <a:lnTo>
                  <a:pt x="1819974" y="0"/>
                </a:lnTo>
                <a:close/>
              </a:path>
            </a:pathLst>
          </a:custGeom>
          <a:solidFill>
            <a:srgbClr val="FFFFFF">
              <a:alpha val="5999"/>
            </a:srgbClr>
          </a:solidFill>
        </p:spPr>
        <p:txBody>
          <a:bodyPr wrap="square" lIns="0" tIns="0" rIns="0" bIns="0" rtlCol="0"/>
          <a:lstStyle/>
          <a:p>
            <a:endParaRPr/>
          </a:p>
        </p:txBody>
      </p:sp>
      <p:sp>
        <p:nvSpPr>
          <p:cNvPr id="14" name="Title 1">
            <a:extLst>
              <a:ext uri="{FF2B5EF4-FFF2-40B4-BE49-F238E27FC236}">
                <a16:creationId xmlns:a16="http://schemas.microsoft.com/office/drawing/2014/main" id="{D2A6840B-BE68-5147-952C-2B80FCA90C47}"/>
              </a:ext>
            </a:extLst>
          </p:cNvPr>
          <p:cNvSpPr>
            <a:spLocks noGrp="1"/>
          </p:cNvSpPr>
          <p:nvPr>
            <p:ph type="ctrTitle"/>
          </p:nvPr>
        </p:nvSpPr>
        <p:spPr>
          <a:xfrm>
            <a:off x="1293938" y="892302"/>
            <a:ext cx="9755062" cy="3336798"/>
          </a:xfrm>
        </p:spPr>
        <p:txBody>
          <a:bodyPr anchor="b">
            <a:noAutofit/>
          </a:bodyPr>
          <a:lstStyle>
            <a:lvl1pPr algn="ctr">
              <a:lnSpc>
                <a:spcPts val="3250"/>
              </a:lnSpc>
              <a:defRPr sz="2400" b="1" spc="60" baseline="0">
                <a:solidFill>
                  <a:schemeClr val="tx1"/>
                </a:solidFill>
              </a:defRPr>
            </a:lvl1pPr>
          </a:lstStyle>
          <a:p>
            <a:endParaRPr lang="en-US"/>
          </a:p>
        </p:txBody>
      </p:sp>
      <p:sp>
        <p:nvSpPr>
          <p:cNvPr id="15" name="object 7">
            <a:extLst>
              <a:ext uri="{FF2B5EF4-FFF2-40B4-BE49-F238E27FC236}">
                <a16:creationId xmlns:a16="http://schemas.microsoft.com/office/drawing/2014/main" id="{B17BD602-F10D-FD4A-84C6-34EC7ED439D3}"/>
              </a:ext>
            </a:extLst>
          </p:cNvPr>
          <p:cNvSpPr txBox="1"/>
          <p:nvPr userDrawn="1"/>
        </p:nvSpPr>
        <p:spPr>
          <a:xfrm rot="10800000">
            <a:off x="766800" y="889200"/>
            <a:ext cx="2305728" cy="2073645"/>
          </a:xfrm>
          <a:prstGeom prst="rect">
            <a:avLst/>
          </a:prstGeom>
        </p:spPr>
        <p:txBody>
          <a:bodyPr vert="horz" wrap="square" lIns="0" tIns="0" rIns="0" bIns="0" rtlCol="0">
            <a:spAutoFit/>
          </a:bodyPr>
          <a:lstStyle/>
          <a:p>
            <a:pPr>
              <a:lnSpc>
                <a:spcPts val="16000"/>
              </a:lnSpc>
            </a:pPr>
            <a:r>
              <a:rPr sz="16000" b="1" spc="-20">
                <a:solidFill>
                  <a:schemeClr val="bg2">
                    <a:lumMod val="20000"/>
                    <a:lumOff val="80000"/>
                  </a:schemeClr>
                </a:solidFill>
                <a:latin typeface="Source Sans Pro"/>
                <a:cs typeface="Source Sans Pro"/>
              </a:rPr>
              <a:t>”</a:t>
            </a:r>
            <a:endParaRPr sz="16000">
              <a:solidFill>
                <a:schemeClr val="bg2">
                  <a:lumMod val="20000"/>
                  <a:lumOff val="80000"/>
                </a:schemeClr>
              </a:solidFill>
              <a:latin typeface="Source Sans Pro"/>
              <a:cs typeface="Source Sans Pro"/>
            </a:endParaRPr>
          </a:p>
        </p:txBody>
      </p:sp>
      <p:sp>
        <p:nvSpPr>
          <p:cNvPr id="16" name="object 8">
            <a:extLst>
              <a:ext uri="{FF2B5EF4-FFF2-40B4-BE49-F238E27FC236}">
                <a16:creationId xmlns:a16="http://schemas.microsoft.com/office/drawing/2014/main" id="{A1950652-BE36-934D-ACDA-495445316BE0}"/>
              </a:ext>
            </a:extLst>
          </p:cNvPr>
          <p:cNvSpPr txBox="1"/>
          <p:nvPr userDrawn="1"/>
        </p:nvSpPr>
        <p:spPr>
          <a:xfrm>
            <a:off x="8498099" y="3379299"/>
            <a:ext cx="1115060" cy="2463800"/>
          </a:xfrm>
          <a:prstGeom prst="rect">
            <a:avLst/>
          </a:prstGeom>
        </p:spPr>
        <p:txBody>
          <a:bodyPr vert="horz" wrap="square" lIns="0" tIns="12700" rIns="0" bIns="0" rtlCol="0">
            <a:spAutoFit/>
          </a:bodyPr>
          <a:lstStyle/>
          <a:p>
            <a:pPr marL="12700">
              <a:lnSpc>
                <a:spcPct val="100000"/>
              </a:lnSpc>
              <a:spcBef>
                <a:spcPts val="100"/>
              </a:spcBef>
            </a:pPr>
            <a:r>
              <a:rPr sz="16000" b="1" spc="-20">
                <a:solidFill>
                  <a:schemeClr val="bg2">
                    <a:lumMod val="20000"/>
                    <a:lumOff val="80000"/>
                  </a:schemeClr>
                </a:solidFill>
                <a:latin typeface="Source Sans Pro"/>
                <a:cs typeface="Source Sans Pro"/>
              </a:rPr>
              <a:t>”</a:t>
            </a:r>
            <a:endParaRPr sz="16000">
              <a:solidFill>
                <a:schemeClr val="bg2">
                  <a:lumMod val="20000"/>
                  <a:lumOff val="80000"/>
                </a:schemeClr>
              </a:solidFill>
              <a:latin typeface="Source Sans Pro"/>
              <a:cs typeface="Source Sans Pro"/>
            </a:endParaRPr>
          </a:p>
        </p:txBody>
      </p:sp>
      <p:sp>
        <p:nvSpPr>
          <p:cNvPr id="18" name="Slide Number Placeholder 5">
            <a:extLst>
              <a:ext uri="{FF2B5EF4-FFF2-40B4-BE49-F238E27FC236}">
                <a16:creationId xmlns:a16="http://schemas.microsoft.com/office/drawing/2014/main" id="{9D0392F1-2CF0-7D4E-BA17-E47F505A38BB}"/>
              </a:ext>
            </a:extLst>
          </p:cNvPr>
          <p:cNvSpPr>
            <a:spLocks noGrp="1"/>
          </p:cNvSpPr>
          <p:nvPr>
            <p:ph type="sldNum" sz="quarter" idx="12"/>
          </p:nvPr>
        </p:nvSpPr>
        <p:spPr>
          <a:xfrm>
            <a:off x="54000" y="6411434"/>
            <a:ext cx="533399" cy="365125"/>
          </a:xfrm>
          <a:prstGeom prst="rect">
            <a:avLst/>
          </a:prstGeom>
        </p:spPr>
        <p:txBody>
          <a:bodyPr/>
          <a:lstStyle>
            <a:lvl1pPr algn="l">
              <a:defRPr sz="800"/>
            </a:lvl1pPr>
          </a:lstStyle>
          <a:p>
            <a:fld id="{DABD0C2C-16A1-A948-A40F-15152977CC7B}" type="slidenum">
              <a:rPr lang="en-US" smtClean="0"/>
              <a:pPr/>
              <a:t>‹#›</a:t>
            </a:fld>
            <a:endParaRPr lang="en-US"/>
          </a:p>
        </p:txBody>
      </p:sp>
      <p:sp>
        <p:nvSpPr>
          <p:cNvPr id="25" name="Footer Placeholder 4">
            <a:extLst>
              <a:ext uri="{FF2B5EF4-FFF2-40B4-BE49-F238E27FC236}">
                <a16:creationId xmlns:a16="http://schemas.microsoft.com/office/drawing/2014/main" id="{0D195321-1258-5545-9B99-34CA07605860}"/>
              </a:ext>
            </a:extLst>
          </p:cNvPr>
          <p:cNvSpPr>
            <a:spLocks noGrp="1"/>
          </p:cNvSpPr>
          <p:nvPr>
            <p:ph type="ftr" sz="quarter" idx="11"/>
          </p:nvPr>
        </p:nvSpPr>
        <p:spPr>
          <a:xfrm>
            <a:off x="667438" y="6411434"/>
            <a:ext cx="5402855" cy="365125"/>
          </a:xfrm>
          <a:prstGeom prst="rect">
            <a:avLst/>
          </a:prstGeom>
        </p:spPr>
        <p:txBody>
          <a:bodyPr/>
          <a:lstStyle>
            <a:lvl1pPr algn="l">
              <a:defRPr sz="800" b="0" i="0">
                <a:solidFill>
                  <a:schemeClr val="accent5"/>
                </a:solidFill>
                <a:latin typeface="Trebuchet MS" panose="020B0703020202090204" pitchFamily="34" charset="0"/>
              </a:defRPr>
            </a:lvl1pPr>
          </a:lstStyle>
          <a:p>
            <a:r>
              <a:rPr lang="en-US"/>
              <a:t>Henis alicim fugiae es vendem rendi ilitibus iminvenimi, officit aturit ut mo consequis ant ut volut ulpa que ium dolo dernatur seniste mporpor eperfer natestem quibusd aectur? Nihilibus et quo tet rerorum </a:t>
            </a:r>
          </a:p>
        </p:txBody>
      </p:sp>
      <p:pic>
        <p:nvPicPr>
          <p:cNvPr id="21" name="Picture 20" descr="A close up of a sign&#10;&#10;Description automatically generated">
            <a:extLst>
              <a:ext uri="{FF2B5EF4-FFF2-40B4-BE49-F238E27FC236}">
                <a16:creationId xmlns:a16="http://schemas.microsoft.com/office/drawing/2014/main" id="{6EC54C02-BDD0-044A-9C23-3FAC237E9C2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1185" y="6405611"/>
            <a:ext cx="1065871" cy="327261"/>
          </a:xfrm>
          <a:prstGeom prst="rect">
            <a:avLst/>
          </a:prstGeom>
        </p:spPr>
      </p:pic>
      <p:sp>
        <p:nvSpPr>
          <p:cNvPr id="11" name="Freeform 10">
            <a:extLst>
              <a:ext uri="{FF2B5EF4-FFF2-40B4-BE49-F238E27FC236}">
                <a16:creationId xmlns:a16="http://schemas.microsoft.com/office/drawing/2014/main" id="{2E1E380C-0814-3945-8C12-70F01C573B90}"/>
              </a:ext>
            </a:extLst>
          </p:cNvPr>
          <p:cNvSpPr/>
          <p:nvPr userDrawn="1"/>
        </p:nvSpPr>
        <p:spPr>
          <a:xfrm>
            <a:off x="139699"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51022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C820990-6E81-0744-9820-F49AD55028F0}"/>
              </a:ext>
            </a:extLst>
          </p:cNvPr>
          <p:cNvGrpSpPr/>
          <p:nvPr userDrawn="1"/>
        </p:nvGrpSpPr>
        <p:grpSpPr>
          <a:xfrm>
            <a:off x="137885" y="139700"/>
            <a:ext cx="11917814" cy="6184015"/>
            <a:chOff x="137885" y="139700"/>
            <a:chExt cx="11917814" cy="6184015"/>
          </a:xfrm>
        </p:grpSpPr>
        <p:sp>
          <p:nvSpPr>
            <p:cNvPr id="12" name="object 2">
              <a:extLst>
                <a:ext uri="{FF2B5EF4-FFF2-40B4-BE49-F238E27FC236}">
                  <a16:creationId xmlns:a16="http://schemas.microsoft.com/office/drawing/2014/main" id="{29533DB0-417D-4C4E-97F0-E5FD329F6BB7}"/>
                </a:ext>
              </a:extLst>
            </p:cNvPr>
            <p:cNvSpPr/>
            <p:nvPr userDrawn="1"/>
          </p:nvSpPr>
          <p:spPr>
            <a:xfrm>
              <a:off x="137885"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rgbClr val="65186A"/>
            </a:solidFill>
          </p:spPr>
          <p:txBody>
            <a:bodyPr wrap="square" lIns="0" tIns="0" rIns="0" bIns="0" rtlCol="0"/>
            <a:lstStyle/>
            <a:p>
              <a:endParaRPr/>
            </a:p>
          </p:txBody>
        </p:sp>
        <p:sp>
          <p:nvSpPr>
            <p:cNvPr id="13" name="Freeform 12">
              <a:extLst>
                <a:ext uri="{FF2B5EF4-FFF2-40B4-BE49-F238E27FC236}">
                  <a16:creationId xmlns:a16="http://schemas.microsoft.com/office/drawing/2014/main" id="{1AED1BF2-BC2B-804B-B810-1E7D5753E812}"/>
                </a:ext>
              </a:extLst>
            </p:cNvPr>
            <p:cNvSpPr/>
            <p:nvPr userDrawn="1"/>
          </p:nvSpPr>
          <p:spPr>
            <a:xfrm>
              <a:off x="139699"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a:extLst>
              <a:ext uri="{FF2B5EF4-FFF2-40B4-BE49-F238E27FC236}">
                <a16:creationId xmlns:a16="http://schemas.microsoft.com/office/drawing/2014/main" id="{D2A6840B-BE68-5147-952C-2B80FCA90C47}"/>
              </a:ext>
            </a:extLst>
          </p:cNvPr>
          <p:cNvSpPr>
            <a:spLocks noGrp="1"/>
          </p:cNvSpPr>
          <p:nvPr userDrawn="1">
            <p:ph type="ctrTitle"/>
          </p:nvPr>
        </p:nvSpPr>
        <p:spPr>
          <a:xfrm>
            <a:off x="1293938" y="892302"/>
            <a:ext cx="9755062" cy="3336798"/>
          </a:xfrm>
        </p:spPr>
        <p:txBody>
          <a:bodyPr anchor="b">
            <a:noAutofit/>
          </a:bodyPr>
          <a:lstStyle>
            <a:lvl1pPr algn="ctr">
              <a:lnSpc>
                <a:spcPts val="3250"/>
              </a:lnSpc>
              <a:defRPr sz="2400" b="1" spc="60" baseline="0">
                <a:solidFill>
                  <a:schemeClr val="bg2"/>
                </a:solidFill>
              </a:defRPr>
            </a:lvl1pPr>
          </a:lstStyle>
          <a:p>
            <a:endParaRPr lang="en-US"/>
          </a:p>
        </p:txBody>
      </p:sp>
      <p:sp>
        <p:nvSpPr>
          <p:cNvPr id="15" name="object 7">
            <a:extLst>
              <a:ext uri="{FF2B5EF4-FFF2-40B4-BE49-F238E27FC236}">
                <a16:creationId xmlns:a16="http://schemas.microsoft.com/office/drawing/2014/main" id="{B17BD602-F10D-FD4A-84C6-34EC7ED439D3}"/>
              </a:ext>
            </a:extLst>
          </p:cNvPr>
          <p:cNvSpPr txBox="1"/>
          <p:nvPr userDrawn="1"/>
        </p:nvSpPr>
        <p:spPr>
          <a:xfrm rot="10800000">
            <a:off x="766800" y="888654"/>
            <a:ext cx="2305728" cy="2073645"/>
          </a:xfrm>
          <a:prstGeom prst="rect">
            <a:avLst/>
          </a:prstGeom>
        </p:spPr>
        <p:txBody>
          <a:bodyPr vert="horz" wrap="square" lIns="0" tIns="0" rIns="0" bIns="0" rtlCol="0">
            <a:spAutoFit/>
          </a:bodyPr>
          <a:lstStyle/>
          <a:p>
            <a:pPr>
              <a:lnSpc>
                <a:spcPts val="16000"/>
              </a:lnSpc>
            </a:pPr>
            <a:r>
              <a:rPr sz="16000" b="1" spc="-20">
                <a:solidFill>
                  <a:srgbClr val="723775"/>
                </a:solidFill>
                <a:latin typeface="Source Sans Pro"/>
                <a:cs typeface="Source Sans Pro"/>
              </a:rPr>
              <a:t>”</a:t>
            </a:r>
            <a:endParaRPr sz="16000">
              <a:solidFill>
                <a:srgbClr val="723775"/>
              </a:solidFill>
              <a:latin typeface="Source Sans Pro"/>
              <a:cs typeface="Source Sans Pro"/>
            </a:endParaRPr>
          </a:p>
        </p:txBody>
      </p:sp>
      <p:sp>
        <p:nvSpPr>
          <p:cNvPr id="16" name="object 8">
            <a:extLst>
              <a:ext uri="{FF2B5EF4-FFF2-40B4-BE49-F238E27FC236}">
                <a16:creationId xmlns:a16="http://schemas.microsoft.com/office/drawing/2014/main" id="{A1950652-BE36-934D-ACDA-495445316BE0}"/>
              </a:ext>
            </a:extLst>
          </p:cNvPr>
          <p:cNvSpPr txBox="1"/>
          <p:nvPr userDrawn="1"/>
        </p:nvSpPr>
        <p:spPr>
          <a:xfrm>
            <a:off x="8498099" y="3379299"/>
            <a:ext cx="1115060" cy="2463800"/>
          </a:xfrm>
          <a:prstGeom prst="rect">
            <a:avLst/>
          </a:prstGeom>
        </p:spPr>
        <p:txBody>
          <a:bodyPr vert="horz" wrap="square" lIns="0" tIns="12700" rIns="0" bIns="0" rtlCol="0">
            <a:spAutoFit/>
          </a:bodyPr>
          <a:lstStyle/>
          <a:p>
            <a:pPr marL="12700">
              <a:lnSpc>
                <a:spcPct val="100000"/>
              </a:lnSpc>
              <a:spcBef>
                <a:spcPts val="100"/>
              </a:spcBef>
            </a:pPr>
            <a:r>
              <a:rPr sz="16000" b="1" spc="-20">
                <a:solidFill>
                  <a:srgbClr val="723775"/>
                </a:solidFill>
                <a:latin typeface="Source Sans Pro"/>
                <a:cs typeface="Source Sans Pro"/>
              </a:rPr>
              <a:t>”</a:t>
            </a:r>
            <a:endParaRPr sz="16000">
              <a:solidFill>
                <a:srgbClr val="723775"/>
              </a:solidFill>
              <a:latin typeface="Source Sans Pro"/>
              <a:cs typeface="Source Sans Pro"/>
            </a:endParaRPr>
          </a:p>
        </p:txBody>
      </p:sp>
      <p:sp>
        <p:nvSpPr>
          <p:cNvPr id="11" name="Slide Number Placeholder 5">
            <a:extLst>
              <a:ext uri="{FF2B5EF4-FFF2-40B4-BE49-F238E27FC236}">
                <a16:creationId xmlns:a16="http://schemas.microsoft.com/office/drawing/2014/main" id="{EEFCC655-F005-7546-970B-41BFB464A9E4}"/>
              </a:ext>
            </a:extLst>
          </p:cNvPr>
          <p:cNvSpPr>
            <a:spLocks noGrp="1"/>
          </p:cNvSpPr>
          <p:nvPr userDrawn="1">
            <p:ph type="sldNum" sz="quarter" idx="12"/>
          </p:nvPr>
        </p:nvSpPr>
        <p:spPr>
          <a:xfrm>
            <a:off x="54000" y="6411434"/>
            <a:ext cx="533399" cy="365125"/>
          </a:xfrm>
          <a:prstGeom prst="rect">
            <a:avLst/>
          </a:prstGeom>
        </p:spPr>
        <p:txBody>
          <a:bodyPr/>
          <a:lstStyle>
            <a:lvl1pPr algn="l">
              <a:defRPr sz="800"/>
            </a:lvl1pPr>
          </a:lstStyle>
          <a:p>
            <a:fld id="{DABD0C2C-16A1-A948-A40F-15152977CC7B}" type="slidenum">
              <a:rPr lang="en-US" smtClean="0"/>
              <a:pPr/>
              <a:t>‹#›</a:t>
            </a:fld>
            <a:endParaRPr lang="en-US"/>
          </a:p>
        </p:txBody>
      </p:sp>
      <p:sp>
        <p:nvSpPr>
          <p:cNvPr id="19" name="Footer Placeholder 4">
            <a:extLst>
              <a:ext uri="{FF2B5EF4-FFF2-40B4-BE49-F238E27FC236}">
                <a16:creationId xmlns:a16="http://schemas.microsoft.com/office/drawing/2014/main" id="{6BD533FB-0239-8C45-AA3C-87B9B2EF3BA3}"/>
              </a:ext>
            </a:extLst>
          </p:cNvPr>
          <p:cNvSpPr>
            <a:spLocks noGrp="1"/>
          </p:cNvSpPr>
          <p:nvPr userDrawn="1">
            <p:ph type="ftr" sz="quarter" idx="11"/>
          </p:nvPr>
        </p:nvSpPr>
        <p:spPr>
          <a:xfrm>
            <a:off x="667438" y="6411434"/>
            <a:ext cx="5402855" cy="365125"/>
          </a:xfrm>
          <a:prstGeom prst="rect">
            <a:avLst/>
          </a:prstGeom>
        </p:spPr>
        <p:txBody>
          <a:bodyPr/>
          <a:lstStyle>
            <a:lvl1pPr algn="l">
              <a:defRPr sz="800" b="0" i="0">
                <a:solidFill>
                  <a:schemeClr val="accent5"/>
                </a:solidFill>
                <a:latin typeface="Trebuchet MS" panose="020B0703020202090204" pitchFamily="34" charset="0"/>
              </a:defRPr>
            </a:lvl1pPr>
          </a:lstStyle>
          <a:p>
            <a:r>
              <a:rPr lang="en-US"/>
              <a:t>Henis alicim fugiae es vendem rendi ilitibus iminvenimi, officit aturit ut mo consequis ant ut volut ulpa que ium dolo dernatur seniste mporpor eperfer natestem quibusd aectur? Nihilibus et quo tet rerorum </a:t>
            </a:r>
          </a:p>
        </p:txBody>
      </p:sp>
      <p:pic>
        <p:nvPicPr>
          <p:cNvPr id="10" name="Picture 9" descr="A close up of a sign&#10;&#10;Description automatically generated">
            <a:extLst>
              <a:ext uri="{FF2B5EF4-FFF2-40B4-BE49-F238E27FC236}">
                <a16:creationId xmlns:a16="http://schemas.microsoft.com/office/drawing/2014/main" id="{DF7BBA68-3C73-B14E-B44B-94BE1F23D5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1185" y="6405611"/>
            <a:ext cx="1065871" cy="327261"/>
          </a:xfrm>
          <a:prstGeom prst="rect">
            <a:avLst/>
          </a:prstGeom>
        </p:spPr>
      </p:pic>
    </p:spTree>
    <p:extLst>
      <p:ext uri="{BB962C8B-B14F-4D97-AF65-F5344CB8AC3E}">
        <p14:creationId xmlns:p14="http://schemas.microsoft.com/office/powerpoint/2010/main" val="1597581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5_Title Slide">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9259A38-F13A-4445-9430-F2D38ED1F0EB}"/>
              </a:ext>
            </a:extLst>
          </p:cNvPr>
          <p:cNvGrpSpPr/>
          <p:nvPr userDrawn="1"/>
        </p:nvGrpSpPr>
        <p:grpSpPr>
          <a:xfrm>
            <a:off x="137885" y="139700"/>
            <a:ext cx="11917814" cy="6184015"/>
            <a:chOff x="137885" y="139700"/>
            <a:chExt cx="11917814" cy="6184015"/>
          </a:xfrm>
        </p:grpSpPr>
        <p:sp>
          <p:nvSpPr>
            <p:cNvPr id="16" name="object 2">
              <a:extLst>
                <a:ext uri="{FF2B5EF4-FFF2-40B4-BE49-F238E27FC236}">
                  <a16:creationId xmlns:a16="http://schemas.microsoft.com/office/drawing/2014/main" id="{38EFC1B7-BC86-3C4F-98A0-47A1AA9B9E91}"/>
                </a:ext>
              </a:extLst>
            </p:cNvPr>
            <p:cNvSpPr/>
            <p:nvPr userDrawn="1"/>
          </p:nvSpPr>
          <p:spPr>
            <a:xfrm>
              <a:off x="137885"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rgbClr val="65186A"/>
            </a:solidFill>
          </p:spPr>
          <p:txBody>
            <a:bodyPr wrap="square" lIns="0" tIns="0" rIns="0" bIns="0" rtlCol="0"/>
            <a:lstStyle/>
            <a:p>
              <a:endParaRPr/>
            </a:p>
          </p:txBody>
        </p:sp>
        <p:sp>
          <p:nvSpPr>
            <p:cNvPr id="17" name="Freeform 16">
              <a:extLst>
                <a:ext uri="{FF2B5EF4-FFF2-40B4-BE49-F238E27FC236}">
                  <a16:creationId xmlns:a16="http://schemas.microsoft.com/office/drawing/2014/main" id="{E0D25115-1C91-2142-8BC2-CB5F26EACADC}"/>
                </a:ext>
              </a:extLst>
            </p:cNvPr>
            <p:cNvSpPr/>
            <p:nvPr userDrawn="1"/>
          </p:nvSpPr>
          <p:spPr>
            <a:xfrm>
              <a:off x="139699"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 Placeholder 4">
            <a:extLst>
              <a:ext uri="{FF2B5EF4-FFF2-40B4-BE49-F238E27FC236}">
                <a16:creationId xmlns:a16="http://schemas.microsoft.com/office/drawing/2014/main" id="{2E506499-A243-1E4C-B17B-DB0A375C1D87}"/>
              </a:ext>
            </a:extLst>
          </p:cNvPr>
          <p:cNvSpPr>
            <a:spLocks noGrp="1"/>
          </p:cNvSpPr>
          <p:nvPr>
            <p:ph type="body" sz="quarter" idx="10"/>
          </p:nvPr>
        </p:nvSpPr>
        <p:spPr>
          <a:xfrm>
            <a:off x="415924" y="803275"/>
            <a:ext cx="11386800" cy="893763"/>
          </a:xfrm>
        </p:spPr>
        <p:txBody>
          <a:bodyPr lIns="0">
            <a:noAutofit/>
          </a:bodyPr>
          <a:lstStyle>
            <a:lvl1pPr marL="0" indent="0">
              <a:lnSpc>
                <a:spcPts val="3240"/>
              </a:lnSpc>
              <a:spcBef>
                <a:spcPts val="0"/>
              </a:spcBef>
              <a:buNone/>
              <a:defRPr sz="2700" b="1" baseline="0">
                <a:solidFill>
                  <a:schemeClr val="bg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4">
            <a:extLst>
              <a:ext uri="{FF2B5EF4-FFF2-40B4-BE49-F238E27FC236}">
                <a16:creationId xmlns:a16="http://schemas.microsoft.com/office/drawing/2014/main" id="{CB0C72BA-F979-424E-9F30-B10CD2A2AB7D}"/>
              </a:ext>
            </a:extLst>
          </p:cNvPr>
          <p:cNvSpPr>
            <a:spLocks noGrp="1"/>
          </p:cNvSpPr>
          <p:nvPr>
            <p:ph type="body" sz="quarter" idx="11"/>
          </p:nvPr>
        </p:nvSpPr>
        <p:spPr>
          <a:xfrm>
            <a:off x="415924" y="528320"/>
            <a:ext cx="11386800" cy="338059"/>
          </a:xfrm>
        </p:spPr>
        <p:txBody>
          <a:bodyPr lIns="0">
            <a:noAutofit/>
          </a:bodyPr>
          <a:lstStyle>
            <a:lvl1pPr marL="0" indent="0">
              <a:lnSpc>
                <a:spcPts val="2000"/>
              </a:lnSpc>
              <a:spcBef>
                <a:spcPts val="0"/>
              </a:spcBef>
              <a:buNone/>
              <a:defRPr sz="2000" baseline="0">
                <a:solidFill>
                  <a:schemeClr val="bg2"/>
                </a:solidFill>
              </a:defRPr>
            </a:lvl1pPr>
            <a:lvl2pPr marL="457200" indent="0">
              <a:lnSpc>
                <a:spcPts val="2000"/>
              </a:lnSpc>
              <a:spcBef>
                <a:spcPts val="0"/>
              </a:spcBef>
              <a:buNone/>
              <a:defRPr sz="2000" baseline="0">
                <a:solidFill>
                  <a:schemeClr val="bg2"/>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
        <p:nvSpPr>
          <p:cNvPr id="24" name="Slide Number Placeholder 5">
            <a:extLst>
              <a:ext uri="{FF2B5EF4-FFF2-40B4-BE49-F238E27FC236}">
                <a16:creationId xmlns:a16="http://schemas.microsoft.com/office/drawing/2014/main" id="{F631991D-E85D-9043-B76E-499613C72103}"/>
              </a:ext>
            </a:extLst>
          </p:cNvPr>
          <p:cNvSpPr>
            <a:spLocks noGrp="1"/>
          </p:cNvSpPr>
          <p:nvPr>
            <p:ph type="sldNum" sz="quarter" idx="21"/>
          </p:nvPr>
        </p:nvSpPr>
        <p:spPr>
          <a:xfrm>
            <a:off x="54000" y="6411434"/>
            <a:ext cx="533399" cy="365125"/>
          </a:xfrm>
          <a:prstGeom prst="rect">
            <a:avLst/>
          </a:prstGeom>
        </p:spPr>
        <p:txBody>
          <a:bodyPr/>
          <a:lstStyle>
            <a:lvl1pPr algn="l">
              <a:defRPr sz="800"/>
            </a:lvl1pPr>
          </a:lstStyle>
          <a:p>
            <a:fld id="{DABD0C2C-16A1-A948-A40F-15152977CC7B}" type="slidenum">
              <a:rPr lang="en-US" smtClean="0"/>
              <a:pPr/>
              <a:t>‹#›</a:t>
            </a:fld>
            <a:endParaRPr lang="en-US"/>
          </a:p>
        </p:txBody>
      </p:sp>
      <p:sp>
        <p:nvSpPr>
          <p:cNvPr id="26" name="Footer Placeholder 4">
            <a:extLst>
              <a:ext uri="{FF2B5EF4-FFF2-40B4-BE49-F238E27FC236}">
                <a16:creationId xmlns:a16="http://schemas.microsoft.com/office/drawing/2014/main" id="{22893EED-02F0-224D-99B9-2C078C8CD384}"/>
              </a:ext>
            </a:extLst>
          </p:cNvPr>
          <p:cNvSpPr>
            <a:spLocks noGrp="1"/>
          </p:cNvSpPr>
          <p:nvPr>
            <p:ph type="ftr" sz="quarter" idx="22"/>
          </p:nvPr>
        </p:nvSpPr>
        <p:spPr>
          <a:xfrm>
            <a:off x="667438" y="6411434"/>
            <a:ext cx="5402855" cy="365125"/>
          </a:xfrm>
          <a:prstGeom prst="rect">
            <a:avLst/>
          </a:prstGeom>
        </p:spPr>
        <p:txBody>
          <a:bodyPr/>
          <a:lstStyle>
            <a:lvl1pPr algn="l">
              <a:defRPr sz="800" b="0" i="0">
                <a:solidFill>
                  <a:schemeClr val="accent5"/>
                </a:solidFill>
                <a:latin typeface="Trebuchet MS" panose="020B0703020202090204" pitchFamily="34" charset="0"/>
              </a:defRPr>
            </a:lvl1pPr>
          </a:lstStyle>
          <a:p>
            <a:r>
              <a:rPr lang="en-US"/>
              <a:t>Henis alicim fugiae es vendem rendi ilitibus iminvenimi, officit aturit ut mo consequis ant ut volut ulpa que ium dolo dernatur seniste mporpor eperfer natestem quibusd aectur? Nihilibus et quo tet rerorum </a:t>
            </a:r>
          </a:p>
        </p:txBody>
      </p:sp>
      <p:pic>
        <p:nvPicPr>
          <p:cNvPr id="31" name="Picture 30" descr="A close up of a sign&#10;&#10;Description automatically generated">
            <a:extLst>
              <a:ext uri="{FF2B5EF4-FFF2-40B4-BE49-F238E27FC236}">
                <a16:creationId xmlns:a16="http://schemas.microsoft.com/office/drawing/2014/main" id="{270814D0-2FDC-F240-BD80-8E82273135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1185" y="6405611"/>
            <a:ext cx="1065871" cy="327261"/>
          </a:xfrm>
          <a:prstGeom prst="rect">
            <a:avLst/>
          </a:prstGeom>
        </p:spPr>
      </p:pic>
      <p:sp>
        <p:nvSpPr>
          <p:cNvPr id="38" name="Text Placeholder 2">
            <a:extLst>
              <a:ext uri="{FF2B5EF4-FFF2-40B4-BE49-F238E27FC236}">
                <a16:creationId xmlns:a16="http://schemas.microsoft.com/office/drawing/2014/main" id="{53ABCB51-2BCD-9B4B-B685-C63769DD7B42}"/>
              </a:ext>
            </a:extLst>
          </p:cNvPr>
          <p:cNvSpPr>
            <a:spLocks noGrp="1"/>
          </p:cNvSpPr>
          <p:nvPr>
            <p:ph type="body" sz="quarter" idx="23"/>
          </p:nvPr>
        </p:nvSpPr>
        <p:spPr>
          <a:xfrm>
            <a:off x="415925" y="2092960"/>
            <a:ext cx="4827600" cy="3135174"/>
          </a:xfrm>
        </p:spPr>
        <p:txBody>
          <a:bodyPr lIns="0" tIns="0">
            <a:noAutofit/>
          </a:bodyPr>
          <a:lstStyle>
            <a:lvl1pPr marL="0" indent="0">
              <a:lnSpc>
                <a:spcPct val="90000"/>
              </a:lnSpc>
              <a:spcBef>
                <a:spcPts val="0"/>
              </a:spcBef>
              <a:spcAft>
                <a:spcPts val="1000"/>
              </a:spcAft>
              <a:buNone/>
              <a:defRPr sz="1100" b="0">
                <a:solidFill>
                  <a:schemeClr val="bg2"/>
                </a:solidFill>
              </a:defRPr>
            </a:lvl1pPr>
            <a:lvl2pPr indent="-152400">
              <a:lnSpc>
                <a:spcPct val="90000"/>
              </a:lnSpc>
              <a:spcBef>
                <a:spcPts val="0"/>
              </a:spcBef>
              <a:buClr>
                <a:schemeClr val="bg1"/>
              </a:buClr>
              <a:defRPr sz="1100" b="0">
                <a:solidFill>
                  <a:schemeClr val="bg1"/>
                </a:solidFill>
              </a:defRPr>
            </a:lvl2pPr>
            <a:lvl3pPr marL="936625" indent="-250825">
              <a:lnSpc>
                <a:spcPct val="90000"/>
              </a:lnSpc>
              <a:spcBef>
                <a:spcPts val="0"/>
              </a:spcBef>
              <a:buClr>
                <a:schemeClr val="bg2"/>
              </a:buClr>
              <a:tabLst/>
              <a:defRPr sz="1100" b="0">
                <a:solidFill>
                  <a:schemeClr val="bg1"/>
                </a:solidFill>
              </a:defRPr>
            </a:lvl3pPr>
            <a:lvl4pPr marL="1117600">
              <a:lnSpc>
                <a:spcPct val="90000"/>
              </a:lnSpc>
              <a:spcBef>
                <a:spcPts val="0"/>
              </a:spcBef>
              <a:buClr>
                <a:schemeClr val="accent2"/>
              </a:buClr>
              <a:defRPr sz="1100" b="0">
                <a:solidFill>
                  <a:schemeClr val="bg1"/>
                </a:solidFill>
              </a:defRPr>
            </a:lvl4pPr>
            <a:lvl5pPr marL="1338263" indent="-228600">
              <a:lnSpc>
                <a:spcPct val="90000"/>
              </a:lnSpc>
              <a:spcBef>
                <a:spcPts val="0"/>
              </a:spcBef>
              <a:buClr>
                <a:schemeClr val="accent3"/>
              </a:buClr>
              <a:tabLst/>
              <a:defRPr sz="1100" b="0">
                <a:solidFill>
                  <a:schemeClr val="bg1"/>
                </a:solidFill>
              </a:defRPr>
            </a:lvl5pPr>
          </a:lstStyle>
          <a:p>
            <a:pPr lvl="0"/>
            <a:r>
              <a:rPr lang="en-US"/>
              <a:t>Click to edit Master text styles</a:t>
            </a:r>
          </a:p>
          <a:p>
            <a:pPr lvl="1"/>
            <a:r>
              <a:rPr lang="en-US"/>
              <a:t>Bullet point style</a:t>
            </a:r>
          </a:p>
          <a:p>
            <a:pPr lvl="2"/>
            <a:r>
              <a:rPr lang="en-US"/>
              <a:t>Second level</a:t>
            </a:r>
          </a:p>
          <a:p>
            <a:pPr lvl="3"/>
            <a:r>
              <a:rPr lang="en-US"/>
              <a:t>Third level</a:t>
            </a:r>
          </a:p>
          <a:p>
            <a:pPr lvl="4"/>
            <a:r>
              <a:rPr lang="en-US"/>
              <a:t>Fourth level</a:t>
            </a:r>
          </a:p>
        </p:txBody>
      </p:sp>
      <p:sp>
        <p:nvSpPr>
          <p:cNvPr id="30" name="Content Placeholder 16">
            <a:extLst>
              <a:ext uri="{FF2B5EF4-FFF2-40B4-BE49-F238E27FC236}">
                <a16:creationId xmlns:a16="http://schemas.microsoft.com/office/drawing/2014/main" id="{954D3FE3-807F-4244-AD25-E80C19D2054E}"/>
              </a:ext>
            </a:extLst>
          </p:cNvPr>
          <p:cNvSpPr>
            <a:spLocks noGrp="1"/>
          </p:cNvSpPr>
          <p:nvPr>
            <p:ph sz="quarter" idx="13"/>
          </p:nvPr>
        </p:nvSpPr>
        <p:spPr>
          <a:xfrm>
            <a:off x="5486059" y="2092960"/>
            <a:ext cx="6315621" cy="3106800"/>
          </a:xfrm>
        </p:spPr>
        <p:txBody>
          <a:bodyPr tIns="0">
            <a:noAutofit/>
          </a:bodyPr>
          <a:lstStyle>
            <a:lvl1pPr marL="0" indent="0">
              <a:buNone/>
              <a:defRPr sz="1100">
                <a:solidFill>
                  <a:schemeClr val="tx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33" name="Text Placeholder 7">
            <a:extLst>
              <a:ext uri="{FF2B5EF4-FFF2-40B4-BE49-F238E27FC236}">
                <a16:creationId xmlns:a16="http://schemas.microsoft.com/office/drawing/2014/main" id="{E963AF7D-0167-E84A-B55D-613D03F1E5F2}"/>
              </a:ext>
            </a:extLst>
          </p:cNvPr>
          <p:cNvSpPr>
            <a:spLocks noGrp="1"/>
          </p:cNvSpPr>
          <p:nvPr>
            <p:ph type="body" sz="quarter" idx="14"/>
          </p:nvPr>
        </p:nvSpPr>
        <p:spPr>
          <a:xfrm>
            <a:off x="5486060" y="4886960"/>
            <a:ext cx="6311810" cy="312800"/>
          </a:xfrm>
        </p:spPr>
        <p:txBody>
          <a:bodyPr lIns="0">
            <a:noAutofit/>
          </a:bodyPr>
          <a:lstStyle>
            <a:lvl1pPr marL="0" indent="0" algn="ctr">
              <a:lnSpc>
                <a:spcPts val="900"/>
              </a:lnSpc>
              <a:spcBef>
                <a:spcPts val="0"/>
              </a:spcBef>
              <a:spcAft>
                <a:spcPts val="0"/>
              </a:spcAft>
              <a:buNone/>
              <a:defRPr sz="800">
                <a:solidFill>
                  <a:schemeClr val="bg1"/>
                </a:solidFill>
              </a:defRPr>
            </a:lvl1pPr>
            <a:lvl2pPr marL="457200" indent="0">
              <a:lnSpc>
                <a:spcPts val="1320"/>
              </a:lnSpc>
              <a:spcBef>
                <a:spcPts val="0"/>
              </a:spcBef>
              <a:spcAft>
                <a:spcPts val="0"/>
              </a:spcAft>
              <a:buNone/>
              <a:defRPr sz="1100">
                <a:solidFill>
                  <a:schemeClr val="bg1"/>
                </a:solidFill>
              </a:defRPr>
            </a:lvl2pPr>
            <a:lvl3pPr marL="893763" indent="-254000">
              <a:lnSpc>
                <a:spcPts val="1320"/>
              </a:lnSpc>
              <a:spcBef>
                <a:spcPts val="0"/>
              </a:spcBef>
              <a:spcAft>
                <a:spcPts val="0"/>
              </a:spcAft>
              <a:buClr>
                <a:schemeClr val="bg2"/>
              </a:buClr>
              <a:tabLst/>
              <a:defRPr sz="1100">
                <a:solidFill>
                  <a:schemeClr val="bg1"/>
                </a:solidFill>
              </a:defRPr>
            </a:lvl3pPr>
            <a:lvl4pPr marL="1117600" indent="-254000">
              <a:lnSpc>
                <a:spcPts val="1320"/>
              </a:lnSpc>
              <a:spcBef>
                <a:spcPts val="0"/>
              </a:spcBef>
              <a:spcAft>
                <a:spcPts val="0"/>
              </a:spcAft>
              <a:buClr>
                <a:schemeClr val="bg2"/>
              </a:buClr>
              <a:tabLst/>
              <a:defRPr sz="1100">
                <a:solidFill>
                  <a:schemeClr val="bg1"/>
                </a:solidFill>
              </a:defRPr>
            </a:lvl4pPr>
            <a:lvl5pPr marL="1339850" indent="-254000">
              <a:lnSpc>
                <a:spcPts val="1320"/>
              </a:lnSpc>
              <a:spcBef>
                <a:spcPts val="0"/>
              </a:spcBef>
              <a:spcAft>
                <a:spcPts val="0"/>
              </a:spcAft>
              <a:buClr>
                <a:schemeClr val="accent3"/>
              </a:buClr>
              <a:tabLst/>
              <a:defRPr sz="1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768393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7_Title Slide">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9259A38-F13A-4445-9430-F2D38ED1F0EB}"/>
              </a:ext>
            </a:extLst>
          </p:cNvPr>
          <p:cNvGrpSpPr/>
          <p:nvPr userDrawn="1"/>
        </p:nvGrpSpPr>
        <p:grpSpPr>
          <a:xfrm>
            <a:off x="137885" y="139700"/>
            <a:ext cx="11917814" cy="6184015"/>
            <a:chOff x="137885" y="139700"/>
            <a:chExt cx="11917814" cy="6184015"/>
          </a:xfrm>
        </p:grpSpPr>
        <p:sp>
          <p:nvSpPr>
            <p:cNvPr id="16" name="object 2">
              <a:extLst>
                <a:ext uri="{FF2B5EF4-FFF2-40B4-BE49-F238E27FC236}">
                  <a16:creationId xmlns:a16="http://schemas.microsoft.com/office/drawing/2014/main" id="{38EFC1B7-BC86-3C4F-98A0-47A1AA9B9E91}"/>
                </a:ext>
              </a:extLst>
            </p:cNvPr>
            <p:cNvSpPr/>
            <p:nvPr userDrawn="1"/>
          </p:nvSpPr>
          <p:spPr>
            <a:xfrm>
              <a:off x="137885"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rgbClr val="65186A"/>
            </a:solidFill>
          </p:spPr>
          <p:txBody>
            <a:bodyPr wrap="square" lIns="0" tIns="0" rIns="0" bIns="0" rtlCol="0"/>
            <a:lstStyle/>
            <a:p>
              <a:endParaRPr/>
            </a:p>
          </p:txBody>
        </p:sp>
        <p:sp>
          <p:nvSpPr>
            <p:cNvPr id="17" name="Freeform 16">
              <a:extLst>
                <a:ext uri="{FF2B5EF4-FFF2-40B4-BE49-F238E27FC236}">
                  <a16:creationId xmlns:a16="http://schemas.microsoft.com/office/drawing/2014/main" id="{E0D25115-1C91-2142-8BC2-CB5F26EACADC}"/>
                </a:ext>
              </a:extLst>
            </p:cNvPr>
            <p:cNvSpPr/>
            <p:nvPr userDrawn="1"/>
          </p:nvSpPr>
          <p:spPr>
            <a:xfrm>
              <a:off x="139699"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Slide Number Placeholder 5">
            <a:extLst>
              <a:ext uri="{FF2B5EF4-FFF2-40B4-BE49-F238E27FC236}">
                <a16:creationId xmlns:a16="http://schemas.microsoft.com/office/drawing/2014/main" id="{F631991D-E85D-9043-B76E-499613C72103}"/>
              </a:ext>
            </a:extLst>
          </p:cNvPr>
          <p:cNvSpPr>
            <a:spLocks noGrp="1"/>
          </p:cNvSpPr>
          <p:nvPr>
            <p:ph type="sldNum" sz="quarter" idx="21"/>
          </p:nvPr>
        </p:nvSpPr>
        <p:spPr>
          <a:xfrm>
            <a:off x="54000" y="6411434"/>
            <a:ext cx="533399" cy="365125"/>
          </a:xfrm>
          <a:prstGeom prst="rect">
            <a:avLst/>
          </a:prstGeom>
        </p:spPr>
        <p:txBody>
          <a:bodyPr/>
          <a:lstStyle>
            <a:lvl1pPr algn="l">
              <a:defRPr sz="800"/>
            </a:lvl1pPr>
          </a:lstStyle>
          <a:p>
            <a:fld id="{DABD0C2C-16A1-A948-A40F-15152977CC7B}" type="slidenum">
              <a:rPr lang="en-US" smtClean="0"/>
              <a:pPr/>
              <a:t>‹#›</a:t>
            </a:fld>
            <a:endParaRPr lang="en-US"/>
          </a:p>
        </p:txBody>
      </p:sp>
      <p:sp>
        <p:nvSpPr>
          <p:cNvPr id="26" name="Footer Placeholder 4">
            <a:extLst>
              <a:ext uri="{FF2B5EF4-FFF2-40B4-BE49-F238E27FC236}">
                <a16:creationId xmlns:a16="http://schemas.microsoft.com/office/drawing/2014/main" id="{22893EED-02F0-224D-99B9-2C078C8CD384}"/>
              </a:ext>
            </a:extLst>
          </p:cNvPr>
          <p:cNvSpPr>
            <a:spLocks noGrp="1"/>
          </p:cNvSpPr>
          <p:nvPr>
            <p:ph type="ftr" sz="quarter" idx="22"/>
          </p:nvPr>
        </p:nvSpPr>
        <p:spPr>
          <a:xfrm>
            <a:off x="667438" y="6411434"/>
            <a:ext cx="5402855" cy="365125"/>
          </a:xfrm>
          <a:prstGeom prst="rect">
            <a:avLst/>
          </a:prstGeom>
        </p:spPr>
        <p:txBody>
          <a:bodyPr/>
          <a:lstStyle>
            <a:lvl1pPr algn="l">
              <a:defRPr sz="800" b="0" i="0">
                <a:solidFill>
                  <a:schemeClr val="accent5"/>
                </a:solidFill>
                <a:latin typeface="Trebuchet MS" panose="020B0703020202090204" pitchFamily="34" charset="0"/>
              </a:defRPr>
            </a:lvl1pPr>
          </a:lstStyle>
          <a:p>
            <a:r>
              <a:rPr lang="en-US"/>
              <a:t>Henis alicim fugiae es vendem rendi ilitibus iminvenimi, officit aturit ut mo consequis ant ut volut ulpa que ium dolo dernatur seniste mporpor eperfer natestem quibusd aectur? Nihilibus et quo tet rerorum </a:t>
            </a:r>
          </a:p>
        </p:txBody>
      </p:sp>
      <p:pic>
        <p:nvPicPr>
          <p:cNvPr id="31" name="Picture 30" descr="A close up of a sign&#10;&#10;Description automatically generated">
            <a:extLst>
              <a:ext uri="{FF2B5EF4-FFF2-40B4-BE49-F238E27FC236}">
                <a16:creationId xmlns:a16="http://schemas.microsoft.com/office/drawing/2014/main" id="{270814D0-2FDC-F240-BD80-8E82273135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1185" y="6405611"/>
            <a:ext cx="1065871" cy="327261"/>
          </a:xfrm>
          <a:prstGeom prst="rect">
            <a:avLst/>
          </a:prstGeom>
        </p:spPr>
      </p:pic>
    </p:spTree>
    <p:extLst>
      <p:ext uri="{BB962C8B-B14F-4D97-AF65-F5344CB8AC3E}">
        <p14:creationId xmlns:p14="http://schemas.microsoft.com/office/powerpoint/2010/main" val="6801741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E506499-A243-1E4C-B17B-DB0A375C1D87}"/>
              </a:ext>
            </a:extLst>
          </p:cNvPr>
          <p:cNvSpPr>
            <a:spLocks noGrp="1"/>
          </p:cNvSpPr>
          <p:nvPr>
            <p:ph type="body" sz="quarter" idx="10"/>
          </p:nvPr>
        </p:nvSpPr>
        <p:spPr>
          <a:xfrm>
            <a:off x="415924" y="803275"/>
            <a:ext cx="9820276" cy="893763"/>
          </a:xfrm>
        </p:spPr>
        <p:txBody>
          <a:bodyPr lIns="0">
            <a:noAutofit/>
          </a:bodyPr>
          <a:lstStyle>
            <a:lvl1pPr marL="0" indent="0">
              <a:lnSpc>
                <a:spcPts val="3240"/>
              </a:lnSpc>
              <a:spcBef>
                <a:spcPts val="0"/>
              </a:spcBef>
              <a:buNone/>
              <a:defRPr sz="27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4">
            <a:extLst>
              <a:ext uri="{FF2B5EF4-FFF2-40B4-BE49-F238E27FC236}">
                <a16:creationId xmlns:a16="http://schemas.microsoft.com/office/drawing/2014/main" id="{CB0C72BA-F979-424E-9F30-B10CD2A2AB7D}"/>
              </a:ext>
            </a:extLst>
          </p:cNvPr>
          <p:cNvSpPr>
            <a:spLocks noGrp="1"/>
          </p:cNvSpPr>
          <p:nvPr>
            <p:ph type="body" sz="quarter" idx="11"/>
          </p:nvPr>
        </p:nvSpPr>
        <p:spPr>
          <a:xfrm>
            <a:off x="415924" y="528320"/>
            <a:ext cx="9820276" cy="338059"/>
          </a:xfrm>
        </p:spPr>
        <p:txBody>
          <a:bodyPr lIns="0">
            <a:noAutofit/>
          </a:bodyPr>
          <a:lstStyle>
            <a:lvl1pPr marL="0" indent="0">
              <a:lnSpc>
                <a:spcPts val="2000"/>
              </a:lnSpc>
              <a:spcBef>
                <a:spcPts val="0"/>
              </a:spcBef>
              <a:buNone/>
              <a:defRPr sz="2000" baseline="0">
                <a:solidFill>
                  <a:schemeClr val="tx1"/>
                </a:solidFill>
              </a:defRPr>
            </a:lvl1pPr>
            <a:lvl2pPr marL="457200" indent="0">
              <a:lnSpc>
                <a:spcPts val="2000"/>
              </a:lnSpc>
              <a:spcBef>
                <a:spcPts val="0"/>
              </a:spcBef>
              <a:buNone/>
              <a:defRPr sz="2000" baseline="0">
                <a:solidFill>
                  <a:schemeClr val="tx1"/>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
        <p:nvSpPr>
          <p:cNvPr id="24" name="Slide Number Placeholder 5">
            <a:extLst>
              <a:ext uri="{FF2B5EF4-FFF2-40B4-BE49-F238E27FC236}">
                <a16:creationId xmlns:a16="http://schemas.microsoft.com/office/drawing/2014/main" id="{F631991D-E85D-9043-B76E-499613C72103}"/>
              </a:ext>
            </a:extLst>
          </p:cNvPr>
          <p:cNvSpPr>
            <a:spLocks noGrp="1"/>
          </p:cNvSpPr>
          <p:nvPr>
            <p:ph type="sldNum" sz="quarter" idx="21"/>
          </p:nvPr>
        </p:nvSpPr>
        <p:spPr>
          <a:xfrm>
            <a:off x="54000" y="6411434"/>
            <a:ext cx="533399" cy="365125"/>
          </a:xfrm>
          <a:prstGeom prst="rect">
            <a:avLst/>
          </a:prstGeom>
        </p:spPr>
        <p:txBody>
          <a:bodyPr/>
          <a:lstStyle>
            <a:lvl1pPr algn="l">
              <a:defRPr sz="800"/>
            </a:lvl1pPr>
          </a:lstStyle>
          <a:p>
            <a:fld id="{DABD0C2C-16A1-A948-A40F-15152977CC7B}" type="slidenum">
              <a:rPr lang="en-US" smtClean="0"/>
              <a:pPr/>
              <a:t>‹#›</a:t>
            </a:fld>
            <a:endParaRPr lang="en-US"/>
          </a:p>
        </p:txBody>
      </p:sp>
      <p:sp>
        <p:nvSpPr>
          <p:cNvPr id="26" name="Footer Placeholder 4">
            <a:extLst>
              <a:ext uri="{FF2B5EF4-FFF2-40B4-BE49-F238E27FC236}">
                <a16:creationId xmlns:a16="http://schemas.microsoft.com/office/drawing/2014/main" id="{22893EED-02F0-224D-99B9-2C078C8CD384}"/>
              </a:ext>
            </a:extLst>
          </p:cNvPr>
          <p:cNvSpPr>
            <a:spLocks noGrp="1"/>
          </p:cNvSpPr>
          <p:nvPr>
            <p:ph type="ftr" sz="quarter" idx="22"/>
          </p:nvPr>
        </p:nvSpPr>
        <p:spPr>
          <a:xfrm>
            <a:off x="667438" y="6411434"/>
            <a:ext cx="5402855" cy="365125"/>
          </a:xfrm>
          <a:prstGeom prst="rect">
            <a:avLst/>
          </a:prstGeom>
        </p:spPr>
        <p:txBody>
          <a:bodyPr/>
          <a:lstStyle>
            <a:lvl1pPr algn="l">
              <a:defRPr sz="800" b="0" i="0">
                <a:solidFill>
                  <a:schemeClr val="accent5"/>
                </a:solidFill>
                <a:latin typeface="Trebuchet MS" panose="020B0703020202090204" pitchFamily="34" charset="0"/>
              </a:defRPr>
            </a:lvl1pPr>
          </a:lstStyle>
          <a:p>
            <a:r>
              <a:rPr lang="en-US"/>
              <a:t>Henis alicim fugiae es vendem rendi ilitibus iminvenimi, officit aturit ut mo consequis ant ut volut ulpa que ium dolo dernatur seniste mporpor eperfer natestem quibusd aectur? Nihilibus et quo tet rerorum </a:t>
            </a:r>
          </a:p>
        </p:txBody>
      </p:sp>
      <p:pic>
        <p:nvPicPr>
          <p:cNvPr id="31" name="Picture 30" descr="A close up of a sign&#10;&#10;Description automatically generated">
            <a:extLst>
              <a:ext uri="{FF2B5EF4-FFF2-40B4-BE49-F238E27FC236}">
                <a16:creationId xmlns:a16="http://schemas.microsoft.com/office/drawing/2014/main" id="{270814D0-2FDC-F240-BD80-8E82273135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1185" y="6405611"/>
            <a:ext cx="1065871" cy="327261"/>
          </a:xfrm>
          <a:prstGeom prst="rect">
            <a:avLst/>
          </a:prstGeom>
        </p:spPr>
      </p:pic>
      <p:sp>
        <p:nvSpPr>
          <p:cNvPr id="32" name="Freeform 31">
            <a:extLst>
              <a:ext uri="{FF2B5EF4-FFF2-40B4-BE49-F238E27FC236}">
                <a16:creationId xmlns:a16="http://schemas.microsoft.com/office/drawing/2014/main" id="{D4CEADBF-6AD5-9D4A-A5E5-F2CC36A16DB2}"/>
              </a:ext>
            </a:extLst>
          </p:cNvPr>
          <p:cNvSpPr/>
          <p:nvPr userDrawn="1"/>
        </p:nvSpPr>
        <p:spPr>
          <a:xfrm>
            <a:off x="139700" y="6219315"/>
            <a:ext cx="11915775" cy="104400"/>
          </a:xfrm>
          <a:custGeom>
            <a:avLst/>
            <a:gdLst>
              <a:gd name="connsiteX0" fmla="*/ 0 w 11909425"/>
              <a:gd name="connsiteY0" fmla="*/ 0 h 104400"/>
              <a:gd name="connsiteX1" fmla="*/ 33915 w 11909425"/>
              <a:gd name="connsiteY1" fmla="*/ 0 h 104400"/>
              <a:gd name="connsiteX2" fmla="*/ 11875510 w 11909425"/>
              <a:gd name="connsiteY2" fmla="*/ 0 h 104400"/>
              <a:gd name="connsiteX3" fmla="*/ 11909425 w 11909425"/>
              <a:gd name="connsiteY3" fmla="*/ 0 h 104400"/>
              <a:gd name="connsiteX4" fmla="*/ 11909425 w 11909425"/>
              <a:gd name="connsiteY4" fmla="*/ 33915 h 104400"/>
              <a:gd name="connsiteX5" fmla="*/ 11909425 w 11909425"/>
              <a:gd name="connsiteY5" fmla="*/ 70485 h 104400"/>
              <a:gd name="connsiteX6" fmla="*/ 11909425 w 11909425"/>
              <a:gd name="connsiteY6" fmla="*/ 71360 h 104400"/>
              <a:gd name="connsiteX7" fmla="*/ 11909063 w 11909425"/>
              <a:gd name="connsiteY7" fmla="*/ 71360 h 104400"/>
              <a:gd name="connsiteX8" fmla="*/ 11899492 w 11909425"/>
              <a:gd name="connsiteY8" fmla="*/ 94467 h 104400"/>
              <a:gd name="connsiteX9" fmla="*/ 11875510 w 11909425"/>
              <a:gd name="connsiteY9" fmla="*/ 104400 h 104400"/>
              <a:gd name="connsiteX10" fmla="*/ 33915 w 11909425"/>
              <a:gd name="connsiteY10" fmla="*/ 104400 h 104400"/>
              <a:gd name="connsiteX11" fmla="*/ 9934 w 11909425"/>
              <a:gd name="connsiteY11" fmla="*/ 94467 h 104400"/>
              <a:gd name="connsiteX12" fmla="*/ 363 w 11909425"/>
              <a:gd name="connsiteY12" fmla="*/ 71360 h 104400"/>
              <a:gd name="connsiteX13" fmla="*/ 0 w 11909425"/>
              <a:gd name="connsiteY13" fmla="*/ 71360 h 104400"/>
              <a:gd name="connsiteX14" fmla="*/ 0 w 11909425"/>
              <a:gd name="connsiteY14" fmla="*/ 70485 h 104400"/>
              <a:gd name="connsiteX15" fmla="*/ 0 w 11909425"/>
              <a:gd name="connsiteY15" fmla="*/ 33915 h 1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09425" h="104400">
                <a:moveTo>
                  <a:pt x="0" y="0"/>
                </a:moveTo>
                <a:lnTo>
                  <a:pt x="33915" y="0"/>
                </a:lnTo>
                <a:lnTo>
                  <a:pt x="11875510" y="0"/>
                </a:lnTo>
                <a:lnTo>
                  <a:pt x="11909425" y="0"/>
                </a:lnTo>
                <a:lnTo>
                  <a:pt x="11909425" y="33915"/>
                </a:lnTo>
                <a:lnTo>
                  <a:pt x="11909425" y="70485"/>
                </a:lnTo>
                <a:lnTo>
                  <a:pt x="11909425" y="71360"/>
                </a:lnTo>
                <a:lnTo>
                  <a:pt x="11909063" y="71360"/>
                </a:lnTo>
                <a:lnTo>
                  <a:pt x="11899492" y="94467"/>
                </a:lnTo>
                <a:cubicBezTo>
                  <a:pt x="11893354" y="100604"/>
                  <a:pt x="11884875" y="104400"/>
                  <a:pt x="11875510" y="104400"/>
                </a:cubicBezTo>
                <a:lnTo>
                  <a:pt x="33915" y="104400"/>
                </a:lnTo>
                <a:cubicBezTo>
                  <a:pt x="24550" y="104400"/>
                  <a:pt x="16071" y="100604"/>
                  <a:pt x="9934" y="94467"/>
                </a:cubicBezTo>
                <a:lnTo>
                  <a:pt x="363" y="71360"/>
                </a:lnTo>
                <a:lnTo>
                  <a:pt x="0" y="71360"/>
                </a:lnTo>
                <a:lnTo>
                  <a:pt x="0" y="70485"/>
                </a:lnTo>
                <a:lnTo>
                  <a:pt x="0" y="3391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Text Placeholder 2">
            <a:extLst>
              <a:ext uri="{FF2B5EF4-FFF2-40B4-BE49-F238E27FC236}">
                <a16:creationId xmlns:a16="http://schemas.microsoft.com/office/drawing/2014/main" id="{53ABCB51-2BCD-9B4B-B685-C63769DD7B42}"/>
              </a:ext>
            </a:extLst>
          </p:cNvPr>
          <p:cNvSpPr>
            <a:spLocks noGrp="1"/>
          </p:cNvSpPr>
          <p:nvPr>
            <p:ph type="body" sz="quarter" idx="23"/>
          </p:nvPr>
        </p:nvSpPr>
        <p:spPr>
          <a:xfrm>
            <a:off x="415925" y="2092960"/>
            <a:ext cx="4827600" cy="3106800"/>
          </a:xfrm>
        </p:spPr>
        <p:txBody>
          <a:bodyPr lIns="0" tIns="0">
            <a:noAutofit/>
          </a:bodyPr>
          <a:lstStyle>
            <a:lvl1pPr marL="0" indent="0">
              <a:lnSpc>
                <a:spcPct val="90000"/>
              </a:lnSpc>
              <a:spcBef>
                <a:spcPts val="0"/>
              </a:spcBef>
              <a:spcAft>
                <a:spcPts val="1000"/>
              </a:spcAft>
              <a:buNone/>
              <a:defRPr sz="1100" b="0"/>
            </a:lvl1pPr>
            <a:lvl2pPr indent="-152400">
              <a:lnSpc>
                <a:spcPct val="90000"/>
              </a:lnSpc>
              <a:spcBef>
                <a:spcPts val="0"/>
              </a:spcBef>
              <a:buClr>
                <a:schemeClr val="tx1"/>
              </a:buClr>
              <a:defRPr sz="1100" b="0">
                <a:solidFill>
                  <a:schemeClr val="accent5"/>
                </a:solidFill>
              </a:defRPr>
            </a:lvl2pPr>
            <a:lvl3pPr marL="936625" indent="-250825">
              <a:lnSpc>
                <a:spcPct val="90000"/>
              </a:lnSpc>
              <a:spcBef>
                <a:spcPts val="0"/>
              </a:spcBef>
              <a:buClr>
                <a:schemeClr val="bg2"/>
              </a:buClr>
              <a:tabLst/>
              <a:defRPr sz="1100" b="0">
                <a:solidFill>
                  <a:schemeClr val="accent5"/>
                </a:solidFill>
              </a:defRPr>
            </a:lvl3pPr>
            <a:lvl4pPr marL="1117600">
              <a:lnSpc>
                <a:spcPct val="90000"/>
              </a:lnSpc>
              <a:spcBef>
                <a:spcPts val="0"/>
              </a:spcBef>
              <a:buClr>
                <a:schemeClr val="accent2"/>
              </a:buClr>
              <a:defRPr sz="1100" b="0">
                <a:solidFill>
                  <a:schemeClr val="accent5"/>
                </a:solidFill>
              </a:defRPr>
            </a:lvl4pPr>
            <a:lvl5pPr marL="1338263" indent="-228600">
              <a:lnSpc>
                <a:spcPct val="90000"/>
              </a:lnSpc>
              <a:spcBef>
                <a:spcPts val="0"/>
              </a:spcBef>
              <a:buClr>
                <a:schemeClr val="accent3"/>
              </a:buClr>
              <a:tabLst/>
              <a:defRPr sz="1100" b="0">
                <a:solidFill>
                  <a:schemeClr val="accent5"/>
                </a:solidFill>
              </a:defRPr>
            </a:lvl5pPr>
          </a:lstStyle>
          <a:p>
            <a:pPr lvl="0"/>
            <a:r>
              <a:rPr lang="en-US"/>
              <a:t>Click to edit Master text styles</a:t>
            </a:r>
          </a:p>
          <a:p>
            <a:pPr lvl="1"/>
            <a:r>
              <a:rPr lang="en-US"/>
              <a:t>Bullet point style</a:t>
            </a:r>
          </a:p>
          <a:p>
            <a:pPr lvl="2"/>
            <a:r>
              <a:rPr lang="en-US"/>
              <a:t>Second level</a:t>
            </a:r>
          </a:p>
          <a:p>
            <a:pPr lvl="3"/>
            <a:r>
              <a:rPr lang="en-US"/>
              <a:t>Third level</a:t>
            </a:r>
          </a:p>
          <a:p>
            <a:pPr lvl="4"/>
            <a:r>
              <a:rPr lang="en-US"/>
              <a:t>Fourth level</a:t>
            </a:r>
          </a:p>
        </p:txBody>
      </p:sp>
      <p:sp>
        <p:nvSpPr>
          <p:cNvPr id="30" name="Content Placeholder 16">
            <a:extLst>
              <a:ext uri="{FF2B5EF4-FFF2-40B4-BE49-F238E27FC236}">
                <a16:creationId xmlns:a16="http://schemas.microsoft.com/office/drawing/2014/main" id="{954D3FE3-807F-4244-AD25-E80C19D2054E}"/>
              </a:ext>
            </a:extLst>
          </p:cNvPr>
          <p:cNvSpPr>
            <a:spLocks noGrp="1"/>
          </p:cNvSpPr>
          <p:nvPr>
            <p:ph sz="quarter" idx="13"/>
          </p:nvPr>
        </p:nvSpPr>
        <p:spPr>
          <a:xfrm>
            <a:off x="5486059" y="2092960"/>
            <a:ext cx="6315621" cy="3106800"/>
          </a:xfrm>
        </p:spPr>
        <p:txBody>
          <a:bodyPr tIns="0">
            <a:noAutofit/>
          </a:bodyPr>
          <a:lstStyle>
            <a:lvl1pPr marL="0" indent="0">
              <a:buNone/>
              <a:defRPr sz="1100">
                <a:solidFill>
                  <a:schemeClr val="tx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33" name="Text Placeholder 7">
            <a:extLst>
              <a:ext uri="{FF2B5EF4-FFF2-40B4-BE49-F238E27FC236}">
                <a16:creationId xmlns:a16="http://schemas.microsoft.com/office/drawing/2014/main" id="{E963AF7D-0167-E84A-B55D-613D03F1E5F2}"/>
              </a:ext>
            </a:extLst>
          </p:cNvPr>
          <p:cNvSpPr>
            <a:spLocks noGrp="1"/>
          </p:cNvSpPr>
          <p:nvPr>
            <p:ph type="body" sz="quarter" idx="14"/>
          </p:nvPr>
        </p:nvSpPr>
        <p:spPr>
          <a:xfrm>
            <a:off x="5486060" y="4886960"/>
            <a:ext cx="6311810" cy="312800"/>
          </a:xfrm>
        </p:spPr>
        <p:txBody>
          <a:bodyPr lIns="0">
            <a:noAutofit/>
          </a:bodyPr>
          <a:lstStyle>
            <a:lvl1pPr marL="0" indent="0" algn="ctr">
              <a:lnSpc>
                <a:spcPts val="900"/>
              </a:lnSpc>
              <a:spcBef>
                <a:spcPts val="0"/>
              </a:spcBef>
              <a:spcAft>
                <a:spcPts val="0"/>
              </a:spcAft>
              <a:buNone/>
              <a:defRPr sz="800">
                <a:solidFill>
                  <a:schemeClr val="tx1"/>
                </a:solidFill>
              </a:defRPr>
            </a:lvl1pPr>
            <a:lvl2pPr marL="457200" indent="0">
              <a:lnSpc>
                <a:spcPts val="1320"/>
              </a:lnSpc>
              <a:spcBef>
                <a:spcPts val="0"/>
              </a:spcBef>
              <a:spcAft>
                <a:spcPts val="0"/>
              </a:spcAft>
              <a:buNone/>
              <a:defRPr sz="1100">
                <a:solidFill>
                  <a:schemeClr val="bg1"/>
                </a:solidFill>
              </a:defRPr>
            </a:lvl2pPr>
            <a:lvl3pPr marL="893763" indent="-254000">
              <a:lnSpc>
                <a:spcPts val="1320"/>
              </a:lnSpc>
              <a:spcBef>
                <a:spcPts val="0"/>
              </a:spcBef>
              <a:spcAft>
                <a:spcPts val="0"/>
              </a:spcAft>
              <a:buClr>
                <a:schemeClr val="bg2"/>
              </a:buClr>
              <a:tabLst/>
              <a:defRPr sz="1100">
                <a:solidFill>
                  <a:schemeClr val="bg1"/>
                </a:solidFill>
              </a:defRPr>
            </a:lvl3pPr>
            <a:lvl4pPr marL="1117600" indent="-254000">
              <a:lnSpc>
                <a:spcPts val="1320"/>
              </a:lnSpc>
              <a:spcBef>
                <a:spcPts val="0"/>
              </a:spcBef>
              <a:spcAft>
                <a:spcPts val="0"/>
              </a:spcAft>
              <a:buClr>
                <a:schemeClr val="bg2"/>
              </a:buClr>
              <a:tabLst/>
              <a:defRPr sz="1100">
                <a:solidFill>
                  <a:schemeClr val="bg1"/>
                </a:solidFill>
              </a:defRPr>
            </a:lvl4pPr>
            <a:lvl5pPr marL="1339850" indent="-254000">
              <a:lnSpc>
                <a:spcPts val="1320"/>
              </a:lnSpc>
              <a:spcBef>
                <a:spcPts val="0"/>
              </a:spcBef>
              <a:spcAft>
                <a:spcPts val="0"/>
              </a:spcAft>
              <a:buClr>
                <a:schemeClr val="accent3"/>
              </a:buClr>
              <a:tabLst/>
              <a:defRPr sz="1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0609696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D9FC5B7-8A87-8D40-A184-722DCDBD5E0C}"/>
              </a:ext>
            </a:extLst>
          </p:cNvPr>
          <p:cNvGrpSpPr/>
          <p:nvPr userDrawn="1"/>
        </p:nvGrpSpPr>
        <p:grpSpPr>
          <a:xfrm>
            <a:off x="137885" y="139700"/>
            <a:ext cx="11917814" cy="6184015"/>
            <a:chOff x="137885" y="139700"/>
            <a:chExt cx="11917814" cy="6184015"/>
          </a:xfrm>
        </p:grpSpPr>
        <p:sp>
          <p:nvSpPr>
            <p:cNvPr id="19" name="object 2">
              <a:extLst>
                <a:ext uri="{FF2B5EF4-FFF2-40B4-BE49-F238E27FC236}">
                  <a16:creationId xmlns:a16="http://schemas.microsoft.com/office/drawing/2014/main" id="{D415E4B1-8732-6D41-A30D-AEB642BB0D62}"/>
                </a:ext>
              </a:extLst>
            </p:cNvPr>
            <p:cNvSpPr/>
            <p:nvPr userDrawn="1"/>
          </p:nvSpPr>
          <p:spPr>
            <a:xfrm>
              <a:off x="137885"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rgbClr val="65186A"/>
            </a:solidFill>
          </p:spPr>
          <p:txBody>
            <a:bodyPr wrap="square" lIns="0" tIns="0" rIns="0" bIns="0" rtlCol="0"/>
            <a:lstStyle/>
            <a:p>
              <a:endParaRPr/>
            </a:p>
          </p:txBody>
        </p:sp>
        <p:sp>
          <p:nvSpPr>
            <p:cNvPr id="20" name="Freeform 19">
              <a:extLst>
                <a:ext uri="{FF2B5EF4-FFF2-40B4-BE49-F238E27FC236}">
                  <a16:creationId xmlns:a16="http://schemas.microsoft.com/office/drawing/2014/main" id="{C3A298EC-DE43-B649-9515-F300733CBBAF}"/>
                </a:ext>
              </a:extLst>
            </p:cNvPr>
            <p:cNvSpPr/>
            <p:nvPr userDrawn="1"/>
          </p:nvSpPr>
          <p:spPr>
            <a:xfrm>
              <a:off x="139699"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 Placeholder 4">
            <a:extLst>
              <a:ext uri="{FF2B5EF4-FFF2-40B4-BE49-F238E27FC236}">
                <a16:creationId xmlns:a16="http://schemas.microsoft.com/office/drawing/2014/main" id="{2E506499-A243-1E4C-B17B-DB0A375C1D87}"/>
              </a:ext>
            </a:extLst>
          </p:cNvPr>
          <p:cNvSpPr>
            <a:spLocks noGrp="1"/>
          </p:cNvSpPr>
          <p:nvPr>
            <p:ph type="body" sz="quarter" idx="10"/>
          </p:nvPr>
        </p:nvSpPr>
        <p:spPr>
          <a:xfrm>
            <a:off x="415925" y="803275"/>
            <a:ext cx="10404475" cy="893763"/>
          </a:xfrm>
        </p:spPr>
        <p:txBody>
          <a:bodyPr lIns="0">
            <a:noAutofit/>
          </a:bodyPr>
          <a:lstStyle>
            <a:lvl1pPr marL="0" indent="0">
              <a:lnSpc>
                <a:spcPts val="3240"/>
              </a:lnSpc>
              <a:spcBef>
                <a:spcPts val="0"/>
              </a:spcBef>
              <a:buNone/>
              <a:defRPr sz="2700" b="1" baseline="0">
                <a:solidFill>
                  <a:schemeClr val="bg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4">
            <a:extLst>
              <a:ext uri="{FF2B5EF4-FFF2-40B4-BE49-F238E27FC236}">
                <a16:creationId xmlns:a16="http://schemas.microsoft.com/office/drawing/2014/main" id="{CB0C72BA-F979-424E-9F30-B10CD2A2AB7D}"/>
              </a:ext>
            </a:extLst>
          </p:cNvPr>
          <p:cNvSpPr>
            <a:spLocks noGrp="1"/>
          </p:cNvSpPr>
          <p:nvPr>
            <p:ph type="body" sz="quarter" idx="11"/>
          </p:nvPr>
        </p:nvSpPr>
        <p:spPr>
          <a:xfrm>
            <a:off x="415925" y="528320"/>
            <a:ext cx="10404475" cy="338059"/>
          </a:xfrm>
        </p:spPr>
        <p:txBody>
          <a:bodyPr lIns="0">
            <a:noAutofit/>
          </a:bodyPr>
          <a:lstStyle>
            <a:lvl1pPr marL="0" indent="0">
              <a:lnSpc>
                <a:spcPts val="2000"/>
              </a:lnSpc>
              <a:spcBef>
                <a:spcPts val="0"/>
              </a:spcBef>
              <a:buNone/>
              <a:defRPr sz="2000" baseline="0">
                <a:solidFill>
                  <a:schemeClr val="bg2"/>
                </a:solidFill>
              </a:defRPr>
            </a:lvl1pPr>
            <a:lvl2pPr marL="457200" indent="0">
              <a:lnSpc>
                <a:spcPts val="2000"/>
              </a:lnSpc>
              <a:spcBef>
                <a:spcPts val="0"/>
              </a:spcBef>
              <a:buNone/>
              <a:defRPr sz="2000" baseline="0">
                <a:solidFill>
                  <a:schemeClr val="bg2"/>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
        <p:nvSpPr>
          <p:cNvPr id="8" name="Text Placeholder 7">
            <a:extLst>
              <a:ext uri="{FF2B5EF4-FFF2-40B4-BE49-F238E27FC236}">
                <a16:creationId xmlns:a16="http://schemas.microsoft.com/office/drawing/2014/main" id="{07913318-EE44-3F4E-BBDF-91AFEBC3D356}"/>
              </a:ext>
            </a:extLst>
          </p:cNvPr>
          <p:cNvSpPr>
            <a:spLocks noGrp="1"/>
          </p:cNvSpPr>
          <p:nvPr>
            <p:ph type="body" sz="quarter" idx="12"/>
          </p:nvPr>
        </p:nvSpPr>
        <p:spPr>
          <a:xfrm>
            <a:off x="415925" y="2092960"/>
            <a:ext cx="3658235" cy="3850640"/>
          </a:xfrm>
        </p:spPr>
        <p:txBody>
          <a:bodyPr lIns="0" tIns="0">
            <a:noAutofit/>
          </a:bodyPr>
          <a:lstStyle>
            <a:lvl1pPr marL="0" indent="0">
              <a:lnSpc>
                <a:spcPct val="90000"/>
              </a:lnSpc>
              <a:spcBef>
                <a:spcPts val="0"/>
              </a:spcBef>
              <a:spcAft>
                <a:spcPts val="1000"/>
              </a:spcAft>
              <a:buNone/>
              <a:defRPr sz="1100" baseline="0">
                <a:solidFill>
                  <a:schemeClr val="bg2"/>
                </a:solidFill>
              </a:defRPr>
            </a:lvl1pPr>
            <a:lvl2pPr indent="-152400">
              <a:lnSpc>
                <a:spcPct val="90000"/>
              </a:lnSpc>
              <a:spcBef>
                <a:spcPts val="0"/>
              </a:spcBef>
              <a:spcAft>
                <a:spcPts val="0"/>
              </a:spcAft>
              <a:defRPr sz="1100">
                <a:solidFill>
                  <a:schemeClr val="bg1"/>
                </a:solidFill>
              </a:defRPr>
            </a:lvl2pPr>
            <a:lvl3pPr marL="893763" indent="-254000">
              <a:lnSpc>
                <a:spcPct val="90000"/>
              </a:lnSpc>
              <a:spcBef>
                <a:spcPts val="0"/>
              </a:spcBef>
              <a:spcAft>
                <a:spcPts val="0"/>
              </a:spcAft>
              <a:buClr>
                <a:schemeClr val="bg2"/>
              </a:buClr>
              <a:tabLst/>
              <a:defRPr sz="1100">
                <a:solidFill>
                  <a:schemeClr val="bg1"/>
                </a:solidFill>
              </a:defRPr>
            </a:lvl3pPr>
            <a:lvl4pPr marL="1117600" indent="-254000">
              <a:lnSpc>
                <a:spcPct val="90000"/>
              </a:lnSpc>
              <a:spcBef>
                <a:spcPts val="0"/>
              </a:spcBef>
              <a:spcAft>
                <a:spcPts val="0"/>
              </a:spcAft>
              <a:buClr>
                <a:schemeClr val="accent2"/>
              </a:buClr>
              <a:tabLst/>
              <a:defRPr sz="1100">
                <a:solidFill>
                  <a:schemeClr val="bg1"/>
                </a:solidFill>
              </a:defRPr>
            </a:lvl4pPr>
            <a:lvl5pPr marL="1339850" indent="-254000">
              <a:lnSpc>
                <a:spcPct val="90000"/>
              </a:lnSpc>
              <a:spcBef>
                <a:spcPts val="0"/>
              </a:spcBef>
              <a:spcAft>
                <a:spcPts val="0"/>
              </a:spcAft>
              <a:buClr>
                <a:schemeClr val="accent3"/>
              </a:buClr>
              <a:tabLst/>
              <a:defRPr sz="1100">
                <a:solidFill>
                  <a:schemeClr val="bg1"/>
                </a:solidFill>
              </a:defRPr>
            </a:lvl5pPr>
          </a:lstStyle>
          <a:p>
            <a:pPr lvl="0"/>
            <a:r>
              <a:rPr lang="en-US"/>
              <a:t>Click to edit Master text styles</a:t>
            </a:r>
          </a:p>
          <a:p>
            <a:pPr lvl="1"/>
            <a:r>
              <a:rPr lang="en-GB" sz="1100">
                <a:solidFill>
                  <a:srgbClr val="FFFFFF"/>
                </a:solidFill>
                <a:latin typeface="Trebuchet MS"/>
                <a:cs typeface="Trebuchet MS"/>
              </a:rPr>
              <a:t>Bullet </a:t>
            </a:r>
            <a:r>
              <a:rPr lang="en-GB" sz="1100" spc="-5">
                <a:solidFill>
                  <a:srgbClr val="FFFFFF"/>
                </a:solidFill>
                <a:latin typeface="Trebuchet MS"/>
                <a:cs typeface="Trebuchet MS"/>
              </a:rPr>
              <a:t>point</a:t>
            </a:r>
            <a:r>
              <a:rPr lang="en-GB" sz="1100" spc="-15">
                <a:solidFill>
                  <a:srgbClr val="FFFFFF"/>
                </a:solidFill>
                <a:latin typeface="Trebuchet MS"/>
                <a:cs typeface="Trebuchet MS"/>
              </a:rPr>
              <a:t> </a:t>
            </a:r>
            <a:r>
              <a:rPr lang="en-GB" sz="1100">
                <a:solidFill>
                  <a:srgbClr val="FFFFFF"/>
                </a:solidFill>
                <a:latin typeface="Trebuchet MS"/>
                <a:cs typeface="Trebuchet MS"/>
              </a:rPr>
              <a:t>styles</a:t>
            </a:r>
            <a:endParaRPr lang="en-US"/>
          </a:p>
          <a:p>
            <a:pPr lvl="2"/>
            <a:r>
              <a:rPr lang="en-GB" sz="1100">
                <a:solidFill>
                  <a:srgbClr val="FFFFFF"/>
                </a:solidFill>
                <a:latin typeface="Trebuchet MS"/>
                <a:cs typeface="Trebuchet MS"/>
              </a:rPr>
              <a:t>Second</a:t>
            </a:r>
            <a:r>
              <a:rPr lang="en-US"/>
              <a:t> level</a:t>
            </a:r>
          </a:p>
          <a:p>
            <a:pPr lvl="3"/>
            <a:r>
              <a:rPr lang="en-GB" sz="1100">
                <a:solidFill>
                  <a:srgbClr val="FFFFFF"/>
                </a:solidFill>
                <a:latin typeface="Trebuchet MS"/>
                <a:cs typeface="Trebuchet MS"/>
              </a:rPr>
              <a:t>Third</a:t>
            </a:r>
            <a:r>
              <a:rPr lang="en-US"/>
              <a:t> level</a:t>
            </a:r>
          </a:p>
          <a:p>
            <a:pPr lvl="4"/>
            <a:r>
              <a:rPr lang="en-GB" sz="1100">
                <a:solidFill>
                  <a:srgbClr val="FFFFFF"/>
                </a:solidFill>
                <a:latin typeface="Trebuchet MS"/>
                <a:cs typeface="Trebuchet MS"/>
              </a:rPr>
              <a:t>Fourth</a:t>
            </a:r>
            <a:r>
              <a:rPr lang="en-US"/>
              <a:t> level</a:t>
            </a:r>
          </a:p>
        </p:txBody>
      </p:sp>
      <p:sp>
        <p:nvSpPr>
          <p:cNvPr id="12" name="Text Placeholder 7">
            <a:extLst>
              <a:ext uri="{FF2B5EF4-FFF2-40B4-BE49-F238E27FC236}">
                <a16:creationId xmlns:a16="http://schemas.microsoft.com/office/drawing/2014/main" id="{D3AF8319-E25B-BA4E-BE83-9F0E6F68D7C0}"/>
              </a:ext>
            </a:extLst>
          </p:cNvPr>
          <p:cNvSpPr>
            <a:spLocks noGrp="1"/>
          </p:cNvSpPr>
          <p:nvPr>
            <p:ph type="body" sz="quarter" idx="13"/>
          </p:nvPr>
        </p:nvSpPr>
        <p:spPr>
          <a:xfrm>
            <a:off x="4315562" y="2092960"/>
            <a:ext cx="3658235" cy="3850640"/>
          </a:xfrm>
        </p:spPr>
        <p:txBody>
          <a:bodyPr lIns="0" tIns="0">
            <a:noAutofit/>
          </a:bodyPr>
          <a:lstStyle>
            <a:lvl1pPr marL="0" indent="0">
              <a:lnSpc>
                <a:spcPct val="90000"/>
              </a:lnSpc>
              <a:spcBef>
                <a:spcPts val="0"/>
              </a:spcBef>
              <a:spcAft>
                <a:spcPts val="1000"/>
              </a:spcAft>
              <a:buNone/>
              <a:defRPr sz="1100" baseline="0">
                <a:solidFill>
                  <a:schemeClr val="bg2"/>
                </a:solidFill>
              </a:defRPr>
            </a:lvl1pPr>
            <a:lvl2pPr indent="-152400">
              <a:lnSpc>
                <a:spcPct val="90000"/>
              </a:lnSpc>
              <a:spcBef>
                <a:spcPts val="0"/>
              </a:spcBef>
              <a:spcAft>
                <a:spcPts val="0"/>
              </a:spcAft>
              <a:defRPr sz="1100">
                <a:solidFill>
                  <a:schemeClr val="bg1"/>
                </a:solidFill>
              </a:defRPr>
            </a:lvl2pPr>
            <a:lvl3pPr marL="893763" indent="-254000">
              <a:lnSpc>
                <a:spcPct val="90000"/>
              </a:lnSpc>
              <a:spcBef>
                <a:spcPts val="0"/>
              </a:spcBef>
              <a:spcAft>
                <a:spcPts val="0"/>
              </a:spcAft>
              <a:buClr>
                <a:schemeClr val="bg2"/>
              </a:buClr>
              <a:tabLst/>
              <a:defRPr sz="1100">
                <a:solidFill>
                  <a:schemeClr val="bg1"/>
                </a:solidFill>
              </a:defRPr>
            </a:lvl3pPr>
            <a:lvl4pPr marL="1117600" indent="-254000">
              <a:lnSpc>
                <a:spcPct val="90000"/>
              </a:lnSpc>
              <a:spcBef>
                <a:spcPts val="0"/>
              </a:spcBef>
              <a:spcAft>
                <a:spcPts val="0"/>
              </a:spcAft>
              <a:buClr>
                <a:schemeClr val="accent2"/>
              </a:buClr>
              <a:tabLst/>
              <a:defRPr sz="1100">
                <a:solidFill>
                  <a:schemeClr val="bg1"/>
                </a:solidFill>
              </a:defRPr>
            </a:lvl4pPr>
            <a:lvl5pPr marL="1339850" indent="-254000">
              <a:lnSpc>
                <a:spcPct val="90000"/>
              </a:lnSpc>
              <a:spcBef>
                <a:spcPts val="0"/>
              </a:spcBef>
              <a:spcAft>
                <a:spcPts val="0"/>
              </a:spcAft>
              <a:buClr>
                <a:schemeClr val="accent3"/>
              </a:buClr>
              <a:tabLst/>
              <a:defRPr sz="1100">
                <a:solidFill>
                  <a:schemeClr val="bg1"/>
                </a:solidFill>
              </a:defRPr>
            </a:lvl5pPr>
          </a:lstStyle>
          <a:p>
            <a:pPr lvl="0"/>
            <a:r>
              <a:rPr lang="en-US"/>
              <a:t>Click to edit Master text styles</a:t>
            </a:r>
          </a:p>
          <a:p>
            <a:pPr lvl="1"/>
            <a:r>
              <a:rPr lang="en-GB" sz="1100">
                <a:solidFill>
                  <a:srgbClr val="FFFFFF"/>
                </a:solidFill>
                <a:latin typeface="Trebuchet MS"/>
                <a:cs typeface="Trebuchet MS"/>
              </a:rPr>
              <a:t>Bullet </a:t>
            </a:r>
            <a:r>
              <a:rPr lang="en-GB" sz="1100" spc="-5">
                <a:solidFill>
                  <a:srgbClr val="FFFFFF"/>
                </a:solidFill>
                <a:latin typeface="Trebuchet MS"/>
                <a:cs typeface="Trebuchet MS"/>
              </a:rPr>
              <a:t>point</a:t>
            </a:r>
            <a:r>
              <a:rPr lang="en-GB" sz="1100" spc="-15">
                <a:solidFill>
                  <a:srgbClr val="FFFFFF"/>
                </a:solidFill>
                <a:latin typeface="Trebuchet MS"/>
                <a:cs typeface="Trebuchet MS"/>
              </a:rPr>
              <a:t> </a:t>
            </a:r>
            <a:r>
              <a:rPr lang="en-GB" sz="1100">
                <a:solidFill>
                  <a:srgbClr val="FFFFFF"/>
                </a:solidFill>
                <a:latin typeface="Trebuchet MS"/>
                <a:cs typeface="Trebuchet MS"/>
              </a:rPr>
              <a:t>styles</a:t>
            </a:r>
            <a:endParaRPr lang="en-US"/>
          </a:p>
          <a:p>
            <a:pPr lvl="2"/>
            <a:r>
              <a:rPr lang="en-GB" sz="1100">
                <a:solidFill>
                  <a:srgbClr val="FFFFFF"/>
                </a:solidFill>
                <a:latin typeface="Trebuchet MS"/>
                <a:cs typeface="Trebuchet MS"/>
              </a:rPr>
              <a:t>Second</a:t>
            </a:r>
            <a:r>
              <a:rPr lang="en-US"/>
              <a:t> level</a:t>
            </a:r>
          </a:p>
          <a:p>
            <a:pPr lvl="3"/>
            <a:r>
              <a:rPr lang="en-GB" sz="1100">
                <a:solidFill>
                  <a:srgbClr val="FFFFFF"/>
                </a:solidFill>
                <a:latin typeface="Trebuchet MS"/>
                <a:cs typeface="Trebuchet MS"/>
              </a:rPr>
              <a:t>Third</a:t>
            </a:r>
            <a:r>
              <a:rPr lang="en-US"/>
              <a:t> level</a:t>
            </a:r>
          </a:p>
          <a:p>
            <a:pPr lvl="4"/>
            <a:r>
              <a:rPr lang="en-GB" sz="1100">
                <a:solidFill>
                  <a:srgbClr val="FFFFFF"/>
                </a:solidFill>
                <a:latin typeface="Trebuchet MS"/>
                <a:cs typeface="Trebuchet MS"/>
              </a:rPr>
              <a:t>Fourth</a:t>
            </a:r>
            <a:r>
              <a:rPr lang="en-US"/>
              <a:t> level</a:t>
            </a:r>
          </a:p>
        </p:txBody>
      </p:sp>
      <p:sp>
        <p:nvSpPr>
          <p:cNvPr id="13" name="Text Placeholder 7">
            <a:extLst>
              <a:ext uri="{FF2B5EF4-FFF2-40B4-BE49-F238E27FC236}">
                <a16:creationId xmlns:a16="http://schemas.microsoft.com/office/drawing/2014/main" id="{23AF8B7F-641D-2147-9A6B-FFEFAD7C5AC6}"/>
              </a:ext>
            </a:extLst>
          </p:cNvPr>
          <p:cNvSpPr>
            <a:spLocks noGrp="1"/>
          </p:cNvSpPr>
          <p:nvPr>
            <p:ph type="body" sz="quarter" idx="14"/>
          </p:nvPr>
        </p:nvSpPr>
        <p:spPr>
          <a:xfrm>
            <a:off x="8215200" y="2092960"/>
            <a:ext cx="3658235" cy="3850640"/>
          </a:xfrm>
        </p:spPr>
        <p:txBody>
          <a:bodyPr lIns="0" tIns="0">
            <a:noAutofit/>
          </a:bodyPr>
          <a:lstStyle>
            <a:lvl1pPr marL="0" indent="0">
              <a:lnSpc>
                <a:spcPct val="90000"/>
              </a:lnSpc>
              <a:spcBef>
                <a:spcPts val="0"/>
              </a:spcBef>
              <a:spcAft>
                <a:spcPts val="1000"/>
              </a:spcAft>
              <a:buNone/>
              <a:defRPr sz="1100" baseline="0">
                <a:solidFill>
                  <a:schemeClr val="bg2"/>
                </a:solidFill>
              </a:defRPr>
            </a:lvl1pPr>
            <a:lvl2pPr indent="-152400">
              <a:lnSpc>
                <a:spcPct val="90000"/>
              </a:lnSpc>
              <a:spcBef>
                <a:spcPts val="0"/>
              </a:spcBef>
              <a:spcAft>
                <a:spcPts val="0"/>
              </a:spcAft>
              <a:defRPr sz="1100">
                <a:solidFill>
                  <a:schemeClr val="bg1"/>
                </a:solidFill>
              </a:defRPr>
            </a:lvl2pPr>
            <a:lvl3pPr marL="893763" indent="-254000">
              <a:lnSpc>
                <a:spcPct val="90000"/>
              </a:lnSpc>
              <a:spcBef>
                <a:spcPts val="0"/>
              </a:spcBef>
              <a:spcAft>
                <a:spcPts val="0"/>
              </a:spcAft>
              <a:buClr>
                <a:schemeClr val="bg2"/>
              </a:buClr>
              <a:tabLst/>
              <a:defRPr sz="1100">
                <a:solidFill>
                  <a:schemeClr val="bg1"/>
                </a:solidFill>
              </a:defRPr>
            </a:lvl3pPr>
            <a:lvl4pPr marL="1117600" indent="-254000">
              <a:lnSpc>
                <a:spcPct val="90000"/>
              </a:lnSpc>
              <a:spcBef>
                <a:spcPts val="0"/>
              </a:spcBef>
              <a:spcAft>
                <a:spcPts val="0"/>
              </a:spcAft>
              <a:buClr>
                <a:schemeClr val="accent2"/>
              </a:buClr>
              <a:tabLst/>
              <a:defRPr sz="1100">
                <a:solidFill>
                  <a:schemeClr val="bg1"/>
                </a:solidFill>
              </a:defRPr>
            </a:lvl4pPr>
            <a:lvl5pPr marL="1339850" indent="-254000">
              <a:lnSpc>
                <a:spcPct val="90000"/>
              </a:lnSpc>
              <a:spcBef>
                <a:spcPts val="0"/>
              </a:spcBef>
              <a:spcAft>
                <a:spcPts val="0"/>
              </a:spcAft>
              <a:buClr>
                <a:schemeClr val="accent3"/>
              </a:buClr>
              <a:tabLst/>
              <a:defRPr sz="1100">
                <a:solidFill>
                  <a:schemeClr val="bg1"/>
                </a:solidFill>
              </a:defRPr>
            </a:lvl5pPr>
          </a:lstStyle>
          <a:p>
            <a:pPr lvl="0"/>
            <a:r>
              <a:rPr lang="en-US"/>
              <a:t>Click to edit Master text styles</a:t>
            </a:r>
          </a:p>
          <a:p>
            <a:pPr lvl="1"/>
            <a:r>
              <a:rPr lang="en-GB" sz="1100">
                <a:solidFill>
                  <a:srgbClr val="FFFFFF"/>
                </a:solidFill>
                <a:latin typeface="Trebuchet MS"/>
                <a:cs typeface="Trebuchet MS"/>
              </a:rPr>
              <a:t>Bullet </a:t>
            </a:r>
            <a:r>
              <a:rPr lang="en-GB" sz="1100" spc="-5">
                <a:solidFill>
                  <a:srgbClr val="FFFFFF"/>
                </a:solidFill>
                <a:latin typeface="Trebuchet MS"/>
                <a:cs typeface="Trebuchet MS"/>
              </a:rPr>
              <a:t>point</a:t>
            </a:r>
            <a:r>
              <a:rPr lang="en-GB" sz="1100" spc="-15">
                <a:solidFill>
                  <a:srgbClr val="FFFFFF"/>
                </a:solidFill>
                <a:latin typeface="Trebuchet MS"/>
                <a:cs typeface="Trebuchet MS"/>
              </a:rPr>
              <a:t> </a:t>
            </a:r>
            <a:r>
              <a:rPr lang="en-GB" sz="1100">
                <a:solidFill>
                  <a:srgbClr val="FFFFFF"/>
                </a:solidFill>
                <a:latin typeface="Trebuchet MS"/>
                <a:cs typeface="Trebuchet MS"/>
              </a:rPr>
              <a:t>styles</a:t>
            </a:r>
            <a:endParaRPr lang="en-US"/>
          </a:p>
          <a:p>
            <a:pPr lvl="2"/>
            <a:r>
              <a:rPr lang="en-GB" sz="1100">
                <a:solidFill>
                  <a:srgbClr val="FFFFFF"/>
                </a:solidFill>
                <a:latin typeface="Trebuchet MS"/>
                <a:cs typeface="Trebuchet MS"/>
              </a:rPr>
              <a:t>Second</a:t>
            </a:r>
            <a:r>
              <a:rPr lang="en-US"/>
              <a:t> level</a:t>
            </a:r>
          </a:p>
          <a:p>
            <a:pPr lvl="3"/>
            <a:r>
              <a:rPr lang="en-GB" sz="1100">
                <a:solidFill>
                  <a:srgbClr val="FFFFFF"/>
                </a:solidFill>
                <a:latin typeface="Trebuchet MS"/>
                <a:cs typeface="Trebuchet MS"/>
              </a:rPr>
              <a:t>Third</a:t>
            </a:r>
            <a:r>
              <a:rPr lang="en-US"/>
              <a:t> level</a:t>
            </a:r>
          </a:p>
          <a:p>
            <a:pPr lvl="4"/>
            <a:r>
              <a:rPr lang="en-GB" sz="1100">
                <a:solidFill>
                  <a:srgbClr val="FFFFFF"/>
                </a:solidFill>
                <a:latin typeface="Trebuchet MS"/>
                <a:cs typeface="Trebuchet MS"/>
              </a:rPr>
              <a:t>Fourth</a:t>
            </a:r>
            <a:r>
              <a:rPr lang="en-US"/>
              <a:t> level</a:t>
            </a:r>
          </a:p>
        </p:txBody>
      </p:sp>
      <p:sp>
        <p:nvSpPr>
          <p:cNvPr id="14" name="Slide Number Placeholder 5">
            <a:extLst>
              <a:ext uri="{FF2B5EF4-FFF2-40B4-BE49-F238E27FC236}">
                <a16:creationId xmlns:a16="http://schemas.microsoft.com/office/drawing/2014/main" id="{DD0959EE-CD4D-E44D-A3F7-E3196D64A493}"/>
              </a:ext>
            </a:extLst>
          </p:cNvPr>
          <p:cNvSpPr>
            <a:spLocks noGrp="1"/>
          </p:cNvSpPr>
          <p:nvPr>
            <p:ph type="sldNum" sz="quarter" idx="15"/>
          </p:nvPr>
        </p:nvSpPr>
        <p:spPr>
          <a:xfrm>
            <a:off x="54000" y="6411434"/>
            <a:ext cx="533399" cy="365125"/>
          </a:xfrm>
          <a:prstGeom prst="rect">
            <a:avLst/>
          </a:prstGeom>
        </p:spPr>
        <p:txBody>
          <a:bodyPr/>
          <a:lstStyle>
            <a:lvl1pPr algn="l">
              <a:defRPr sz="800"/>
            </a:lvl1pPr>
          </a:lstStyle>
          <a:p>
            <a:fld id="{DABD0C2C-16A1-A948-A40F-15152977CC7B}" type="slidenum">
              <a:rPr lang="en-US" smtClean="0"/>
              <a:pPr/>
              <a:t>‹#›</a:t>
            </a:fld>
            <a:endParaRPr lang="en-US"/>
          </a:p>
        </p:txBody>
      </p:sp>
      <p:sp>
        <p:nvSpPr>
          <p:cNvPr id="21" name="Footer Placeholder 4">
            <a:extLst>
              <a:ext uri="{FF2B5EF4-FFF2-40B4-BE49-F238E27FC236}">
                <a16:creationId xmlns:a16="http://schemas.microsoft.com/office/drawing/2014/main" id="{1D656BDE-380B-C149-ABDD-70609DE3103F}"/>
              </a:ext>
            </a:extLst>
          </p:cNvPr>
          <p:cNvSpPr>
            <a:spLocks noGrp="1"/>
          </p:cNvSpPr>
          <p:nvPr>
            <p:ph type="ftr" sz="quarter" idx="16"/>
          </p:nvPr>
        </p:nvSpPr>
        <p:spPr>
          <a:xfrm>
            <a:off x="667438" y="6411434"/>
            <a:ext cx="5402855" cy="365125"/>
          </a:xfrm>
          <a:prstGeom prst="rect">
            <a:avLst/>
          </a:prstGeom>
        </p:spPr>
        <p:txBody>
          <a:bodyPr/>
          <a:lstStyle>
            <a:lvl1pPr algn="l">
              <a:defRPr sz="800" b="0" i="0">
                <a:solidFill>
                  <a:schemeClr val="accent5"/>
                </a:solidFill>
                <a:latin typeface="Trebuchet MS" panose="020B0703020202090204" pitchFamily="34" charset="0"/>
              </a:defRPr>
            </a:lvl1pPr>
          </a:lstStyle>
          <a:p>
            <a:r>
              <a:rPr lang="en-US"/>
              <a:t>Henis alicim fugiae es vendem rendi ilitibus iminvenimi, officit aturit ut mo consequis ant ut volut ulpa que ium dolo dernatur seniste mporpor eperfer natestem quibusd aectur? Nihilibus et quo tet rerorum </a:t>
            </a:r>
          </a:p>
        </p:txBody>
      </p:sp>
      <p:pic>
        <p:nvPicPr>
          <p:cNvPr id="27" name="Picture 26" descr="A close up of a sign&#10;&#10;Description automatically generated">
            <a:extLst>
              <a:ext uri="{FF2B5EF4-FFF2-40B4-BE49-F238E27FC236}">
                <a16:creationId xmlns:a16="http://schemas.microsoft.com/office/drawing/2014/main" id="{D9D23302-0D55-624B-A173-F4CEA9D704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1185" y="6405611"/>
            <a:ext cx="1065871" cy="327261"/>
          </a:xfrm>
          <a:prstGeom prst="rect">
            <a:avLst/>
          </a:prstGeom>
        </p:spPr>
      </p:pic>
    </p:spTree>
    <p:extLst>
      <p:ext uri="{BB962C8B-B14F-4D97-AF65-F5344CB8AC3E}">
        <p14:creationId xmlns:p14="http://schemas.microsoft.com/office/powerpoint/2010/main" val="8651485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E506499-A243-1E4C-B17B-DB0A375C1D87}"/>
              </a:ext>
            </a:extLst>
          </p:cNvPr>
          <p:cNvSpPr>
            <a:spLocks noGrp="1"/>
          </p:cNvSpPr>
          <p:nvPr>
            <p:ph type="body" sz="quarter" idx="10"/>
          </p:nvPr>
        </p:nvSpPr>
        <p:spPr>
          <a:xfrm>
            <a:off x="415925" y="803275"/>
            <a:ext cx="10404475" cy="893763"/>
          </a:xfrm>
        </p:spPr>
        <p:txBody>
          <a:bodyPr lIns="0">
            <a:noAutofit/>
          </a:bodyPr>
          <a:lstStyle>
            <a:lvl1pPr marL="0" indent="0">
              <a:lnSpc>
                <a:spcPts val="3240"/>
              </a:lnSpc>
              <a:spcBef>
                <a:spcPts val="0"/>
              </a:spcBef>
              <a:buNone/>
              <a:defRPr sz="27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4">
            <a:extLst>
              <a:ext uri="{FF2B5EF4-FFF2-40B4-BE49-F238E27FC236}">
                <a16:creationId xmlns:a16="http://schemas.microsoft.com/office/drawing/2014/main" id="{CB0C72BA-F979-424E-9F30-B10CD2A2AB7D}"/>
              </a:ext>
            </a:extLst>
          </p:cNvPr>
          <p:cNvSpPr>
            <a:spLocks noGrp="1"/>
          </p:cNvSpPr>
          <p:nvPr>
            <p:ph type="body" sz="quarter" idx="11"/>
          </p:nvPr>
        </p:nvSpPr>
        <p:spPr>
          <a:xfrm>
            <a:off x="415925" y="528320"/>
            <a:ext cx="10404475" cy="338059"/>
          </a:xfrm>
        </p:spPr>
        <p:txBody>
          <a:bodyPr lIns="0">
            <a:noAutofit/>
          </a:bodyPr>
          <a:lstStyle>
            <a:lvl1pPr marL="0" indent="0">
              <a:lnSpc>
                <a:spcPts val="2000"/>
              </a:lnSpc>
              <a:spcBef>
                <a:spcPts val="0"/>
              </a:spcBef>
              <a:buNone/>
              <a:defRPr sz="2000" baseline="0">
                <a:solidFill>
                  <a:schemeClr val="tx1"/>
                </a:solidFill>
              </a:defRPr>
            </a:lvl1pPr>
            <a:lvl2pPr marL="457200" indent="0">
              <a:lnSpc>
                <a:spcPts val="2000"/>
              </a:lnSpc>
              <a:spcBef>
                <a:spcPts val="0"/>
              </a:spcBef>
              <a:buNone/>
              <a:defRPr sz="2000" baseline="0">
                <a:solidFill>
                  <a:schemeClr val="tx1"/>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
        <p:nvSpPr>
          <p:cNvPr id="10" name="Slide Number Placeholder 5">
            <a:extLst>
              <a:ext uri="{FF2B5EF4-FFF2-40B4-BE49-F238E27FC236}">
                <a16:creationId xmlns:a16="http://schemas.microsoft.com/office/drawing/2014/main" id="{F2B32026-95FD-FD46-9F9A-6B742F263CEB}"/>
              </a:ext>
            </a:extLst>
          </p:cNvPr>
          <p:cNvSpPr>
            <a:spLocks noGrp="1"/>
          </p:cNvSpPr>
          <p:nvPr>
            <p:ph type="sldNum" sz="quarter" idx="15"/>
          </p:nvPr>
        </p:nvSpPr>
        <p:spPr>
          <a:xfrm>
            <a:off x="54000" y="6411434"/>
            <a:ext cx="533399" cy="365125"/>
          </a:xfrm>
          <a:prstGeom prst="rect">
            <a:avLst/>
          </a:prstGeom>
        </p:spPr>
        <p:txBody>
          <a:bodyPr/>
          <a:lstStyle>
            <a:lvl1pPr algn="l">
              <a:defRPr sz="800"/>
            </a:lvl1pPr>
          </a:lstStyle>
          <a:p>
            <a:fld id="{DABD0C2C-16A1-A948-A40F-15152977CC7B}" type="slidenum">
              <a:rPr lang="en-US" smtClean="0"/>
              <a:pPr/>
              <a:t>‹#›</a:t>
            </a:fld>
            <a:endParaRPr lang="en-US"/>
          </a:p>
        </p:txBody>
      </p:sp>
      <p:sp>
        <p:nvSpPr>
          <p:cNvPr id="17" name="Footer Placeholder 4">
            <a:extLst>
              <a:ext uri="{FF2B5EF4-FFF2-40B4-BE49-F238E27FC236}">
                <a16:creationId xmlns:a16="http://schemas.microsoft.com/office/drawing/2014/main" id="{F8007510-58CF-D249-AF2B-6793B7C6F081}"/>
              </a:ext>
            </a:extLst>
          </p:cNvPr>
          <p:cNvSpPr>
            <a:spLocks noGrp="1"/>
          </p:cNvSpPr>
          <p:nvPr>
            <p:ph type="ftr" sz="quarter" idx="16"/>
          </p:nvPr>
        </p:nvSpPr>
        <p:spPr>
          <a:xfrm>
            <a:off x="667438" y="6411434"/>
            <a:ext cx="5402855" cy="365125"/>
          </a:xfrm>
          <a:prstGeom prst="rect">
            <a:avLst/>
          </a:prstGeom>
        </p:spPr>
        <p:txBody>
          <a:bodyPr/>
          <a:lstStyle>
            <a:lvl1pPr algn="l">
              <a:defRPr sz="800" b="0" i="0">
                <a:solidFill>
                  <a:schemeClr val="accent5"/>
                </a:solidFill>
                <a:latin typeface="Trebuchet MS" panose="020B0703020202090204" pitchFamily="34" charset="0"/>
              </a:defRPr>
            </a:lvl1pPr>
          </a:lstStyle>
          <a:p>
            <a:r>
              <a:rPr lang="en-US"/>
              <a:t>Henis alicim fugiae es vendem rendi ilitibus iminvenimi, officit aturit ut mo consequis ant ut volut ulpa que ium dolo dernatur seniste mporpor eperfer natestem quibusd aectur? Nihilibus et quo tet rerorum </a:t>
            </a:r>
          </a:p>
        </p:txBody>
      </p:sp>
      <p:sp>
        <p:nvSpPr>
          <p:cNvPr id="24" name="Text Placeholder 2">
            <a:extLst>
              <a:ext uri="{FF2B5EF4-FFF2-40B4-BE49-F238E27FC236}">
                <a16:creationId xmlns:a16="http://schemas.microsoft.com/office/drawing/2014/main" id="{14DB0527-4FC9-C547-B7D0-1DE885D3A788}"/>
              </a:ext>
            </a:extLst>
          </p:cNvPr>
          <p:cNvSpPr>
            <a:spLocks noGrp="1"/>
          </p:cNvSpPr>
          <p:nvPr>
            <p:ph type="body" sz="quarter" idx="21"/>
          </p:nvPr>
        </p:nvSpPr>
        <p:spPr>
          <a:xfrm>
            <a:off x="415925" y="2092960"/>
            <a:ext cx="3657600" cy="3851999"/>
          </a:xfrm>
        </p:spPr>
        <p:txBody>
          <a:bodyPr lIns="0" tIns="0">
            <a:noAutofit/>
          </a:bodyPr>
          <a:lstStyle>
            <a:lvl1pPr marL="0" indent="0">
              <a:lnSpc>
                <a:spcPct val="90000"/>
              </a:lnSpc>
              <a:spcBef>
                <a:spcPts val="0"/>
              </a:spcBef>
              <a:spcAft>
                <a:spcPts val="1000"/>
              </a:spcAft>
              <a:buNone/>
              <a:defRPr sz="1100" b="0"/>
            </a:lvl1pPr>
            <a:lvl2pPr indent="-152400">
              <a:lnSpc>
                <a:spcPct val="90000"/>
              </a:lnSpc>
              <a:spcBef>
                <a:spcPts val="0"/>
              </a:spcBef>
              <a:defRPr sz="1100" b="0">
                <a:solidFill>
                  <a:schemeClr val="accent5"/>
                </a:solidFill>
              </a:defRPr>
            </a:lvl2pPr>
            <a:lvl3pPr marL="936625" indent="-250825">
              <a:lnSpc>
                <a:spcPct val="90000"/>
              </a:lnSpc>
              <a:spcBef>
                <a:spcPts val="0"/>
              </a:spcBef>
              <a:buClr>
                <a:schemeClr val="bg2"/>
              </a:buClr>
              <a:tabLst/>
              <a:defRPr sz="1100" b="0">
                <a:solidFill>
                  <a:schemeClr val="accent5"/>
                </a:solidFill>
              </a:defRPr>
            </a:lvl3pPr>
            <a:lvl4pPr marL="1117600">
              <a:lnSpc>
                <a:spcPct val="90000"/>
              </a:lnSpc>
              <a:spcBef>
                <a:spcPts val="0"/>
              </a:spcBef>
              <a:buClr>
                <a:schemeClr val="accent2"/>
              </a:buClr>
              <a:defRPr sz="1100" b="0">
                <a:solidFill>
                  <a:schemeClr val="accent5"/>
                </a:solidFill>
              </a:defRPr>
            </a:lvl4pPr>
            <a:lvl5pPr marL="1338263" indent="-228600">
              <a:lnSpc>
                <a:spcPct val="90000"/>
              </a:lnSpc>
              <a:spcBef>
                <a:spcPts val="0"/>
              </a:spcBef>
              <a:buClr>
                <a:schemeClr val="accent3"/>
              </a:buClr>
              <a:tabLst/>
              <a:defRPr sz="1100" b="0">
                <a:solidFill>
                  <a:schemeClr val="accent5"/>
                </a:solidFill>
              </a:defRPr>
            </a:lvl5pPr>
          </a:lstStyle>
          <a:p>
            <a:pPr lvl="0"/>
            <a:r>
              <a:rPr lang="en-US"/>
              <a:t>Click to edit Master text styles</a:t>
            </a:r>
          </a:p>
          <a:p>
            <a:pPr lvl="1"/>
            <a:r>
              <a:rPr lang="en-US"/>
              <a:t>Bullet point style</a:t>
            </a:r>
          </a:p>
          <a:p>
            <a:pPr lvl="2"/>
            <a:r>
              <a:rPr lang="en-US"/>
              <a:t>Second level</a:t>
            </a:r>
          </a:p>
          <a:p>
            <a:pPr lvl="3"/>
            <a:r>
              <a:rPr lang="en-US"/>
              <a:t>Third level</a:t>
            </a:r>
          </a:p>
          <a:p>
            <a:pPr lvl="4"/>
            <a:r>
              <a:rPr lang="en-US"/>
              <a:t>Fourth level</a:t>
            </a:r>
          </a:p>
        </p:txBody>
      </p:sp>
      <p:sp>
        <p:nvSpPr>
          <p:cNvPr id="25" name="Text Placeholder 2">
            <a:extLst>
              <a:ext uri="{FF2B5EF4-FFF2-40B4-BE49-F238E27FC236}">
                <a16:creationId xmlns:a16="http://schemas.microsoft.com/office/drawing/2014/main" id="{56953E82-72BF-BC4A-ADD1-AC931CCD81AF}"/>
              </a:ext>
            </a:extLst>
          </p:cNvPr>
          <p:cNvSpPr>
            <a:spLocks noGrp="1"/>
          </p:cNvSpPr>
          <p:nvPr>
            <p:ph type="body" sz="quarter" idx="22"/>
          </p:nvPr>
        </p:nvSpPr>
        <p:spPr>
          <a:xfrm>
            <a:off x="4316197" y="2092960"/>
            <a:ext cx="3657600" cy="3851999"/>
          </a:xfrm>
        </p:spPr>
        <p:txBody>
          <a:bodyPr lIns="0" tIns="0">
            <a:noAutofit/>
          </a:bodyPr>
          <a:lstStyle>
            <a:lvl1pPr marL="0" indent="0">
              <a:lnSpc>
                <a:spcPct val="90000"/>
              </a:lnSpc>
              <a:spcBef>
                <a:spcPts val="0"/>
              </a:spcBef>
              <a:spcAft>
                <a:spcPts val="1000"/>
              </a:spcAft>
              <a:buNone/>
              <a:defRPr sz="1100" b="0"/>
            </a:lvl1pPr>
            <a:lvl2pPr indent="-152400">
              <a:lnSpc>
                <a:spcPct val="90000"/>
              </a:lnSpc>
              <a:spcBef>
                <a:spcPts val="0"/>
              </a:spcBef>
              <a:defRPr sz="1100" b="0">
                <a:solidFill>
                  <a:schemeClr val="accent5"/>
                </a:solidFill>
              </a:defRPr>
            </a:lvl2pPr>
            <a:lvl3pPr marL="936625" indent="-250825">
              <a:lnSpc>
                <a:spcPct val="90000"/>
              </a:lnSpc>
              <a:spcBef>
                <a:spcPts val="0"/>
              </a:spcBef>
              <a:buClr>
                <a:schemeClr val="bg2"/>
              </a:buClr>
              <a:tabLst/>
              <a:defRPr sz="1100" b="0">
                <a:solidFill>
                  <a:schemeClr val="accent5"/>
                </a:solidFill>
              </a:defRPr>
            </a:lvl3pPr>
            <a:lvl4pPr marL="1117600">
              <a:lnSpc>
                <a:spcPct val="90000"/>
              </a:lnSpc>
              <a:spcBef>
                <a:spcPts val="0"/>
              </a:spcBef>
              <a:buClr>
                <a:schemeClr val="accent2"/>
              </a:buClr>
              <a:defRPr sz="1100" b="0">
                <a:solidFill>
                  <a:schemeClr val="accent5"/>
                </a:solidFill>
              </a:defRPr>
            </a:lvl4pPr>
            <a:lvl5pPr marL="1338263" indent="-228600">
              <a:lnSpc>
                <a:spcPct val="90000"/>
              </a:lnSpc>
              <a:spcBef>
                <a:spcPts val="0"/>
              </a:spcBef>
              <a:buClr>
                <a:schemeClr val="accent3"/>
              </a:buClr>
              <a:tabLst/>
              <a:defRPr sz="1100" b="0">
                <a:solidFill>
                  <a:schemeClr val="accent5"/>
                </a:solidFill>
              </a:defRPr>
            </a:lvl5pPr>
          </a:lstStyle>
          <a:p>
            <a:pPr lvl="0"/>
            <a:r>
              <a:rPr lang="en-US"/>
              <a:t>Click to edit Master text styles</a:t>
            </a:r>
          </a:p>
          <a:p>
            <a:pPr lvl="1"/>
            <a:r>
              <a:rPr lang="en-US"/>
              <a:t>Bullet point style</a:t>
            </a:r>
          </a:p>
          <a:p>
            <a:pPr lvl="2"/>
            <a:r>
              <a:rPr lang="en-US"/>
              <a:t>Second level</a:t>
            </a:r>
          </a:p>
          <a:p>
            <a:pPr lvl="3"/>
            <a:r>
              <a:rPr lang="en-US"/>
              <a:t>Third level</a:t>
            </a:r>
          </a:p>
          <a:p>
            <a:pPr lvl="4"/>
            <a:r>
              <a:rPr lang="en-US"/>
              <a:t>Fourth level</a:t>
            </a:r>
          </a:p>
        </p:txBody>
      </p:sp>
      <p:sp>
        <p:nvSpPr>
          <p:cNvPr id="26" name="Text Placeholder 2">
            <a:extLst>
              <a:ext uri="{FF2B5EF4-FFF2-40B4-BE49-F238E27FC236}">
                <a16:creationId xmlns:a16="http://schemas.microsoft.com/office/drawing/2014/main" id="{DA637E66-6FB6-EA44-A5B5-CC8DCE52E498}"/>
              </a:ext>
            </a:extLst>
          </p:cNvPr>
          <p:cNvSpPr>
            <a:spLocks noGrp="1"/>
          </p:cNvSpPr>
          <p:nvPr>
            <p:ph type="body" sz="quarter" idx="23"/>
          </p:nvPr>
        </p:nvSpPr>
        <p:spPr>
          <a:xfrm>
            <a:off x="8215835" y="2092960"/>
            <a:ext cx="3657600" cy="3851999"/>
          </a:xfrm>
        </p:spPr>
        <p:txBody>
          <a:bodyPr lIns="0" tIns="0">
            <a:noAutofit/>
          </a:bodyPr>
          <a:lstStyle>
            <a:lvl1pPr marL="0" indent="0">
              <a:lnSpc>
                <a:spcPct val="90000"/>
              </a:lnSpc>
              <a:spcBef>
                <a:spcPts val="0"/>
              </a:spcBef>
              <a:spcAft>
                <a:spcPts val="1000"/>
              </a:spcAft>
              <a:buNone/>
              <a:defRPr sz="1100" b="0"/>
            </a:lvl1pPr>
            <a:lvl2pPr indent="-152400">
              <a:lnSpc>
                <a:spcPct val="90000"/>
              </a:lnSpc>
              <a:spcBef>
                <a:spcPts val="0"/>
              </a:spcBef>
              <a:defRPr sz="1100" b="0">
                <a:solidFill>
                  <a:schemeClr val="accent5"/>
                </a:solidFill>
              </a:defRPr>
            </a:lvl2pPr>
            <a:lvl3pPr marL="936625" indent="-250825">
              <a:lnSpc>
                <a:spcPct val="90000"/>
              </a:lnSpc>
              <a:spcBef>
                <a:spcPts val="0"/>
              </a:spcBef>
              <a:buClr>
                <a:schemeClr val="bg2"/>
              </a:buClr>
              <a:tabLst/>
              <a:defRPr sz="1100" b="0">
                <a:solidFill>
                  <a:schemeClr val="accent5"/>
                </a:solidFill>
              </a:defRPr>
            </a:lvl3pPr>
            <a:lvl4pPr marL="1117600">
              <a:lnSpc>
                <a:spcPct val="90000"/>
              </a:lnSpc>
              <a:spcBef>
                <a:spcPts val="0"/>
              </a:spcBef>
              <a:buClr>
                <a:schemeClr val="accent2"/>
              </a:buClr>
              <a:defRPr sz="1100" b="0">
                <a:solidFill>
                  <a:schemeClr val="accent5"/>
                </a:solidFill>
              </a:defRPr>
            </a:lvl4pPr>
            <a:lvl5pPr marL="1338263" indent="-228600">
              <a:lnSpc>
                <a:spcPct val="90000"/>
              </a:lnSpc>
              <a:spcBef>
                <a:spcPts val="0"/>
              </a:spcBef>
              <a:buClr>
                <a:schemeClr val="accent3"/>
              </a:buClr>
              <a:tabLst/>
              <a:defRPr sz="1100" b="0">
                <a:solidFill>
                  <a:schemeClr val="accent5"/>
                </a:solidFill>
              </a:defRPr>
            </a:lvl5pPr>
          </a:lstStyle>
          <a:p>
            <a:pPr lvl="0"/>
            <a:r>
              <a:rPr lang="en-US"/>
              <a:t>Click to edit Master text styles</a:t>
            </a:r>
          </a:p>
          <a:p>
            <a:pPr lvl="1"/>
            <a:r>
              <a:rPr lang="en-US"/>
              <a:t>Bullet point style</a:t>
            </a:r>
          </a:p>
          <a:p>
            <a:pPr lvl="2"/>
            <a:r>
              <a:rPr lang="en-US"/>
              <a:t>Second level</a:t>
            </a:r>
          </a:p>
          <a:p>
            <a:pPr lvl="3"/>
            <a:r>
              <a:rPr lang="en-US"/>
              <a:t>Third level</a:t>
            </a:r>
          </a:p>
          <a:p>
            <a:pPr lvl="4"/>
            <a:r>
              <a:rPr lang="en-US"/>
              <a:t>Fourth level</a:t>
            </a:r>
          </a:p>
        </p:txBody>
      </p:sp>
      <p:pic>
        <p:nvPicPr>
          <p:cNvPr id="12" name="Picture 11" descr="A close up of a sign&#10;&#10;Description automatically generated">
            <a:extLst>
              <a:ext uri="{FF2B5EF4-FFF2-40B4-BE49-F238E27FC236}">
                <a16:creationId xmlns:a16="http://schemas.microsoft.com/office/drawing/2014/main" id="{529C6AAF-0D4B-484E-8036-0EEBF570AC7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1185" y="6405611"/>
            <a:ext cx="1065871" cy="327261"/>
          </a:xfrm>
          <a:prstGeom prst="rect">
            <a:avLst/>
          </a:prstGeom>
        </p:spPr>
      </p:pic>
      <p:sp>
        <p:nvSpPr>
          <p:cNvPr id="13" name="Freeform 12">
            <a:extLst>
              <a:ext uri="{FF2B5EF4-FFF2-40B4-BE49-F238E27FC236}">
                <a16:creationId xmlns:a16="http://schemas.microsoft.com/office/drawing/2014/main" id="{96F7D526-C8A0-4047-9677-7FD02850C6AD}"/>
              </a:ext>
            </a:extLst>
          </p:cNvPr>
          <p:cNvSpPr/>
          <p:nvPr userDrawn="1"/>
        </p:nvSpPr>
        <p:spPr>
          <a:xfrm>
            <a:off x="139700" y="6219315"/>
            <a:ext cx="11915775" cy="104400"/>
          </a:xfrm>
          <a:custGeom>
            <a:avLst/>
            <a:gdLst>
              <a:gd name="connsiteX0" fmla="*/ 0 w 11909425"/>
              <a:gd name="connsiteY0" fmla="*/ 0 h 104400"/>
              <a:gd name="connsiteX1" fmla="*/ 33915 w 11909425"/>
              <a:gd name="connsiteY1" fmla="*/ 0 h 104400"/>
              <a:gd name="connsiteX2" fmla="*/ 11875510 w 11909425"/>
              <a:gd name="connsiteY2" fmla="*/ 0 h 104400"/>
              <a:gd name="connsiteX3" fmla="*/ 11909425 w 11909425"/>
              <a:gd name="connsiteY3" fmla="*/ 0 h 104400"/>
              <a:gd name="connsiteX4" fmla="*/ 11909425 w 11909425"/>
              <a:gd name="connsiteY4" fmla="*/ 33915 h 104400"/>
              <a:gd name="connsiteX5" fmla="*/ 11909425 w 11909425"/>
              <a:gd name="connsiteY5" fmla="*/ 70485 h 104400"/>
              <a:gd name="connsiteX6" fmla="*/ 11909425 w 11909425"/>
              <a:gd name="connsiteY6" fmla="*/ 71360 h 104400"/>
              <a:gd name="connsiteX7" fmla="*/ 11909063 w 11909425"/>
              <a:gd name="connsiteY7" fmla="*/ 71360 h 104400"/>
              <a:gd name="connsiteX8" fmla="*/ 11899492 w 11909425"/>
              <a:gd name="connsiteY8" fmla="*/ 94467 h 104400"/>
              <a:gd name="connsiteX9" fmla="*/ 11875510 w 11909425"/>
              <a:gd name="connsiteY9" fmla="*/ 104400 h 104400"/>
              <a:gd name="connsiteX10" fmla="*/ 33915 w 11909425"/>
              <a:gd name="connsiteY10" fmla="*/ 104400 h 104400"/>
              <a:gd name="connsiteX11" fmla="*/ 9934 w 11909425"/>
              <a:gd name="connsiteY11" fmla="*/ 94467 h 104400"/>
              <a:gd name="connsiteX12" fmla="*/ 363 w 11909425"/>
              <a:gd name="connsiteY12" fmla="*/ 71360 h 104400"/>
              <a:gd name="connsiteX13" fmla="*/ 0 w 11909425"/>
              <a:gd name="connsiteY13" fmla="*/ 71360 h 104400"/>
              <a:gd name="connsiteX14" fmla="*/ 0 w 11909425"/>
              <a:gd name="connsiteY14" fmla="*/ 70485 h 104400"/>
              <a:gd name="connsiteX15" fmla="*/ 0 w 11909425"/>
              <a:gd name="connsiteY15" fmla="*/ 33915 h 1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09425" h="104400">
                <a:moveTo>
                  <a:pt x="0" y="0"/>
                </a:moveTo>
                <a:lnTo>
                  <a:pt x="33915" y="0"/>
                </a:lnTo>
                <a:lnTo>
                  <a:pt x="11875510" y="0"/>
                </a:lnTo>
                <a:lnTo>
                  <a:pt x="11909425" y="0"/>
                </a:lnTo>
                <a:lnTo>
                  <a:pt x="11909425" y="33915"/>
                </a:lnTo>
                <a:lnTo>
                  <a:pt x="11909425" y="70485"/>
                </a:lnTo>
                <a:lnTo>
                  <a:pt x="11909425" y="71360"/>
                </a:lnTo>
                <a:lnTo>
                  <a:pt x="11909063" y="71360"/>
                </a:lnTo>
                <a:lnTo>
                  <a:pt x="11899492" y="94467"/>
                </a:lnTo>
                <a:cubicBezTo>
                  <a:pt x="11893354" y="100604"/>
                  <a:pt x="11884875" y="104400"/>
                  <a:pt x="11875510" y="104400"/>
                </a:cubicBezTo>
                <a:lnTo>
                  <a:pt x="33915" y="104400"/>
                </a:lnTo>
                <a:cubicBezTo>
                  <a:pt x="24550" y="104400"/>
                  <a:pt x="16071" y="100604"/>
                  <a:pt x="9934" y="94467"/>
                </a:cubicBezTo>
                <a:lnTo>
                  <a:pt x="363" y="71360"/>
                </a:lnTo>
                <a:lnTo>
                  <a:pt x="0" y="71360"/>
                </a:lnTo>
                <a:lnTo>
                  <a:pt x="0" y="70485"/>
                </a:lnTo>
                <a:lnTo>
                  <a:pt x="0" y="3391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037325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AEB970ED-693D-AE48-887F-92652EFD22F1}"/>
              </a:ext>
            </a:extLst>
          </p:cNvPr>
          <p:cNvSpPr/>
          <p:nvPr userDrawn="1"/>
        </p:nvSpPr>
        <p:spPr>
          <a:xfrm>
            <a:off x="137885"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rgbClr val="8D1E7D"/>
          </a:solidFill>
        </p:spPr>
        <p:txBody>
          <a:bodyPr wrap="square" lIns="0" tIns="0" rIns="0" bIns="0" rtlCol="0"/>
          <a:lstStyle/>
          <a:p>
            <a:endParaRPr/>
          </a:p>
        </p:txBody>
      </p:sp>
      <p:pic>
        <p:nvPicPr>
          <p:cNvPr id="4" name="Picture 3">
            <a:extLst>
              <a:ext uri="{FF2B5EF4-FFF2-40B4-BE49-F238E27FC236}">
                <a16:creationId xmlns:a16="http://schemas.microsoft.com/office/drawing/2014/main" id="{CE969972-B1F3-4022-BBB6-55C811F33617}"/>
              </a:ext>
            </a:extLst>
          </p:cNvPr>
          <p:cNvPicPr>
            <a:picLocks noChangeAspect="1"/>
          </p:cNvPicPr>
          <p:nvPr userDrawn="1"/>
        </p:nvPicPr>
        <p:blipFill>
          <a:blip r:embed="rId2" cstate="email">
            <a:alphaModFix amt="35000"/>
            <a:extLst>
              <a:ext uri="{28A0092B-C50C-407E-A947-70E740481C1C}">
                <a14:useLocalDpi xmlns:a14="http://schemas.microsoft.com/office/drawing/2010/main"/>
              </a:ext>
            </a:extLst>
          </a:blip>
          <a:stretch>
            <a:fillRect/>
          </a:stretch>
        </p:blipFill>
        <p:spPr>
          <a:xfrm flipH="1">
            <a:off x="1537604" y="489533"/>
            <a:ext cx="10516511" cy="5767316"/>
          </a:xfrm>
          <a:prstGeom prst="rect">
            <a:avLst/>
          </a:prstGeom>
        </p:spPr>
      </p:pic>
      <p:sp>
        <p:nvSpPr>
          <p:cNvPr id="15" name="Title 1">
            <a:extLst>
              <a:ext uri="{FF2B5EF4-FFF2-40B4-BE49-F238E27FC236}">
                <a16:creationId xmlns:a16="http://schemas.microsoft.com/office/drawing/2014/main" id="{34500ABF-9EFB-0D49-A3F2-579F3E6DCC3A}"/>
              </a:ext>
            </a:extLst>
          </p:cNvPr>
          <p:cNvSpPr>
            <a:spLocks noGrp="1"/>
          </p:cNvSpPr>
          <p:nvPr>
            <p:ph type="ctrTitle" hasCustomPrompt="1"/>
          </p:nvPr>
        </p:nvSpPr>
        <p:spPr>
          <a:xfrm>
            <a:off x="366838" y="3362976"/>
            <a:ext cx="6577200" cy="584962"/>
          </a:xfrm>
        </p:spPr>
        <p:txBody>
          <a:bodyPr anchor="b">
            <a:noAutofit/>
          </a:bodyPr>
          <a:lstStyle>
            <a:lvl1pPr algn="l">
              <a:lnSpc>
                <a:spcPts val="4000"/>
              </a:lnSpc>
              <a:defRPr sz="4000" b="1" spc="60" baseline="0">
                <a:solidFill>
                  <a:schemeClr val="bg2"/>
                </a:solidFill>
              </a:defRPr>
            </a:lvl1pPr>
          </a:lstStyle>
          <a:p>
            <a:r>
              <a:rPr lang="en-US"/>
              <a:t>Edit Master title style</a:t>
            </a:r>
          </a:p>
        </p:txBody>
      </p:sp>
      <p:sp>
        <p:nvSpPr>
          <p:cNvPr id="16" name="Subtitle 2">
            <a:extLst>
              <a:ext uri="{FF2B5EF4-FFF2-40B4-BE49-F238E27FC236}">
                <a16:creationId xmlns:a16="http://schemas.microsoft.com/office/drawing/2014/main" id="{3FB575D8-8839-1349-BD5D-07AADCF82A2E}"/>
              </a:ext>
            </a:extLst>
          </p:cNvPr>
          <p:cNvSpPr>
            <a:spLocks noGrp="1"/>
          </p:cNvSpPr>
          <p:nvPr>
            <p:ph type="subTitle" idx="1" hasCustomPrompt="1"/>
          </p:nvPr>
        </p:nvSpPr>
        <p:spPr>
          <a:xfrm>
            <a:off x="366838" y="3910180"/>
            <a:ext cx="6577200" cy="590716"/>
          </a:xfrm>
        </p:spPr>
        <p:txBody>
          <a:bodyPr tIns="0">
            <a:noAutofit/>
          </a:bodyPr>
          <a:lstStyle>
            <a:lvl1pPr marL="0" indent="0" algn="l">
              <a:lnSpc>
                <a:spcPts val="2100"/>
              </a:lnSpc>
              <a:spcBef>
                <a:spcPts val="0"/>
              </a:spcBef>
              <a:buNone/>
              <a:defRPr sz="1800" spc="6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 style about</a:t>
            </a:r>
          </a:p>
        </p:txBody>
      </p:sp>
      <p:sp>
        <p:nvSpPr>
          <p:cNvPr id="18" name="Picture Placeholder 3">
            <a:extLst>
              <a:ext uri="{FF2B5EF4-FFF2-40B4-BE49-F238E27FC236}">
                <a16:creationId xmlns:a16="http://schemas.microsoft.com/office/drawing/2014/main" id="{ABD0D4A4-1A40-D74F-AB9C-B2E4DC6DDA8A}"/>
              </a:ext>
            </a:extLst>
          </p:cNvPr>
          <p:cNvSpPr>
            <a:spLocks noGrp="1"/>
          </p:cNvSpPr>
          <p:nvPr>
            <p:ph type="pic" sz="quarter" idx="18"/>
          </p:nvPr>
        </p:nvSpPr>
        <p:spPr>
          <a:xfrm>
            <a:off x="383569" y="1577995"/>
            <a:ext cx="2430000" cy="1702087"/>
          </a:xfrm>
        </p:spPr>
        <p:txBody>
          <a:bodyPr/>
          <a:lstStyle>
            <a:lvl1pPr marL="0" indent="0">
              <a:buNone/>
              <a:defRPr sz="1200">
                <a:solidFill>
                  <a:schemeClr val="bg1"/>
                </a:solidFill>
              </a:defRPr>
            </a:lvl1pPr>
          </a:lstStyle>
          <a:p>
            <a:endParaRPr lang="en-US"/>
          </a:p>
        </p:txBody>
      </p:sp>
      <p:sp>
        <p:nvSpPr>
          <p:cNvPr id="13" name="Freeform 12">
            <a:extLst>
              <a:ext uri="{FF2B5EF4-FFF2-40B4-BE49-F238E27FC236}">
                <a16:creationId xmlns:a16="http://schemas.microsoft.com/office/drawing/2014/main" id="{1B54CA13-536B-854C-9618-92EFF2BC0909}"/>
              </a:ext>
            </a:extLst>
          </p:cNvPr>
          <p:cNvSpPr/>
          <p:nvPr userDrawn="1"/>
        </p:nvSpPr>
        <p:spPr>
          <a:xfrm>
            <a:off x="139699"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a:extLst>
              <a:ext uri="{FF2B5EF4-FFF2-40B4-BE49-F238E27FC236}">
                <a16:creationId xmlns:a16="http://schemas.microsoft.com/office/drawing/2014/main" id="{4B8B5BD2-EAA2-DF47-9E76-5BB159DE6339}"/>
              </a:ext>
            </a:extLst>
          </p:cNvPr>
          <p:cNvSpPr>
            <a:spLocks noGrp="1"/>
          </p:cNvSpPr>
          <p:nvPr>
            <p:ph type="sldNum" sz="quarter" idx="12"/>
          </p:nvPr>
        </p:nvSpPr>
        <p:spPr>
          <a:xfrm>
            <a:off x="54000" y="6411434"/>
            <a:ext cx="533399" cy="365125"/>
          </a:xfrm>
          <a:prstGeom prst="rect">
            <a:avLst/>
          </a:prstGeom>
        </p:spPr>
        <p:txBody>
          <a:bodyPr/>
          <a:lstStyle>
            <a:lvl1pPr algn="l">
              <a:defRPr sz="800"/>
            </a:lvl1pPr>
          </a:lstStyle>
          <a:p>
            <a:fld id="{DABD0C2C-16A1-A948-A40F-15152977CC7B}" type="slidenum">
              <a:rPr lang="en-US" smtClean="0"/>
              <a:pPr/>
              <a:t>‹#›</a:t>
            </a:fld>
            <a:endParaRPr lang="en-US"/>
          </a:p>
        </p:txBody>
      </p:sp>
      <p:sp>
        <p:nvSpPr>
          <p:cNvPr id="26" name="Footer Placeholder 4">
            <a:extLst>
              <a:ext uri="{FF2B5EF4-FFF2-40B4-BE49-F238E27FC236}">
                <a16:creationId xmlns:a16="http://schemas.microsoft.com/office/drawing/2014/main" id="{6F0DA932-8496-3442-BBA5-5C41A10A3669}"/>
              </a:ext>
            </a:extLst>
          </p:cNvPr>
          <p:cNvSpPr>
            <a:spLocks noGrp="1"/>
          </p:cNvSpPr>
          <p:nvPr>
            <p:ph type="ftr" sz="quarter" idx="11"/>
          </p:nvPr>
        </p:nvSpPr>
        <p:spPr>
          <a:xfrm>
            <a:off x="667438" y="6411434"/>
            <a:ext cx="5402855" cy="365125"/>
          </a:xfrm>
          <a:prstGeom prst="rect">
            <a:avLst/>
          </a:prstGeom>
        </p:spPr>
        <p:txBody>
          <a:bodyPr/>
          <a:lstStyle>
            <a:lvl1pPr algn="l">
              <a:defRPr sz="800" b="0" i="0">
                <a:solidFill>
                  <a:schemeClr val="accent5"/>
                </a:solidFill>
                <a:latin typeface="Trebuchet MS" panose="020B0703020202090204" pitchFamily="34" charset="0"/>
              </a:defRPr>
            </a:lvl1pPr>
          </a:lstStyle>
          <a:p>
            <a:r>
              <a:rPr lang="en-US"/>
              <a:t>Henis alicim fugiae es vendem rendi ilitibus iminvenimi, officit aturit ut mo consequis ant ut volut ulpa que ium dolo dernatur seniste mporpor eperfer natestem quibusd aectur? Nihilibus et quo tet rerorum </a:t>
            </a:r>
          </a:p>
        </p:txBody>
      </p:sp>
      <p:pic>
        <p:nvPicPr>
          <p:cNvPr id="21" name="Picture 20" descr="A close up of a sign&#10;&#10;Description automatically generated">
            <a:extLst>
              <a:ext uri="{FF2B5EF4-FFF2-40B4-BE49-F238E27FC236}">
                <a16:creationId xmlns:a16="http://schemas.microsoft.com/office/drawing/2014/main" id="{24CBD67F-4C9C-434D-BD0E-98388A04E9A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81185" y="6405611"/>
            <a:ext cx="1065871" cy="327261"/>
          </a:xfrm>
          <a:prstGeom prst="rect">
            <a:avLst/>
          </a:prstGeom>
        </p:spPr>
      </p:pic>
    </p:spTree>
    <p:extLst>
      <p:ext uri="{BB962C8B-B14F-4D97-AF65-F5344CB8AC3E}">
        <p14:creationId xmlns:p14="http://schemas.microsoft.com/office/powerpoint/2010/main" val="12446527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F9F51C9D-913B-B940-ABAC-73533E24575A}"/>
              </a:ext>
            </a:extLst>
          </p:cNvPr>
          <p:cNvSpPr/>
          <p:nvPr userDrawn="1"/>
        </p:nvSpPr>
        <p:spPr>
          <a:xfrm>
            <a:off x="137885"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chemeClr val="accent4"/>
          </a:solidFill>
        </p:spPr>
        <p:txBody>
          <a:bodyPr wrap="square" lIns="0" tIns="0" rIns="0" bIns="0" rtlCol="0"/>
          <a:lstStyle/>
          <a:p>
            <a:endParaRPr/>
          </a:p>
        </p:txBody>
      </p:sp>
      <p:pic>
        <p:nvPicPr>
          <p:cNvPr id="13" name="Picture 12">
            <a:extLst>
              <a:ext uri="{FF2B5EF4-FFF2-40B4-BE49-F238E27FC236}">
                <a16:creationId xmlns:a16="http://schemas.microsoft.com/office/drawing/2014/main" id="{1DD4E870-6DDE-4D70-B788-FA9650108A3C}"/>
              </a:ext>
            </a:extLst>
          </p:cNvPr>
          <p:cNvPicPr>
            <a:picLocks noChangeAspect="1"/>
          </p:cNvPicPr>
          <p:nvPr userDrawn="1"/>
        </p:nvPicPr>
        <p:blipFill>
          <a:blip r:embed="rId2" cstate="email">
            <a:alphaModFix amt="20000"/>
            <a:extLst>
              <a:ext uri="{28A0092B-C50C-407E-A947-70E740481C1C}">
                <a14:useLocalDpi xmlns:a14="http://schemas.microsoft.com/office/drawing/2010/main"/>
              </a:ext>
            </a:extLst>
          </a:blip>
          <a:stretch>
            <a:fillRect/>
          </a:stretch>
        </p:blipFill>
        <p:spPr>
          <a:xfrm flipH="1">
            <a:off x="1537604" y="489533"/>
            <a:ext cx="10516511" cy="5767316"/>
          </a:xfrm>
          <a:prstGeom prst="rect">
            <a:avLst/>
          </a:prstGeom>
        </p:spPr>
      </p:pic>
      <p:sp>
        <p:nvSpPr>
          <p:cNvPr id="15" name="Title 1">
            <a:extLst>
              <a:ext uri="{FF2B5EF4-FFF2-40B4-BE49-F238E27FC236}">
                <a16:creationId xmlns:a16="http://schemas.microsoft.com/office/drawing/2014/main" id="{34500ABF-9EFB-0D49-A3F2-579F3E6DCC3A}"/>
              </a:ext>
            </a:extLst>
          </p:cNvPr>
          <p:cNvSpPr>
            <a:spLocks noGrp="1"/>
          </p:cNvSpPr>
          <p:nvPr>
            <p:ph type="ctrTitle" hasCustomPrompt="1"/>
          </p:nvPr>
        </p:nvSpPr>
        <p:spPr>
          <a:xfrm>
            <a:off x="366838" y="3362960"/>
            <a:ext cx="6577200" cy="584962"/>
          </a:xfrm>
        </p:spPr>
        <p:txBody>
          <a:bodyPr anchor="b">
            <a:noAutofit/>
          </a:bodyPr>
          <a:lstStyle>
            <a:lvl1pPr algn="l">
              <a:lnSpc>
                <a:spcPts val="4000"/>
              </a:lnSpc>
              <a:defRPr sz="4000" b="1" spc="60" baseline="0">
                <a:solidFill>
                  <a:schemeClr val="bg2"/>
                </a:solidFill>
              </a:defRPr>
            </a:lvl1pPr>
          </a:lstStyle>
          <a:p>
            <a:r>
              <a:rPr lang="en-US"/>
              <a:t>Edit Master title style</a:t>
            </a:r>
          </a:p>
        </p:txBody>
      </p:sp>
      <p:sp>
        <p:nvSpPr>
          <p:cNvPr id="16" name="Subtitle 2">
            <a:extLst>
              <a:ext uri="{FF2B5EF4-FFF2-40B4-BE49-F238E27FC236}">
                <a16:creationId xmlns:a16="http://schemas.microsoft.com/office/drawing/2014/main" id="{3FB575D8-8839-1349-BD5D-07AADCF82A2E}"/>
              </a:ext>
            </a:extLst>
          </p:cNvPr>
          <p:cNvSpPr>
            <a:spLocks noGrp="1"/>
          </p:cNvSpPr>
          <p:nvPr>
            <p:ph type="subTitle" idx="1" hasCustomPrompt="1"/>
          </p:nvPr>
        </p:nvSpPr>
        <p:spPr>
          <a:xfrm>
            <a:off x="366838" y="3910164"/>
            <a:ext cx="6577200" cy="590716"/>
          </a:xfrm>
        </p:spPr>
        <p:txBody>
          <a:bodyPr tIns="0">
            <a:noAutofit/>
          </a:bodyPr>
          <a:lstStyle>
            <a:lvl1pPr marL="0" indent="0" algn="l">
              <a:lnSpc>
                <a:spcPts val="2100"/>
              </a:lnSpc>
              <a:spcBef>
                <a:spcPts val="0"/>
              </a:spcBef>
              <a:buNone/>
              <a:defRPr sz="1800" spc="6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 style about</a:t>
            </a:r>
          </a:p>
        </p:txBody>
      </p:sp>
      <p:sp>
        <p:nvSpPr>
          <p:cNvPr id="12" name="Picture Placeholder 3">
            <a:extLst>
              <a:ext uri="{FF2B5EF4-FFF2-40B4-BE49-F238E27FC236}">
                <a16:creationId xmlns:a16="http://schemas.microsoft.com/office/drawing/2014/main" id="{2A5A49B4-8BCB-5046-BDE7-4094CC537CC4}"/>
              </a:ext>
            </a:extLst>
          </p:cNvPr>
          <p:cNvSpPr>
            <a:spLocks noGrp="1"/>
          </p:cNvSpPr>
          <p:nvPr>
            <p:ph type="pic" sz="quarter" idx="18"/>
          </p:nvPr>
        </p:nvSpPr>
        <p:spPr>
          <a:xfrm>
            <a:off x="383567" y="1592493"/>
            <a:ext cx="2430000" cy="1702087"/>
          </a:xfrm>
        </p:spPr>
        <p:txBody>
          <a:bodyPr/>
          <a:lstStyle>
            <a:lvl1pPr marL="0" indent="0">
              <a:buNone/>
              <a:defRPr sz="1200">
                <a:solidFill>
                  <a:schemeClr val="bg1"/>
                </a:solidFill>
              </a:defRPr>
            </a:lvl1pPr>
          </a:lstStyle>
          <a:p>
            <a:endParaRPr lang="en-US"/>
          </a:p>
        </p:txBody>
      </p:sp>
      <p:sp>
        <p:nvSpPr>
          <p:cNvPr id="18" name="Freeform 17">
            <a:extLst>
              <a:ext uri="{FF2B5EF4-FFF2-40B4-BE49-F238E27FC236}">
                <a16:creationId xmlns:a16="http://schemas.microsoft.com/office/drawing/2014/main" id="{49105B8E-FFED-6646-AB4F-0FB8FEB1668B}"/>
              </a:ext>
            </a:extLst>
          </p:cNvPr>
          <p:cNvSpPr/>
          <p:nvPr userDrawn="1"/>
        </p:nvSpPr>
        <p:spPr>
          <a:xfrm>
            <a:off x="139699"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a:extLst>
              <a:ext uri="{FF2B5EF4-FFF2-40B4-BE49-F238E27FC236}">
                <a16:creationId xmlns:a16="http://schemas.microsoft.com/office/drawing/2014/main" id="{4B8B5BD2-EAA2-DF47-9E76-5BB159DE6339}"/>
              </a:ext>
            </a:extLst>
          </p:cNvPr>
          <p:cNvSpPr>
            <a:spLocks noGrp="1"/>
          </p:cNvSpPr>
          <p:nvPr>
            <p:ph type="sldNum" sz="quarter" idx="12"/>
          </p:nvPr>
        </p:nvSpPr>
        <p:spPr>
          <a:xfrm>
            <a:off x="54000" y="6411434"/>
            <a:ext cx="533399" cy="365125"/>
          </a:xfrm>
          <a:prstGeom prst="rect">
            <a:avLst/>
          </a:prstGeom>
        </p:spPr>
        <p:txBody>
          <a:bodyPr/>
          <a:lstStyle>
            <a:lvl1pPr algn="l">
              <a:defRPr sz="800"/>
            </a:lvl1pPr>
          </a:lstStyle>
          <a:p>
            <a:fld id="{DABD0C2C-16A1-A948-A40F-15152977CC7B}" type="slidenum">
              <a:rPr lang="en-US" smtClean="0"/>
              <a:pPr/>
              <a:t>‹#›</a:t>
            </a:fld>
            <a:endParaRPr lang="en-US"/>
          </a:p>
        </p:txBody>
      </p:sp>
      <p:sp>
        <p:nvSpPr>
          <p:cNvPr id="26" name="Footer Placeholder 4">
            <a:extLst>
              <a:ext uri="{FF2B5EF4-FFF2-40B4-BE49-F238E27FC236}">
                <a16:creationId xmlns:a16="http://schemas.microsoft.com/office/drawing/2014/main" id="{6F0DA932-8496-3442-BBA5-5C41A10A3669}"/>
              </a:ext>
            </a:extLst>
          </p:cNvPr>
          <p:cNvSpPr>
            <a:spLocks noGrp="1"/>
          </p:cNvSpPr>
          <p:nvPr>
            <p:ph type="ftr" sz="quarter" idx="11"/>
          </p:nvPr>
        </p:nvSpPr>
        <p:spPr>
          <a:xfrm>
            <a:off x="667438" y="6411434"/>
            <a:ext cx="5402855" cy="365125"/>
          </a:xfrm>
          <a:prstGeom prst="rect">
            <a:avLst/>
          </a:prstGeom>
        </p:spPr>
        <p:txBody>
          <a:bodyPr/>
          <a:lstStyle>
            <a:lvl1pPr algn="l">
              <a:defRPr sz="800" b="0" i="0">
                <a:solidFill>
                  <a:schemeClr val="accent5"/>
                </a:solidFill>
                <a:latin typeface="Trebuchet MS" panose="020B0703020202090204" pitchFamily="34" charset="0"/>
              </a:defRPr>
            </a:lvl1pPr>
          </a:lstStyle>
          <a:p>
            <a:r>
              <a:rPr lang="en-US"/>
              <a:t>Henis alicim fugiae es vendem rendi ilitibus iminvenimi, officit aturit ut mo consequis ant ut volut ulpa que ium dolo dernatur seniste mporpor eperfer natestem quibusd aectur? Nihilibus et quo tet rerorum </a:t>
            </a:r>
          </a:p>
        </p:txBody>
      </p:sp>
      <p:pic>
        <p:nvPicPr>
          <p:cNvPr id="21" name="Picture 20" descr="A close up of a sign&#10;&#10;Description automatically generated">
            <a:extLst>
              <a:ext uri="{FF2B5EF4-FFF2-40B4-BE49-F238E27FC236}">
                <a16:creationId xmlns:a16="http://schemas.microsoft.com/office/drawing/2014/main" id="{24CBD67F-4C9C-434D-BD0E-98388A04E9A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81185" y="6405611"/>
            <a:ext cx="1065871" cy="327261"/>
          </a:xfrm>
          <a:prstGeom prst="rect">
            <a:avLst/>
          </a:prstGeom>
        </p:spPr>
      </p:pic>
    </p:spTree>
    <p:extLst>
      <p:ext uri="{BB962C8B-B14F-4D97-AF65-F5344CB8AC3E}">
        <p14:creationId xmlns:p14="http://schemas.microsoft.com/office/powerpoint/2010/main" val="1977907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6B808963-25AF-8345-9CBC-351F6209B3B4}"/>
              </a:ext>
            </a:extLst>
          </p:cNvPr>
          <p:cNvSpPr/>
          <p:nvPr userDrawn="1"/>
        </p:nvSpPr>
        <p:spPr>
          <a:xfrm>
            <a:off x="137885"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chemeClr val="accent3"/>
          </a:solidFill>
        </p:spPr>
        <p:txBody>
          <a:bodyPr wrap="square" lIns="0" tIns="0" rIns="0" bIns="0" rtlCol="0"/>
          <a:lstStyle/>
          <a:p>
            <a:endParaRPr/>
          </a:p>
        </p:txBody>
      </p:sp>
      <p:pic>
        <p:nvPicPr>
          <p:cNvPr id="11" name="Picture 10">
            <a:extLst>
              <a:ext uri="{FF2B5EF4-FFF2-40B4-BE49-F238E27FC236}">
                <a16:creationId xmlns:a16="http://schemas.microsoft.com/office/drawing/2014/main" id="{76E0E871-FB49-45A8-A02D-D77D3F64C705}"/>
              </a:ext>
            </a:extLst>
          </p:cNvPr>
          <p:cNvPicPr>
            <a:picLocks noChangeAspect="1"/>
          </p:cNvPicPr>
          <p:nvPr userDrawn="1"/>
        </p:nvPicPr>
        <p:blipFill>
          <a:blip r:embed="rId2" cstate="email">
            <a:alphaModFix amt="35000"/>
            <a:extLst>
              <a:ext uri="{28A0092B-C50C-407E-A947-70E740481C1C}">
                <a14:useLocalDpi xmlns:a14="http://schemas.microsoft.com/office/drawing/2010/main"/>
              </a:ext>
            </a:extLst>
          </a:blip>
          <a:stretch>
            <a:fillRect/>
          </a:stretch>
        </p:blipFill>
        <p:spPr>
          <a:xfrm flipH="1">
            <a:off x="1537604" y="489533"/>
            <a:ext cx="10516511" cy="5767316"/>
          </a:xfrm>
          <a:prstGeom prst="rect">
            <a:avLst/>
          </a:prstGeom>
        </p:spPr>
      </p:pic>
      <p:sp>
        <p:nvSpPr>
          <p:cNvPr id="15" name="Title 1">
            <a:extLst>
              <a:ext uri="{FF2B5EF4-FFF2-40B4-BE49-F238E27FC236}">
                <a16:creationId xmlns:a16="http://schemas.microsoft.com/office/drawing/2014/main" id="{34500ABF-9EFB-0D49-A3F2-579F3E6DCC3A}"/>
              </a:ext>
            </a:extLst>
          </p:cNvPr>
          <p:cNvSpPr>
            <a:spLocks noGrp="1"/>
          </p:cNvSpPr>
          <p:nvPr userDrawn="1">
            <p:ph type="ctrTitle" hasCustomPrompt="1"/>
          </p:nvPr>
        </p:nvSpPr>
        <p:spPr>
          <a:xfrm>
            <a:off x="366838" y="3362960"/>
            <a:ext cx="6577200" cy="584962"/>
          </a:xfrm>
        </p:spPr>
        <p:txBody>
          <a:bodyPr anchor="b">
            <a:noAutofit/>
          </a:bodyPr>
          <a:lstStyle>
            <a:lvl1pPr algn="l">
              <a:lnSpc>
                <a:spcPts val="4000"/>
              </a:lnSpc>
              <a:defRPr sz="4000" b="1" spc="60" baseline="0">
                <a:solidFill>
                  <a:schemeClr val="bg2"/>
                </a:solidFill>
              </a:defRPr>
            </a:lvl1pPr>
          </a:lstStyle>
          <a:p>
            <a:r>
              <a:rPr lang="en-US"/>
              <a:t>Edit Master title style</a:t>
            </a:r>
          </a:p>
        </p:txBody>
      </p:sp>
      <p:sp>
        <p:nvSpPr>
          <p:cNvPr id="16" name="Subtitle 2">
            <a:extLst>
              <a:ext uri="{FF2B5EF4-FFF2-40B4-BE49-F238E27FC236}">
                <a16:creationId xmlns:a16="http://schemas.microsoft.com/office/drawing/2014/main" id="{3FB575D8-8839-1349-BD5D-07AADCF82A2E}"/>
              </a:ext>
            </a:extLst>
          </p:cNvPr>
          <p:cNvSpPr>
            <a:spLocks noGrp="1"/>
          </p:cNvSpPr>
          <p:nvPr userDrawn="1">
            <p:ph type="subTitle" idx="1" hasCustomPrompt="1"/>
          </p:nvPr>
        </p:nvSpPr>
        <p:spPr>
          <a:xfrm>
            <a:off x="366838" y="3910164"/>
            <a:ext cx="6577200" cy="590716"/>
          </a:xfrm>
        </p:spPr>
        <p:txBody>
          <a:bodyPr tIns="0">
            <a:noAutofit/>
          </a:bodyPr>
          <a:lstStyle>
            <a:lvl1pPr marL="0" indent="0" algn="l">
              <a:lnSpc>
                <a:spcPts val="2100"/>
              </a:lnSpc>
              <a:spcBef>
                <a:spcPts val="0"/>
              </a:spcBef>
              <a:buNone/>
              <a:defRPr sz="1800" spc="6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 style about</a:t>
            </a:r>
          </a:p>
        </p:txBody>
      </p:sp>
      <p:sp>
        <p:nvSpPr>
          <p:cNvPr id="19" name="Picture Placeholder 3">
            <a:extLst>
              <a:ext uri="{FF2B5EF4-FFF2-40B4-BE49-F238E27FC236}">
                <a16:creationId xmlns:a16="http://schemas.microsoft.com/office/drawing/2014/main" id="{4DFEEFCB-F4AC-A04A-BC2D-AC385C1BE804}"/>
              </a:ext>
            </a:extLst>
          </p:cNvPr>
          <p:cNvSpPr>
            <a:spLocks noGrp="1"/>
          </p:cNvSpPr>
          <p:nvPr userDrawn="1">
            <p:ph type="pic" sz="quarter" idx="18"/>
          </p:nvPr>
        </p:nvSpPr>
        <p:spPr>
          <a:xfrm>
            <a:off x="383569" y="1592493"/>
            <a:ext cx="2430000" cy="1702087"/>
          </a:xfrm>
        </p:spPr>
        <p:txBody>
          <a:bodyPr/>
          <a:lstStyle>
            <a:lvl1pPr marL="0" indent="0">
              <a:buNone/>
              <a:defRPr sz="1200">
                <a:solidFill>
                  <a:schemeClr val="bg1"/>
                </a:solidFill>
              </a:defRPr>
            </a:lvl1pPr>
          </a:lstStyle>
          <a:p>
            <a:endParaRPr lang="en-US"/>
          </a:p>
        </p:txBody>
      </p:sp>
      <p:sp>
        <p:nvSpPr>
          <p:cNvPr id="20" name="Freeform 19">
            <a:extLst>
              <a:ext uri="{FF2B5EF4-FFF2-40B4-BE49-F238E27FC236}">
                <a16:creationId xmlns:a16="http://schemas.microsoft.com/office/drawing/2014/main" id="{4B0E6E0E-1090-9F48-903C-3375078F8A7F}"/>
              </a:ext>
            </a:extLst>
          </p:cNvPr>
          <p:cNvSpPr/>
          <p:nvPr userDrawn="1"/>
        </p:nvSpPr>
        <p:spPr>
          <a:xfrm>
            <a:off x="139699"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a:extLst>
              <a:ext uri="{FF2B5EF4-FFF2-40B4-BE49-F238E27FC236}">
                <a16:creationId xmlns:a16="http://schemas.microsoft.com/office/drawing/2014/main" id="{4B8B5BD2-EAA2-DF47-9E76-5BB159DE6339}"/>
              </a:ext>
            </a:extLst>
          </p:cNvPr>
          <p:cNvSpPr>
            <a:spLocks noGrp="1"/>
          </p:cNvSpPr>
          <p:nvPr userDrawn="1">
            <p:ph type="sldNum" sz="quarter" idx="12"/>
          </p:nvPr>
        </p:nvSpPr>
        <p:spPr>
          <a:xfrm>
            <a:off x="54000" y="6411434"/>
            <a:ext cx="533399" cy="365125"/>
          </a:xfrm>
          <a:prstGeom prst="rect">
            <a:avLst/>
          </a:prstGeom>
        </p:spPr>
        <p:txBody>
          <a:bodyPr/>
          <a:lstStyle>
            <a:lvl1pPr algn="l">
              <a:defRPr sz="800"/>
            </a:lvl1pPr>
          </a:lstStyle>
          <a:p>
            <a:fld id="{DABD0C2C-16A1-A948-A40F-15152977CC7B}" type="slidenum">
              <a:rPr lang="en-US" smtClean="0"/>
              <a:pPr/>
              <a:t>‹#›</a:t>
            </a:fld>
            <a:endParaRPr lang="en-US"/>
          </a:p>
        </p:txBody>
      </p:sp>
      <p:sp>
        <p:nvSpPr>
          <p:cNvPr id="26" name="Footer Placeholder 4">
            <a:extLst>
              <a:ext uri="{FF2B5EF4-FFF2-40B4-BE49-F238E27FC236}">
                <a16:creationId xmlns:a16="http://schemas.microsoft.com/office/drawing/2014/main" id="{6F0DA932-8496-3442-BBA5-5C41A10A3669}"/>
              </a:ext>
            </a:extLst>
          </p:cNvPr>
          <p:cNvSpPr>
            <a:spLocks noGrp="1"/>
          </p:cNvSpPr>
          <p:nvPr userDrawn="1">
            <p:ph type="ftr" sz="quarter" idx="11"/>
          </p:nvPr>
        </p:nvSpPr>
        <p:spPr>
          <a:xfrm>
            <a:off x="667438" y="6411434"/>
            <a:ext cx="5402855" cy="365125"/>
          </a:xfrm>
          <a:prstGeom prst="rect">
            <a:avLst/>
          </a:prstGeom>
        </p:spPr>
        <p:txBody>
          <a:bodyPr/>
          <a:lstStyle>
            <a:lvl1pPr algn="l">
              <a:defRPr sz="800" b="0" i="0">
                <a:solidFill>
                  <a:schemeClr val="accent5"/>
                </a:solidFill>
                <a:latin typeface="Trebuchet MS" panose="020B0703020202090204" pitchFamily="34" charset="0"/>
              </a:defRPr>
            </a:lvl1pPr>
          </a:lstStyle>
          <a:p>
            <a:r>
              <a:rPr lang="en-US"/>
              <a:t>Henis alicim fugiae es vendem rendi ilitibus iminvenimi, officit aturit ut mo consequis ant ut volut ulpa que ium dolo dernatur seniste mporpor eperfer natestem quibusd aectur? Nihilibus et quo tet rerorum </a:t>
            </a:r>
          </a:p>
        </p:txBody>
      </p:sp>
      <p:pic>
        <p:nvPicPr>
          <p:cNvPr id="21" name="Picture 20" descr="A close up of a sign&#10;&#10;Description automatically generated">
            <a:extLst>
              <a:ext uri="{FF2B5EF4-FFF2-40B4-BE49-F238E27FC236}">
                <a16:creationId xmlns:a16="http://schemas.microsoft.com/office/drawing/2014/main" id="{24CBD67F-4C9C-434D-BD0E-98388A04E9A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81185" y="6405611"/>
            <a:ext cx="1065871" cy="327261"/>
          </a:xfrm>
          <a:prstGeom prst="rect">
            <a:avLst/>
          </a:prstGeom>
        </p:spPr>
      </p:pic>
    </p:spTree>
    <p:extLst>
      <p:ext uri="{BB962C8B-B14F-4D97-AF65-F5344CB8AC3E}">
        <p14:creationId xmlns:p14="http://schemas.microsoft.com/office/powerpoint/2010/main" val="2882212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plain">
    <p:spTree>
      <p:nvGrpSpPr>
        <p:cNvPr id="1" name=""/>
        <p:cNvGrpSpPr/>
        <p:nvPr/>
      </p:nvGrpSpPr>
      <p:grpSpPr>
        <a:xfrm>
          <a:off x="0" y="0"/>
          <a:ext cx="0" cy="0"/>
          <a:chOff x="0" y="0"/>
          <a:chExt cx="0" cy="0"/>
        </a:xfrm>
      </p:grpSpPr>
      <p:sp>
        <p:nvSpPr>
          <p:cNvPr id="8" name="Rectangle 5"/>
          <p:cNvSpPr/>
          <p:nvPr userDrawn="1"/>
        </p:nvSpPr>
        <p:spPr bwMode="gray">
          <a:xfrm>
            <a:off x="1" y="0"/>
            <a:ext cx="12192000" cy="6858001"/>
          </a:xfrm>
          <a:prstGeom prst="rect">
            <a:avLst/>
          </a:prstGeom>
          <a:solidFill>
            <a:schemeClr val="accent3"/>
          </a:solidFill>
          <a:ln w="9525" cap="flat" cmpd="sng" algn="ctr">
            <a:noFill/>
            <a:prstDash val="solid"/>
          </a:ln>
          <a:effectLst/>
        </p:spPr>
        <p:txBody>
          <a:bodyPr rtlCol="0" anchor="ctr" anchorCtr="0"/>
          <a:lstStyle/>
          <a:p>
            <a:pPr marL="0" indent="0" algn="ctr">
              <a:spcBef>
                <a:spcPts val="300"/>
              </a:spcBef>
              <a:spcAft>
                <a:spcPts val="300"/>
              </a:spcAft>
              <a:buClr>
                <a:schemeClr val="bg1"/>
              </a:buClr>
              <a:buSzPct val="100000"/>
              <a:buFont typeface="Arial" panose="020B0604020202020204" pitchFamily="34" charset="0"/>
              <a:buNone/>
            </a:pPr>
            <a:endParaRPr lang="en-US" sz="1400" kern="0">
              <a:solidFill>
                <a:srgbClr val="FFFFFF"/>
              </a:solidFill>
              <a:latin typeface="Verdana" panose="020B0604030504040204"/>
            </a:endParaRPr>
          </a:p>
        </p:txBody>
      </p:sp>
      <p:sp>
        <p:nvSpPr>
          <p:cNvPr id="9" name="Text Placeholder 12"/>
          <p:cNvSpPr>
            <a:spLocks noGrp="1"/>
          </p:cNvSpPr>
          <p:nvPr>
            <p:ph type="body" sz="quarter" idx="10" hasCustomPrompt="1"/>
          </p:nvPr>
        </p:nvSpPr>
        <p:spPr bwMode="gray">
          <a:xfrm>
            <a:off x="5951538" y="3597205"/>
            <a:ext cx="5617069" cy="576262"/>
          </a:xfrm>
          <a:prstGeom prst="rect">
            <a:avLst/>
          </a:prstGeom>
        </p:spPr>
        <p:txBody>
          <a:bodyPr>
            <a:noAutofit/>
          </a:bodyPr>
          <a:lstStyle>
            <a:lvl1pPr marL="0" indent="0">
              <a:spcBef>
                <a:spcPts val="0"/>
              </a:spcBef>
              <a:spcAft>
                <a:spcPts val="0"/>
              </a:spcAft>
              <a:buFont typeface="Arial" panose="020B0604020202020204" pitchFamily="34" charset="0"/>
              <a:buNone/>
              <a:defRPr sz="1600" baseline="0">
                <a:solidFill>
                  <a:schemeClr val="accent1"/>
                </a:solidFill>
              </a:defRPr>
            </a:lvl1pPr>
            <a:lvl2pPr marL="0" indent="0">
              <a:spcBef>
                <a:spcPts val="0"/>
              </a:spcBef>
              <a:spcAft>
                <a:spcPts val="0"/>
              </a:spcAft>
              <a:buNone/>
              <a:defRPr sz="1600">
                <a:solidFill>
                  <a:schemeClr val="accent1"/>
                </a:solidFill>
              </a:defRPr>
            </a:lvl2pPr>
            <a:lvl3pPr marL="0" indent="0">
              <a:spcBef>
                <a:spcPts val="0"/>
              </a:spcBef>
              <a:spcAft>
                <a:spcPts val="0"/>
              </a:spcAft>
              <a:buNone/>
              <a:defRPr sz="1600">
                <a:solidFill>
                  <a:schemeClr val="accent1"/>
                </a:solidFill>
              </a:defRPr>
            </a:lvl3pPr>
            <a:lvl4pPr marL="0" indent="0">
              <a:spcBef>
                <a:spcPts val="0"/>
              </a:spcBef>
              <a:spcAft>
                <a:spcPts val="0"/>
              </a:spcAft>
              <a:buNone/>
              <a:defRPr sz="1600">
                <a:solidFill>
                  <a:schemeClr val="accent1"/>
                </a:solidFill>
              </a:defRPr>
            </a:lvl4pPr>
            <a:lvl5pPr marL="0" indent="0">
              <a:spcBef>
                <a:spcPts val="0"/>
              </a:spcBef>
              <a:spcAft>
                <a:spcPts val="0"/>
              </a:spcAft>
              <a:buNone/>
              <a:defRPr sz="1600">
                <a:solidFill>
                  <a:schemeClr val="accent1"/>
                </a:solidFill>
              </a:defRPr>
            </a:lvl5pPr>
            <a:lvl6pPr marL="0" indent="0">
              <a:spcBef>
                <a:spcPts val="0"/>
              </a:spcBef>
              <a:spcAft>
                <a:spcPts val="0"/>
              </a:spcAft>
              <a:buNone/>
              <a:defRPr sz="1600">
                <a:solidFill>
                  <a:schemeClr val="accent1"/>
                </a:solidFill>
              </a:defRPr>
            </a:lvl6pPr>
            <a:lvl7pPr marL="0" indent="0">
              <a:spcBef>
                <a:spcPts val="0"/>
              </a:spcBef>
              <a:spcAft>
                <a:spcPts val="0"/>
              </a:spcAft>
              <a:buNone/>
              <a:defRPr sz="1600">
                <a:solidFill>
                  <a:schemeClr val="accent1"/>
                </a:solidFill>
              </a:defRPr>
            </a:lvl7pPr>
            <a:lvl8pPr marL="0" indent="0">
              <a:spcBef>
                <a:spcPts val="0"/>
              </a:spcBef>
              <a:spcAft>
                <a:spcPts val="0"/>
              </a:spcAft>
              <a:buNone/>
              <a:defRPr sz="1600">
                <a:solidFill>
                  <a:schemeClr val="accent1"/>
                </a:solidFill>
              </a:defRPr>
            </a:lvl8pPr>
            <a:lvl9pPr marL="0" indent="0">
              <a:spcBef>
                <a:spcPts val="0"/>
              </a:spcBef>
              <a:spcAft>
                <a:spcPts val="0"/>
              </a:spcAft>
              <a:buNone/>
              <a:defRPr sz="1600">
                <a:solidFill>
                  <a:schemeClr val="accent1"/>
                </a:solidFill>
              </a:defRPr>
            </a:lvl9pPr>
          </a:lstStyle>
          <a:p>
            <a:r>
              <a:rPr lang="en-US" noProof="0"/>
              <a:t>Name</a:t>
            </a:r>
            <a:br>
              <a:rPr lang="en-US" noProof="0"/>
            </a:br>
            <a:r>
              <a:rPr lang="en-US" noProof="0"/>
              <a:t>Place, Date</a:t>
            </a:r>
          </a:p>
        </p:txBody>
      </p:sp>
      <p:sp>
        <p:nvSpPr>
          <p:cNvPr id="10" name="Subtitle 2"/>
          <p:cNvSpPr>
            <a:spLocks noGrp="1"/>
          </p:cNvSpPr>
          <p:nvPr>
            <p:ph type="subTitle" idx="1" hasCustomPrompt="1"/>
          </p:nvPr>
        </p:nvSpPr>
        <p:spPr bwMode="gray">
          <a:xfrm>
            <a:off x="5952081" y="2877197"/>
            <a:ext cx="5616521" cy="576000"/>
          </a:xfrm>
          <a:prstGeom prst="rect">
            <a:avLst/>
          </a:prstGeom>
        </p:spPr>
        <p:txBody>
          <a:bodyPr>
            <a:noAutofit/>
          </a:bodyPr>
          <a:lstStyle>
            <a:lvl1pPr marL="0" indent="0" algn="l">
              <a:spcBef>
                <a:spcPts val="0"/>
              </a:spcBef>
              <a:spcAft>
                <a:spcPts val="1200"/>
              </a:spcAft>
              <a:buNone/>
              <a:defRPr sz="1600" b="1" i="0" baseline="0">
                <a:solidFill>
                  <a:schemeClr val="accent1"/>
                </a:solidFill>
                <a:latin typeface="+mn-lt"/>
              </a:defRPr>
            </a:lvl1pPr>
            <a:lvl2pPr marL="0" indent="0" algn="l">
              <a:spcBef>
                <a:spcPts val="0"/>
              </a:spcBef>
              <a:spcAft>
                <a:spcPts val="1200"/>
              </a:spcAft>
              <a:buNone/>
              <a:defRPr sz="1600" b="1">
                <a:solidFill>
                  <a:schemeClr val="accent1"/>
                </a:solidFill>
              </a:defRPr>
            </a:lvl2pPr>
            <a:lvl3pPr marL="0" indent="0" algn="l">
              <a:spcBef>
                <a:spcPts val="0"/>
              </a:spcBef>
              <a:spcAft>
                <a:spcPts val="1200"/>
              </a:spcAft>
              <a:buNone/>
              <a:defRPr sz="1600" b="1">
                <a:solidFill>
                  <a:schemeClr val="accent1"/>
                </a:solidFill>
              </a:defRPr>
            </a:lvl3pPr>
            <a:lvl4pPr marL="0" indent="0" algn="l">
              <a:spcBef>
                <a:spcPts val="0"/>
              </a:spcBef>
              <a:spcAft>
                <a:spcPts val="1200"/>
              </a:spcAft>
              <a:buNone/>
              <a:defRPr sz="1600" b="1">
                <a:solidFill>
                  <a:schemeClr val="accent1"/>
                </a:solidFill>
              </a:defRPr>
            </a:lvl4pPr>
            <a:lvl5pPr marL="0" indent="0" algn="l">
              <a:spcBef>
                <a:spcPts val="0"/>
              </a:spcBef>
              <a:spcAft>
                <a:spcPts val="1200"/>
              </a:spcAft>
              <a:buNone/>
              <a:defRPr sz="1600" b="1">
                <a:solidFill>
                  <a:schemeClr val="accent1"/>
                </a:solidFill>
              </a:defRPr>
            </a:lvl5pPr>
            <a:lvl6pPr marL="0" indent="0" algn="l">
              <a:spcBef>
                <a:spcPts val="0"/>
              </a:spcBef>
              <a:spcAft>
                <a:spcPts val="1200"/>
              </a:spcAft>
              <a:buNone/>
              <a:defRPr sz="1600" b="1">
                <a:solidFill>
                  <a:schemeClr val="accent1"/>
                </a:solidFill>
              </a:defRPr>
            </a:lvl6pPr>
            <a:lvl7pPr marL="0" indent="0" algn="l">
              <a:spcBef>
                <a:spcPts val="0"/>
              </a:spcBef>
              <a:spcAft>
                <a:spcPts val="1200"/>
              </a:spcAft>
              <a:buNone/>
              <a:defRPr sz="1600" b="1">
                <a:solidFill>
                  <a:schemeClr val="accent1"/>
                </a:solidFill>
              </a:defRPr>
            </a:lvl7pPr>
            <a:lvl8pPr marL="0" indent="0" algn="l">
              <a:spcBef>
                <a:spcPts val="0"/>
              </a:spcBef>
              <a:spcAft>
                <a:spcPts val="1200"/>
              </a:spcAft>
              <a:buNone/>
              <a:defRPr sz="1600" b="1">
                <a:solidFill>
                  <a:schemeClr val="accent1"/>
                </a:solidFill>
              </a:defRPr>
            </a:lvl8pPr>
            <a:lvl9pPr marL="0" indent="0" algn="l">
              <a:spcBef>
                <a:spcPts val="0"/>
              </a:spcBef>
              <a:spcAft>
                <a:spcPts val="1200"/>
              </a:spcAft>
              <a:buNone/>
              <a:defRPr sz="1600" b="1">
                <a:solidFill>
                  <a:schemeClr val="accent1"/>
                </a:solidFill>
              </a:defRPr>
            </a:lvl9pPr>
          </a:lstStyle>
          <a:p>
            <a:pPr lvl="0"/>
            <a:r>
              <a:rPr lang="en-US" noProof="0"/>
              <a:t>Subtitle and other information of this presentation</a:t>
            </a:r>
            <a:endParaRPr lang="en-US"/>
          </a:p>
          <a:p>
            <a:pPr lvl="0"/>
            <a:endParaRPr lang="en-US" noProof="0"/>
          </a:p>
        </p:txBody>
      </p:sp>
      <p:sp>
        <p:nvSpPr>
          <p:cNvPr id="11" name="Title 1"/>
          <p:cNvSpPr>
            <a:spLocks noGrp="1"/>
          </p:cNvSpPr>
          <p:nvPr>
            <p:ph type="ctrTitle" hasCustomPrompt="1"/>
          </p:nvPr>
        </p:nvSpPr>
        <p:spPr bwMode="gray">
          <a:xfrm>
            <a:off x="5952081" y="1484784"/>
            <a:ext cx="5616521" cy="1249282"/>
          </a:xfrm>
          <a:prstGeom prst="rect">
            <a:avLst/>
          </a:prstGeom>
          <a:noFill/>
        </p:spPr>
        <p:txBody>
          <a:bodyPr anchor="b"/>
          <a:lstStyle>
            <a:lvl1pPr algn="l">
              <a:lnSpc>
                <a:spcPct val="100000"/>
              </a:lnSpc>
              <a:defRPr sz="4000" b="0" cap="none" baseline="0">
                <a:solidFill>
                  <a:schemeClr val="accent1"/>
                </a:solidFill>
                <a:latin typeface="Merck" panose="04040805020F02020302" pitchFamily="82" charset="0"/>
                <a:ea typeface="Verdana" panose="020B0604030504040204" pitchFamily="34" charset="0"/>
                <a:cs typeface="Verdana" panose="020B0604030504040204" pitchFamily="34" charset="0"/>
              </a:defRPr>
            </a:lvl1pPr>
          </a:lstStyle>
          <a:p>
            <a:r>
              <a:rPr lang="en-US" noProof="0"/>
              <a:t>Title of presentation</a:t>
            </a:r>
          </a:p>
        </p:txBody>
      </p:sp>
      <p:grpSp>
        <p:nvGrpSpPr>
          <p:cNvPr id="12" name="Logo Merck"/>
          <p:cNvGrpSpPr>
            <a:grpSpLocks noChangeAspect="1"/>
          </p:cNvGrpSpPr>
          <p:nvPr userDrawn="1"/>
        </p:nvGrpSpPr>
        <p:grpSpPr bwMode="gray">
          <a:xfrm>
            <a:off x="9536024" y="6170950"/>
            <a:ext cx="2248608" cy="354050"/>
            <a:chOff x="396364" y="7173520"/>
            <a:chExt cx="1871956" cy="294745"/>
          </a:xfrm>
          <a:solidFill>
            <a:schemeClr val="bg2"/>
          </a:solidFill>
        </p:grpSpPr>
        <p:sp>
          <p:nvSpPr>
            <p:cNvPr id="13" name="Freeform 5"/>
            <p:cNvSpPr/>
            <p:nvPr userDrawn="1"/>
          </p:nvSpPr>
          <p:spPr bwMode="gray">
            <a:xfrm>
              <a:off x="396364" y="7173594"/>
              <a:ext cx="606328" cy="290506"/>
            </a:xfrm>
            <a:custGeom>
              <a:avLst/>
              <a:gdLst>
                <a:gd name="T0" fmla="*/ 17439 w 17439"/>
                <a:gd name="T1" fmla="*/ 1228 h 8353"/>
                <a:gd name="T2" fmla="*/ 16211 w 17439"/>
                <a:gd name="T3" fmla="*/ 0 h 8353"/>
                <a:gd name="T4" fmla="*/ 14912 w 17439"/>
                <a:gd name="T5" fmla="*/ 0 h 8353"/>
                <a:gd name="T6" fmla="*/ 14911 w 17439"/>
                <a:gd name="T7" fmla="*/ 0 h 8353"/>
                <a:gd name="T8" fmla="*/ 14911 w 17439"/>
                <a:gd name="T9" fmla="*/ 0 h 8353"/>
                <a:gd name="T10" fmla="*/ 14910 w 17439"/>
                <a:gd name="T11" fmla="*/ 0 h 8353"/>
                <a:gd name="T12" fmla="*/ 14742 w 17439"/>
                <a:gd name="T13" fmla="*/ 67 h 8353"/>
                <a:gd name="T14" fmla="*/ 14742 w 17439"/>
                <a:gd name="T15" fmla="*/ 65 h 8353"/>
                <a:gd name="T16" fmla="*/ 12136 w 17439"/>
                <a:gd name="T17" fmla="*/ 2515 h 8353"/>
                <a:gd name="T18" fmla="*/ 12135 w 17439"/>
                <a:gd name="T19" fmla="*/ 2515 h 8353"/>
                <a:gd name="T20" fmla="*/ 8719 w 17439"/>
                <a:gd name="T21" fmla="*/ 3825 h 8353"/>
                <a:gd name="T22" fmla="*/ 5193 w 17439"/>
                <a:gd name="T23" fmla="*/ 2409 h 8353"/>
                <a:gd name="T24" fmla="*/ 3259 w 17439"/>
                <a:gd name="T25" fmla="*/ 592 h 8353"/>
                <a:gd name="T26" fmla="*/ 1802 w 17439"/>
                <a:gd name="T27" fmla="*/ 0 h 8353"/>
                <a:gd name="T28" fmla="*/ 246 w 17439"/>
                <a:gd name="T29" fmla="*/ 0 h 8353"/>
                <a:gd name="T30" fmla="*/ 0 w 17439"/>
                <a:gd name="T31" fmla="*/ 245 h 8353"/>
                <a:gd name="T32" fmla="*/ 0 w 17439"/>
                <a:gd name="T33" fmla="*/ 7122 h 8353"/>
                <a:gd name="T34" fmla="*/ 1228 w 17439"/>
                <a:gd name="T35" fmla="*/ 8350 h 8353"/>
                <a:gd name="T36" fmla="*/ 1703 w 17439"/>
                <a:gd name="T37" fmla="*/ 8349 h 8353"/>
                <a:gd name="T38" fmla="*/ 2192 w 17439"/>
                <a:gd name="T39" fmla="*/ 8298 h 8353"/>
                <a:gd name="T40" fmla="*/ 2272 w 17439"/>
                <a:gd name="T41" fmla="*/ 8090 h 8353"/>
                <a:gd name="T42" fmla="*/ 2272 w 17439"/>
                <a:gd name="T43" fmla="*/ 5656 h 8353"/>
                <a:gd name="T44" fmla="*/ 3423 w 17439"/>
                <a:gd name="T45" fmla="*/ 4490 h 8353"/>
                <a:gd name="T46" fmla="*/ 6193 w 17439"/>
                <a:gd name="T47" fmla="*/ 6163 h 8353"/>
                <a:gd name="T48" fmla="*/ 8719 w 17439"/>
                <a:gd name="T49" fmla="*/ 7775 h 8353"/>
                <a:gd name="T50" fmla="*/ 11245 w 17439"/>
                <a:gd name="T51" fmla="*/ 6163 h 8353"/>
                <a:gd name="T52" fmla="*/ 14015 w 17439"/>
                <a:gd name="T53" fmla="*/ 4490 h 8353"/>
                <a:gd name="T54" fmla="*/ 15167 w 17439"/>
                <a:gd name="T55" fmla="*/ 5646 h 8353"/>
                <a:gd name="T56" fmla="*/ 15167 w 17439"/>
                <a:gd name="T57" fmla="*/ 5647 h 8353"/>
                <a:gd name="T58" fmla="*/ 15167 w 17439"/>
                <a:gd name="T59" fmla="*/ 7122 h 8353"/>
                <a:gd name="T60" fmla="*/ 16395 w 17439"/>
                <a:gd name="T61" fmla="*/ 8350 h 8353"/>
                <a:gd name="T62" fmla="*/ 16925 w 17439"/>
                <a:gd name="T63" fmla="*/ 8349 h 8353"/>
                <a:gd name="T64" fmla="*/ 17359 w 17439"/>
                <a:gd name="T65" fmla="*/ 8298 h 8353"/>
                <a:gd name="T66" fmla="*/ 17439 w 17439"/>
                <a:gd name="T67" fmla="*/ 8090 h 8353"/>
                <a:gd name="T68" fmla="*/ 17439 w 17439"/>
                <a:gd name="T69" fmla="*/ 1228 h 8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439" h="8353">
                  <a:moveTo>
                    <a:pt x="17439" y="1228"/>
                  </a:moveTo>
                  <a:cubicBezTo>
                    <a:pt x="17439" y="549"/>
                    <a:pt x="16889" y="0"/>
                    <a:pt x="16211" y="0"/>
                  </a:cubicBezTo>
                  <a:cubicBezTo>
                    <a:pt x="14912" y="0"/>
                    <a:pt x="14912" y="0"/>
                    <a:pt x="14912" y="0"/>
                  </a:cubicBezTo>
                  <a:cubicBezTo>
                    <a:pt x="14911" y="0"/>
                    <a:pt x="14911" y="0"/>
                    <a:pt x="14911" y="0"/>
                  </a:cubicBezTo>
                  <a:cubicBezTo>
                    <a:pt x="14911" y="0"/>
                    <a:pt x="14911" y="0"/>
                    <a:pt x="14911" y="0"/>
                  </a:cubicBezTo>
                  <a:cubicBezTo>
                    <a:pt x="14910" y="0"/>
                    <a:pt x="14910" y="0"/>
                    <a:pt x="14910" y="0"/>
                  </a:cubicBezTo>
                  <a:cubicBezTo>
                    <a:pt x="14845" y="0"/>
                    <a:pt x="14786" y="25"/>
                    <a:pt x="14742" y="67"/>
                  </a:cubicBezTo>
                  <a:cubicBezTo>
                    <a:pt x="14742" y="65"/>
                    <a:pt x="14742" y="65"/>
                    <a:pt x="14742" y="65"/>
                  </a:cubicBezTo>
                  <a:cubicBezTo>
                    <a:pt x="12136" y="2515"/>
                    <a:pt x="12136" y="2515"/>
                    <a:pt x="12136" y="2515"/>
                  </a:cubicBezTo>
                  <a:cubicBezTo>
                    <a:pt x="12135" y="2515"/>
                    <a:pt x="12135" y="2515"/>
                    <a:pt x="12135" y="2515"/>
                  </a:cubicBezTo>
                  <a:cubicBezTo>
                    <a:pt x="11243" y="3354"/>
                    <a:pt x="10041" y="3825"/>
                    <a:pt x="8719" y="3825"/>
                  </a:cubicBezTo>
                  <a:cubicBezTo>
                    <a:pt x="7342" y="3825"/>
                    <a:pt x="6096" y="3310"/>
                    <a:pt x="5193" y="2409"/>
                  </a:cubicBezTo>
                  <a:cubicBezTo>
                    <a:pt x="5193" y="2409"/>
                    <a:pt x="3276" y="608"/>
                    <a:pt x="3259" y="592"/>
                  </a:cubicBezTo>
                  <a:cubicBezTo>
                    <a:pt x="2891" y="249"/>
                    <a:pt x="2385" y="12"/>
                    <a:pt x="1802" y="0"/>
                  </a:cubicBezTo>
                  <a:cubicBezTo>
                    <a:pt x="246" y="0"/>
                    <a:pt x="246" y="0"/>
                    <a:pt x="246" y="0"/>
                  </a:cubicBezTo>
                  <a:cubicBezTo>
                    <a:pt x="110" y="0"/>
                    <a:pt x="0" y="110"/>
                    <a:pt x="0" y="245"/>
                  </a:cubicBezTo>
                  <a:cubicBezTo>
                    <a:pt x="0" y="7122"/>
                    <a:pt x="0" y="7122"/>
                    <a:pt x="0" y="7122"/>
                  </a:cubicBezTo>
                  <a:cubicBezTo>
                    <a:pt x="0" y="7801"/>
                    <a:pt x="550" y="8350"/>
                    <a:pt x="1228" y="8350"/>
                  </a:cubicBezTo>
                  <a:cubicBezTo>
                    <a:pt x="1703" y="8349"/>
                    <a:pt x="1703" y="8349"/>
                    <a:pt x="1703" y="8349"/>
                  </a:cubicBezTo>
                  <a:cubicBezTo>
                    <a:pt x="1837" y="8349"/>
                    <a:pt x="2085" y="8353"/>
                    <a:pt x="2192" y="8298"/>
                  </a:cubicBezTo>
                  <a:cubicBezTo>
                    <a:pt x="2272" y="8255"/>
                    <a:pt x="2272" y="8169"/>
                    <a:pt x="2272" y="8090"/>
                  </a:cubicBezTo>
                  <a:cubicBezTo>
                    <a:pt x="2272" y="5656"/>
                    <a:pt x="2272" y="5656"/>
                    <a:pt x="2272" y="5656"/>
                  </a:cubicBezTo>
                  <a:cubicBezTo>
                    <a:pt x="2272" y="5017"/>
                    <a:pt x="2794" y="4490"/>
                    <a:pt x="3423" y="4490"/>
                  </a:cubicBezTo>
                  <a:cubicBezTo>
                    <a:pt x="4594" y="4490"/>
                    <a:pt x="5434" y="5493"/>
                    <a:pt x="6193" y="6163"/>
                  </a:cubicBezTo>
                  <a:cubicBezTo>
                    <a:pt x="7123" y="6984"/>
                    <a:pt x="7839" y="7775"/>
                    <a:pt x="8719" y="7775"/>
                  </a:cubicBezTo>
                  <a:cubicBezTo>
                    <a:pt x="9600" y="7775"/>
                    <a:pt x="10316" y="6984"/>
                    <a:pt x="11245" y="6163"/>
                  </a:cubicBezTo>
                  <a:cubicBezTo>
                    <a:pt x="12004" y="5493"/>
                    <a:pt x="12844" y="4490"/>
                    <a:pt x="14015" y="4490"/>
                  </a:cubicBezTo>
                  <a:cubicBezTo>
                    <a:pt x="14641" y="4490"/>
                    <a:pt x="15161" y="5011"/>
                    <a:pt x="15167" y="5646"/>
                  </a:cubicBezTo>
                  <a:cubicBezTo>
                    <a:pt x="15167" y="5647"/>
                    <a:pt x="15167" y="5647"/>
                    <a:pt x="15167" y="5647"/>
                  </a:cubicBezTo>
                  <a:cubicBezTo>
                    <a:pt x="15167" y="6046"/>
                    <a:pt x="15167" y="7113"/>
                    <a:pt x="15167" y="7122"/>
                  </a:cubicBezTo>
                  <a:cubicBezTo>
                    <a:pt x="15167" y="7801"/>
                    <a:pt x="15716" y="8350"/>
                    <a:pt x="16395" y="8350"/>
                  </a:cubicBezTo>
                  <a:cubicBezTo>
                    <a:pt x="16395" y="8350"/>
                    <a:pt x="16905" y="8349"/>
                    <a:pt x="16925" y="8349"/>
                  </a:cubicBezTo>
                  <a:cubicBezTo>
                    <a:pt x="17064" y="8349"/>
                    <a:pt x="17265" y="8346"/>
                    <a:pt x="17359" y="8298"/>
                  </a:cubicBezTo>
                  <a:cubicBezTo>
                    <a:pt x="17439" y="8255"/>
                    <a:pt x="17439" y="8169"/>
                    <a:pt x="17439" y="8090"/>
                  </a:cubicBezTo>
                  <a:cubicBezTo>
                    <a:pt x="17439" y="7434"/>
                    <a:pt x="17439" y="1285"/>
                    <a:pt x="17439" y="122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800"/>
            </a:p>
          </p:txBody>
        </p:sp>
        <p:sp>
          <p:nvSpPr>
            <p:cNvPr id="15" name="Freeform 6"/>
            <p:cNvSpPr>
              <a:spLocks noEditPoints="1"/>
            </p:cNvSpPr>
            <p:nvPr userDrawn="1"/>
          </p:nvSpPr>
          <p:spPr bwMode="gray">
            <a:xfrm>
              <a:off x="1029112" y="7173520"/>
              <a:ext cx="1239208" cy="294745"/>
            </a:xfrm>
            <a:custGeom>
              <a:avLst/>
              <a:gdLst>
                <a:gd name="T0" fmla="*/ 8002 w 35641"/>
                <a:gd name="T1" fmla="*/ 6527 h 8475"/>
                <a:gd name="T2" fmla="*/ 3677 w 35641"/>
                <a:gd name="T3" fmla="*/ 5962 h 8475"/>
                <a:gd name="T4" fmla="*/ 2195 w 35641"/>
                <a:gd name="T5" fmla="*/ 3534 h 8475"/>
                <a:gd name="T6" fmla="*/ 2766 w 35641"/>
                <a:gd name="T7" fmla="*/ 2364 h 8475"/>
                <a:gd name="T8" fmla="*/ 2911 w 35641"/>
                <a:gd name="T9" fmla="*/ 2288 h 8475"/>
                <a:gd name="T10" fmla="*/ 3650 w 35641"/>
                <a:gd name="T11" fmla="*/ 2146 h 8475"/>
                <a:gd name="T12" fmla="*/ 5948 w 35641"/>
                <a:gd name="T13" fmla="*/ 3451 h 8475"/>
                <a:gd name="T14" fmla="*/ 5802 w 35641"/>
                <a:gd name="T15" fmla="*/ 3480 h 8475"/>
                <a:gd name="T16" fmla="*/ 3450 w 35641"/>
                <a:gd name="T17" fmla="*/ 3481 h 8475"/>
                <a:gd name="T18" fmla="*/ 4944 w 35641"/>
                <a:gd name="T19" fmla="*/ 5272 h 8475"/>
                <a:gd name="T20" fmla="*/ 7290 w 35641"/>
                <a:gd name="T21" fmla="*/ 5272 h 8475"/>
                <a:gd name="T22" fmla="*/ 7961 w 35641"/>
                <a:gd name="T23" fmla="*/ 2790 h 8475"/>
                <a:gd name="T24" fmla="*/ 3629 w 35641"/>
                <a:gd name="T25" fmla="*/ 0 h 8475"/>
                <a:gd name="T26" fmla="*/ 0 w 35641"/>
                <a:gd name="T27" fmla="*/ 3616 h 8475"/>
                <a:gd name="T28" fmla="*/ 2875 w 35641"/>
                <a:gd name="T29" fmla="*/ 7966 h 8475"/>
                <a:gd name="T30" fmla="*/ 8342 w 35641"/>
                <a:gd name="T31" fmla="*/ 8146 h 8475"/>
                <a:gd name="T32" fmla="*/ 18183 w 35641"/>
                <a:gd name="T33" fmla="*/ 7537 h 8475"/>
                <a:gd name="T34" fmla="*/ 15820 w 35641"/>
                <a:gd name="T35" fmla="*/ 5792 h 8475"/>
                <a:gd name="T36" fmla="*/ 17009 w 35641"/>
                <a:gd name="T37" fmla="*/ 2216 h 8475"/>
                <a:gd name="T38" fmla="*/ 12645 w 35641"/>
                <a:gd name="T39" fmla="*/ 0 h 8475"/>
                <a:gd name="T40" fmla="*/ 9100 w 35641"/>
                <a:gd name="T41" fmla="*/ 5836 h 8475"/>
                <a:gd name="T42" fmla="*/ 9100 w 35641"/>
                <a:gd name="T43" fmla="*/ 8082 h 8475"/>
                <a:gd name="T44" fmla="*/ 10232 w 35641"/>
                <a:gd name="T45" fmla="*/ 8273 h 8475"/>
                <a:gd name="T46" fmla="*/ 11344 w 35641"/>
                <a:gd name="T47" fmla="*/ 6101 h 8475"/>
                <a:gd name="T48" fmla="*/ 11379 w 35641"/>
                <a:gd name="T49" fmla="*/ 2676 h 8475"/>
                <a:gd name="T50" fmla="*/ 11436 w 35641"/>
                <a:gd name="T51" fmla="*/ 2533 h 8475"/>
                <a:gd name="T52" fmla="*/ 15015 w 35641"/>
                <a:gd name="T53" fmla="*/ 3676 h 8475"/>
                <a:gd name="T54" fmla="*/ 12983 w 35641"/>
                <a:gd name="T55" fmla="*/ 4188 h 8475"/>
                <a:gd name="T56" fmla="*/ 12245 w 35641"/>
                <a:gd name="T57" fmla="*/ 4238 h 8475"/>
                <a:gd name="T58" fmla="*/ 12244 w 35641"/>
                <a:gd name="T59" fmla="*/ 5128 h 8475"/>
                <a:gd name="T60" fmla="*/ 15206 w 35641"/>
                <a:gd name="T61" fmla="*/ 7967 h 8475"/>
                <a:gd name="T62" fmla="*/ 17991 w 35641"/>
                <a:gd name="T63" fmla="*/ 8345 h 8475"/>
                <a:gd name="T64" fmla="*/ 26540 w 35641"/>
                <a:gd name="T65" fmla="*/ 5085 h 8475"/>
                <a:gd name="T66" fmla="*/ 24192 w 35641"/>
                <a:gd name="T67" fmla="*/ 5460 h 8475"/>
                <a:gd name="T68" fmla="*/ 22103 w 35641"/>
                <a:gd name="T69" fmla="*/ 6071 h 8475"/>
                <a:gd name="T70" fmla="*/ 20467 w 35641"/>
                <a:gd name="T71" fmla="*/ 3537 h 8475"/>
                <a:gd name="T72" fmla="*/ 23058 w 35641"/>
                <a:gd name="T73" fmla="*/ 2625 h 8475"/>
                <a:gd name="T74" fmla="*/ 25083 w 35641"/>
                <a:gd name="T75" fmla="*/ 1646 h 8475"/>
                <a:gd name="T76" fmla="*/ 23512 w 35641"/>
                <a:gd name="T77" fmla="*/ 359 h 8475"/>
                <a:gd name="T78" fmla="*/ 18200 w 35641"/>
                <a:gd name="T79" fmla="*/ 229 h 8475"/>
                <a:gd name="T80" fmla="*/ 19665 w 35641"/>
                <a:gd name="T81" fmla="*/ 7009 h 8475"/>
                <a:gd name="T82" fmla="*/ 24370 w 35641"/>
                <a:gd name="T83" fmla="*/ 8222 h 8475"/>
                <a:gd name="T84" fmla="*/ 35641 w 35641"/>
                <a:gd name="T85" fmla="*/ 8152 h 8475"/>
                <a:gd name="T86" fmla="*/ 34704 w 35641"/>
                <a:gd name="T87" fmla="*/ 5892 h 8475"/>
                <a:gd name="T88" fmla="*/ 33145 w 35641"/>
                <a:gd name="T89" fmla="*/ 3887 h 8475"/>
                <a:gd name="T90" fmla="*/ 35637 w 35641"/>
                <a:gd name="T91" fmla="*/ 784 h 8475"/>
                <a:gd name="T92" fmla="*/ 35639 w 35641"/>
                <a:gd name="T93" fmla="*/ 753 h 8475"/>
                <a:gd name="T94" fmla="*/ 34865 w 35641"/>
                <a:gd name="T95" fmla="*/ 0 h 8475"/>
                <a:gd name="T96" fmla="*/ 31470 w 35641"/>
                <a:gd name="T97" fmla="*/ 2323 h 8475"/>
                <a:gd name="T98" fmla="*/ 29572 w 35641"/>
                <a:gd name="T99" fmla="*/ 1229 h 8475"/>
                <a:gd name="T100" fmla="*/ 27379 w 35641"/>
                <a:gd name="T101" fmla="*/ 53 h 8475"/>
                <a:gd name="T102" fmla="*/ 27489 w 35641"/>
                <a:gd name="T103" fmla="*/ 8342 h 8475"/>
                <a:gd name="T104" fmla="*/ 27910 w 35641"/>
                <a:gd name="T105" fmla="*/ 8345 h 8475"/>
                <a:gd name="T106" fmla="*/ 30620 w 35641"/>
                <a:gd name="T107" fmla="*/ 6875 h 8475"/>
                <a:gd name="T108" fmla="*/ 31733 w 35641"/>
                <a:gd name="T109" fmla="*/ 7123 h 8475"/>
                <a:gd name="T110" fmla="*/ 35451 w 35641"/>
                <a:gd name="T111" fmla="*/ 8345 h 8475"/>
                <a:gd name="T112" fmla="*/ 35641 w 35641"/>
                <a:gd name="T113" fmla="*/ 8152 h 8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641" h="8475">
                  <a:moveTo>
                    <a:pt x="8342" y="8146"/>
                  </a:moveTo>
                  <a:cubicBezTo>
                    <a:pt x="8342" y="7475"/>
                    <a:pt x="8342" y="7475"/>
                    <a:pt x="8342" y="7475"/>
                  </a:cubicBezTo>
                  <a:cubicBezTo>
                    <a:pt x="8342" y="7072"/>
                    <a:pt x="8228" y="6756"/>
                    <a:pt x="8002" y="6527"/>
                  </a:cubicBezTo>
                  <a:cubicBezTo>
                    <a:pt x="7775" y="6297"/>
                    <a:pt x="7462" y="6183"/>
                    <a:pt x="7062" y="6183"/>
                  </a:cubicBezTo>
                  <a:cubicBezTo>
                    <a:pt x="4641" y="6183"/>
                    <a:pt x="4641" y="6183"/>
                    <a:pt x="4641" y="6183"/>
                  </a:cubicBezTo>
                  <a:cubicBezTo>
                    <a:pt x="4295" y="6183"/>
                    <a:pt x="3982" y="6092"/>
                    <a:pt x="3677" y="5962"/>
                  </a:cubicBezTo>
                  <a:cubicBezTo>
                    <a:pt x="3417" y="5852"/>
                    <a:pt x="3019" y="5505"/>
                    <a:pt x="2900" y="5373"/>
                  </a:cubicBezTo>
                  <a:cubicBezTo>
                    <a:pt x="2679" y="5129"/>
                    <a:pt x="2505" y="4845"/>
                    <a:pt x="2381" y="4523"/>
                  </a:cubicBezTo>
                  <a:cubicBezTo>
                    <a:pt x="2257" y="4202"/>
                    <a:pt x="2195" y="3872"/>
                    <a:pt x="2195" y="3534"/>
                  </a:cubicBezTo>
                  <a:cubicBezTo>
                    <a:pt x="2195" y="3098"/>
                    <a:pt x="2319" y="2760"/>
                    <a:pt x="2568" y="2519"/>
                  </a:cubicBezTo>
                  <a:cubicBezTo>
                    <a:pt x="2606" y="2482"/>
                    <a:pt x="2648" y="2448"/>
                    <a:pt x="2691" y="2417"/>
                  </a:cubicBezTo>
                  <a:cubicBezTo>
                    <a:pt x="2714" y="2399"/>
                    <a:pt x="2739" y="2381"/>
                    <a:pt x="2766" y="2364"/>
                  </a:cubicBezTo>
                  <a:cubicBezTo>
                    <a:pt x="2771" y="2361"/>
                    <a:pt x="2775" y="2359"/>
                    <a:pt x="2780" y="2356"/>
                  </a:cubicBezTo>
                  <a:cubicBezTo>
                    <a:pt x="2804" y="2342"/>
                    <a:pt x="2830" y="2328"/>
                    <a:pt x="2857" y="2314"/>
                  </a:cubicBezTo>
                  <a:cubicBezTo>
                    <a:pt x="2874" y="2305"/>
                    <a:pt x="2892" y="2296"/>
                    <a:pt x="2911" y="2288"/>
                  </a:cubicBezTo>
                  <a:cubicBezTo>
                    <a:pt x="2915" y="2286"/>
                    <a:pt x="2920" y="2284"/>
                    <a:pt x="2924" y="2282"/>
                  </a:cubicBezTo>
                  <a:cubicBezTo>
                    <a:pt x="3004" y="2247"/>
                    <a:pt x="3088" y="2220"/>
                    <a:pt x="3177" y="2200"/>
                  </a:cubicBezTo>
                  <a:cubicBezTo>
                    <a:pt x="3322" y="2166"/>
                    <a:pt x="3481" y="2146"/>
                    <a:pt x="3650" y="2146"/>
                  </a:cubicBezTo>
                  <a:cubicBezTo>
                    <a:pt x="3817" y="2146"/>
                    <a:pt x="3977" y="2166"/>
                    <a:pt x="4121" y="2200"/>
                  </a:cubicBezTo>
                  <a:cubicBezTo>
                    <a:pt x="4393" y="2254"/>
                    <a:pt x="4661" y="2362"/>
                    <a:pt x="4923" y="2528"/>
                  </a:cubicBezTo>
                  <a:cubicBezTo>
                    <a:pt x="5301" y="2767"/>
                    <a:pt x="5679" y="3102"/>
                    <a:pt x="5948" y="3451"/>
                  </a:cubicBezTo>
                  <a:cubicBezTo>
                    <a:pt x="5969" y="3480"/>
                    <a:pt x="5969" y="3480"/>
                    <a:pt x="5969" y="3480"/>
                  </a:cubicBezTo>
                  <a:cubicBezTo>
                    <a:pt x="5874" y="3480"/>
                    <a:pt x="5874" y="3480"/>
                    <a:pt x="5874" y="3480"/>
                  </a:cubicBezTo>
                  <a:cubicBezTo>
                    <a:pt x="5802" y="3480"/>
                    <a:pt x="5802" y="3480"/>
                    <a:pt x="5802" y="3480"/>
                  </a:cubicBezTo>
                  <a:cubicBezTo>
                    <a:pt x="3617" y="3480"/>
                    <a:pt x="3617" y="3480"/>
                    <a:pt x="3617" y="3480"/>
                  </a:cubicBezTo>
                  <a:cubicBezTo>
                    <a:pt x="3611" y="3480"/>
                    <a:pt x="3607" y="3481"/>
                    <a:pt x="3602" y="3481"/>
                  </a:cubicBezTo>
                  <a:cubicBezTo>
                    <a:pt x="3450" y="3481"/>
                    <a:pt x="3450" y="3481"/>
                    <a:pt x="3450" y="3481"/>
                  </a:cubicBezTo>
                  <a:cubicBezTo>
                    <a:pt x="3298" y="3481"/>
                    <a:pt x="3223" y="3546"/>
                    <a:pt x="3223" y="3678"/>
                  </a:cubicBezTo>
                  <a:cubicBezTo>
                    <a:pt x="3223" y="3938"/>
                    <a:pt x="3262" y="4107"/>
                    <a:pt x="3365" y="4319"/>
                  </a:cubicBezTo>
                  <a:cubicBezTo>
                    <a:pt x="3467" y="4531"/>
                    <a:pt x="3953" y="5272"/>
                    <a:pt x="4944" y="5272"/>
                  </a:cubicBezTo>
                  <a:cubicBezTo>
                    <a:pt x="5092" y="5272"/>
                    <a:pt x="5092" y="5272"/>
                    <a:pt x="5092" y="5272"/>
                  </a:cubicBezTo>
                  <a:cubicBezTo>
                    <a:pt x="5099" y="5272"/>
                    <a:pt x="5106" y="5272"/>
                    <a:pt x="5114" y="5272"/>
                  </a:cubicBezTo>
                  <a:cubicBezTo>
                    <a:pt x="7290" y="5272"/>
                    <a:pt x="7290" y="5272"/>
                    <a:pt x="7290" y="5272"/>
                  </a:cubicBezTo>
                  <a:cubicBezTo>
                    <a:pt x="7700" y="5272"/>
                    <a:pt x="7984" y="5164"/>
                    <a:pt x="8140" y="4945"/>
                  </a:cubicBezTo>
                  <a:cubicBezTo>
                    <a:pt x="8297" y="4727"/>
                    <a:pt x="8342" y="4540"/>
                    <a:pt x="8342" y="4245"/>
                  </a:cubicBezTo>
                  <a:cubicBezTo>
                    <a:pt x="8342" y="3766"/>
                    <a:pt x="8215" y="3296"/>
                    <a:pt x="7961" y="2790"/>
                  </a:cubicBezTo>
                  <a:cubicBezTo>
                    <a:pt x="7708" y="2282"/>
                    <a:pt x="7364" y="1822"/>
                    <a:pt x="6933" y="1407"/>
                  </a:cubicBezTo>
                  <a:cubicBezTo>
                    <a:pt x="6501" y="993"/>
                    <a:pt x="5999" y="655"/>
                    <a:pt x="5426" y="394"/>
                  </a:cubicBezTo>
                  <a:cubicBezTo>
                    <a:pt x="4854" y="132"/>
                    <a:pt x="4255" y="0"/>
                    <a:pt x="3629" y="0"/>
                  </a:cubicBezTo>
                  <a:cubicBezTo>
                    <a:pt x="195" y="0"/>
                    <a:pt x="195" y="0"/>
                    <a:pt x="195" y="0"/>
                  </a:cubicBezTo>
                  <a:cubicBezTo>
                    <a:pt x="65" y="0"/>
                    <a:pt x="0" y="77"/>
                    <a:pt x="0" y="230"/>
                  </a:cubicBezTo>
                  <a:cubicBezTo>
                    <a:pt x="0" y="3616"/>
                    <a:pt x="0" y="3616"/>
                    <a:pt x="0" y="3616"/>
                  </a:cubicBezTo>
                  <a:cubicBezTo>
                    <a:pt x="0" y="4259"/>
                    <a:pt x="124" y="4867"/>
                    <a:pt x="373" y="5439"/>
                  </a:cubicBezTo>
                  <a:cubicBezTo>
                    <a:pt x="621" y="6012"/>
                    <a:pt x="959" y="6513"/>
                    <a:pt x="1385" y="6944"/>
                  </a:cubicBezTo>
                  <a:cubicBezTo>
                    <a:pt x="1812" y="7375"/>
                    <a:pt x="2308" y="7715"/>
                    <a:pt x="2875" y="7966"/>
                  </a:cubicBezTo>
                  <a:cubicBezTo>
                    <a:pt x="3443" y="8217"/>
                    <a:pt x="4050" y="8342"/>
                    <a:pt x="4698" y="8342"/>
                  </a:cubicBezTo>
                  <a:cubicBezTo>
                    <a:pt x="8115" y="8342"/>
                    <a:pt x="8115" y="8342"/>
                    <a:pt x="8115" y="8342"/>
                  </a:cubicBezTo>
                  <a:cubicBezTo>
                    <a:pt x="8266" y="8342"/>
                    <a:pt x="8342" y="8276"/>
                    <a:pt x="8342" y="8146"/>
                  </a:cubicBezTo>
                  <a:moveTo>
                    <a:pt x="18183" y="8116"/>
                  </a:moveTo>
                  <a:cubicBezTo>
                    <a:pt x="18183" y="8095"/>
                    <a:pt x="18183" y="8095"/>
                    <a:pt x="18183" y="8095"/>
                  </a:cubicBezTo>
                  <a:cubicBezTo>
                    <a:pt x="18183" y="7537"/>
                    <a:pt x="18183" y="7537"/>
                    <a:pt x="18183" y="7537"/>
                  </a:cubicBezTo>
                  <a:cubicBezTo>
                    <a:pt x="18183" y="7446"/>
                    <a:pt x="18114" y="7355"/>
                    <a:pt x="18053" y="7331"/>
                  </a:cubicBezTo>
                  <a:cubicBezTo>
                    <a:pt x="18051" y="7330"/>
                    <a:pt x="17612" y="7209"/>
                    <a:pt x="16745" y="6522"/>
                  </a:cubicBezTo>
                  <a:cubicBezTo>
                    <a:pt x="16295" y="6166"/>
                    <a:pt x="15962" y="5905"/>
                    <a:pt x="15820" y="5792"/>
                  </a:cubicBezTo>
                  <a:cubicBezTo>
                    <a:pt x="15980" y="5689"/>
                    <a:pt x="16507" y="5479"/>
                    <a:pt x="16985" y="4932"/>
                  </a:cubicBezTo>
                  <a:cubicBezTo>
                    <a:pt x="17281" y="4592"/>
                    <a:pt x="17442" y="4166"/>
                    <a:pt x="17442" y="3632"/>
                  </a:cubicBezTo>
                  <a:cubicBezTo>
                    <a:pt x="17442" y="3130"/>
                    <a:pt x="17297" y="2658"/>
                    <a:pt x="17009" y="2216"/>
                  </a:cubicBezTo>
                  <a:cubicBezTo>
                    <a:pt x="16720" y="1775"/>
                    <a:pt x="16345" y="1390"/>
                    <a:pt x="15885" y="1063"/>
                  </a:cubicBezTo>
                  <a:cubicBezTo>
                    <a:pt x="15426" y="736"/>
                    <a:pt x="14909" y="478"/>
                    <a:pt x="14338" y="287"/>
                  </a:cubicBezTo>
                  <a:cubicBezTo>
                    <a:pt x="13765" y="96"/>
                    <a:pt x="13201" y="0"/>
                    <a:pt x="12645" y="0"/>
                  </a:cubicBezTo>
                  <a:cubicBezTo>
                    <a:pt x="9292" y="0"/>
                    <a:pt x="9292" y="0"/>
                    <a:pt x="9292" y="0"/>
                  </a:cubicBezTo>
                  <a:cubicBezTo>
                    <a:pt x="9164" y="0"/>
                    <a:pt x="9100" y="77"/>
                    <a:pt x="9100" y="229"/>
                  </a:cubicBezTo>
                  <a:cubicBezTo>
                    <a:pt x="9100" y="5836"/>
                    <a:pt x="9100" y="5836"/>
                    <a:pt x="9100" y="5836"/>
                  </a:cubicBezTo>
                  <a:cubicBezTo>
                    <a:pt x="9100" y="7089"/>
                    <a:pt x="9100" y="7089"/>
                    <a:pt x="9100" y="7089"/>
                  </a:cubicBezTo>
                  <a:cubicBezTo>
                    <a:pt x="9100" y="7522"/>
                    <a:pt x="9100" y="7522"/>
                    <a:pt x="9100" y="7522"/>
                  </a:cubicBezTo>
                  <a:cubicBezTo>
                    <a:pt x="9100" y="8082"/>
                    <a:pt x="9100" y="8082"/>
                    <a:pt x="9100" y="8082"/>
                  </a:cubicBezTo>
                  <a:cubicBezTo>
                    <a:pt x="9100" y="8162"/>
                    <a:pt x="9100" y="8247"/>
                    <a:pt x="9179" y="8290"/>
                  </a:cubicBezTo>
                  <a:cubicBezTo>
                    <a:pt x="9285" y="8345"/>
                    <a:pt x="9529" y="8342"/>
                    <a:pt x="9662" y="8342"/>
                  </a:cubicBezTo>
                  <a:cubicBezTo>
                    <a:pt x="9853" y="8342"/>
                    <a:pt x="10047" y="8331"/>
                    <a:pt x="10232" y="8273"/>
                  </a:cubicBezTo>
                  <a:cubicBezTo>
                    <a:pt x="10520" y="8179"/>
                    <a:pt x="10766" y="7980"/>
                    <a:pt x="10948" y="7737"/>
                  </a:cubicBezTo>
                  <a:cubicBezTo>
                    <a:pt x="11267" y="7317"/>
                    <a:pt x="11346" y="6841"/>
                    <a:pt x="11346" y="6328"/>
                  </a:cubicBezTo>
                  <a:cubicBezTo>
                    <a:pt x="11346" y="6280"/>
                    <a:pt x="11345" y="6190"/>
                    <a:pt x="11344" y="6101"/>
                  </a:cubicBezTo>
                  <a:cubicBezTo>
                    <a:pt x="11344" y="6098"/>
                    <a:pt x="11346" y="6097"/>
                    <a:pt x="11346" y="6095"/>
                  </a:cubicBezTo>
                  <a:cubicBezTo>
                    <a:pt x="11346" y="2909"/>
                    <a:pt x="11346" y="2909"/>
                    <a:pt x="11346" y="2909"/>
                  </a:cubicBezTo>
                  <a:cubicBezTo>
                    <a:pt x="11346" y="2825"/>
                    <a:pt x="11358" y="2748"/>
                    <a:pt x="11379" y="2676"/>
                  </a:cubicBezTo>
                  <a:cubicBezTo>
                    <a:pt x="11380" y="2669"/>
                    <a:pt x="11383" y="2662"/>
                    <a:pt x="11385" y="2655"/>
                  </a:cubicBezTo>
                  <a:cubicBezTo>
                    <a:pt x="11390" y="2637"/>
                    <a:pt x="11397" y="2619"/>
                    <a:pt x="11404" y="2602"/>
                  </a:cubicBezTo>
                  <a:cubicBezTo>
                    <a:pt x="11413" y="2578"/>
                    <a:pt x="11424" y="2556"/>
                    <a:pt x="11436" y="2533"/>
                  </a:cubicBezTo>
                  <a:cubicBezTo>
                    <a:pt x="11436" y="2533"/>
                    <a:pt x="11436" y="2532"/>
                    <a:pt x="11436" y="2532"/>
                  </a:cubicBezTo>
                  <a:cubicBezTo>
                    <a:pt x="11693" y="2061"/>
                    <a:pt x="12570" y="1876"/>
                    <a:pt x="13515" y="2115"/>
                  </a:cubicBezTo>
                  <a:cubicBezTo>
                    <a:pt x="14775" y="2433"/>
                    <a:pt x="15147" y="3302"/>
                    <a:pt x="15015" y="3676"/>
                  </a:cubicBezTo>
                  <a:cubicBezTo>
                    <a:pt x="14871" y="4080"/>
                    <a:pt x="14417" y="4334"/>
                    <a:pt x="13848" y="4334"/>
                  </a:cubicBezTo>
                  <a:cubicBezTo>
                    <a:pt x="13577" y="4334"/>
                    <a:pt x="13299" y="4285"/>
                    <a:pt x="13012" y="4194"/>
                  </a:cubicBezTo>
                  <a:cubicBezTo>
                    <a:pt x="13003" y="4192"/>
                    <a:pt x="12993" y="4190"/>
                    <a:pt x="12983" y="4188"/>
                  </a:cubicBezTo>
                  <a:cubicBezTo>
                    <a:pt x="12820" y="4146"/>
                    <a:pt x="12666" y="4093"/>
                    <a:pt x="12520" y="4032"/>
                  </a:cubicBezTo>
                  <a:cubicBezTo>
                    <a:pt x="12472" y="4018"/>
                    <a:pt x="12427" y="4009"/>
                    <a:pt x="12389" y="4009"/>
                  </a:cubicBezTo>
                  <a:cubicBezTo>
                    <a:pt x="12292" y="4009"/>
                    <a:pt x="12245" y="4085"/>
                    <a:pt x="12245" y="4238"/>
                  </a:cubicBezTo>
                  <a:cubicBezTo>
                    <a:pt x="12245" y="4740"/>
                    <a:pt x="12245" y="4740"/>
                    <a:pt x="12245" y="4740"/>
                  </a:cubicBezTo>
                  <a:cubicBezTo>
                    <a:pt x="12245" y="5128"/>
                    <a:pt x="12245" y="5128"/>
                    <a:pt x="12245" y="5128"/>
                  </a:cubicBezTo>
                  <a:cubicBezTo>
                    <a:pt x="12244" y="5128"/>
                    <a:pt x="12244" y="5128"/>
                    <a:pt x="12244" y="5128"/>
                  </a:cubicBezTo>
                  <a:cubicBezTo>
                    <a:pt x="12244" y="5129"/>
                    <a:pt x="12245" y="5130"/>
                    <a:pt x="12245" y="5131"/>
                  </a:cubicBezTo>
                  <a:cubicBezTo>
                    <a:pt x="12245" y="5439"/>
                    <a:pt x="12367" y="5711"/>
                    <a:pt x="12552" y="5875"/>
                  </a:cubicBezTo>
                  <a:cubicBezTo>
                    <a:pt x="12560" y="5882"/>
                    <a:pt x="15206" y="7967"/>
                    <a:pt x="15206" y="7967"/>
                  </a:cubicBezTo>
                  <a:cubicBezTo>
                    <a:pt x="15308" y="8048"/>
                    <a:pt x="15308" y="8048"/>
                    <a:pt x="15308" y="8048"/>
                  </a:cubicBezTo>
                  <a:cubicBezTo>
                    <a:pt x="15575" y="8244"/>
                    <a:pt x="15864" y="8342"/>
                    <a:pt x="16174" y="8342"/>
                  </a:cubicBezTo>
                  <a:cubicBezTo>
                    <a:pt x="17991" y="8345"/>
                    <a:pt x="17991" y="8345"/>
                    <a:pt x="17991" y="8345"/>
                  </a:cubicBezTo>
                  <a:cubicBezTo>
                    <a:pt x="18120" y="8345"/>
                    <a:pt x="18183" y="8269"/>
                    <a:pt x="18183" y="8116"/>
                  </a:cubicBezTo>
                  <a:moveTo>
                    <a:pt x="26216" y="6446"/>
                  </a:moveTo>
                  <a:cubicBezTo>
                    <a:pt x="26399" y="6028"/>
                    <a:pt x="26507" y="5575"/>
                    <a:pt x="26540" y="5085"/>
                  </a:cubicBezTo>
                  <a:cubicBezTo>
                    <a:pt x="26551" y="4934"/>
                    <a:pt x="26491" y="4857"/>
                    <a:pt x="26362" y="4857"/>
                  </a:cubicBezTo>
                  <a:cubicBezTo>
                    <a:pt x="25098" y="4857"/>
                    <a:pt x="25098" y="4857"/>
                    <a:pt x="25098" y="4857"/>
                  </a:cubicBezTo>
                  <a:cubicBezTo>
                    <a:pt x="24634" y="4857"/>
                    <a:pt x="24332" y="5058"/>
                    <a:pt x="24192" y="5460"/>
                  </a:cubicBezTo>
                  <a:cubicBezTo>
                    <a:pt x="24106" y="5721"/>
                    <a:pt x="23962" y="5930"/>
                    <a:pt x="23763" y="6088"/>
                  </a:cubicBezTo>
                  <a:cubicBezTo>
                    <a:pt x="23562" y="6245"/>
                    <a:pt x="23307" y="6324"/>
                    <a:pt x="22994" y="6324"/>
                  </a:cubicBezTo>
                  <a:cubicBezTo>
                    <a:pt x="22702" y="6324"/>
                    <a:pt x="22405" y="6240"/>
                    <a:pt x="22103" y="6071"/>
                  </a:cubicBezTo>
                  <a:cubicBezTo>
                    <a:pt x="21800" y="5903"/>
                    <a:pt x="21528" y="5686"/>
                    <a:pt x="21285" y="5419"/>
                  </a:cubicBezTo>
                  <a:cubicBezTo>
                    <a:pt x="21042" y="5153"/>
                    <a:pt x="20845" y="4854"/>
                    <a:pt x="20694" y="4523"/>
                  </a:cubicBezTo>
                  <a:cubicBezTo>
                    <a:pt x="20543" y="4191"/>
                    <a:pt x="20467" y="3863"/>
                    <a:pt x="20467" y="3537"/>
                  </a:cubicBezTo>
                  <a:cubicBezTo>
                    <a:pt x="20467" y="3124"/>
                    <a:pt x="20591" y="2790"/>
                    <a:pt x="20839" y="2535"/>
                  </a:cubicBezTo>
                  <a:cubicBezTo>
                    <a:pt x="21088" y="2280"/>
                    <a:pt x="21401" y="2152"/>
                    <a:pt x="21779" y="2152"/>
                  </a:cubicBezTo>
                  <a:cubicBezTo>
                    <a:pt x="22210" y="2152"/>
                    <a:pt x="22637" y="2310"/>
                    <a:pt x="23058" y="2625"/>
                  </a:cubicBezTo>
                  <a:cubicBezTo>
                    <a:pt x="23231" y="2755"/>
                    <a:pt x="23414" y="2820"/>
                    <a:pt x="23609" y="2820"/>
                  </a:cubicBezTo>
                  <a:cubicBezTo>
                    <a:pt x="23803" y="2820"/>
                    <a:pt x="24008" y="2712"/>
                    <a:pt x="24224" y="2494"/>
                  </a:cubicBezTo>
                  <a:cubicBezTo>
                    <a:pt x="25083" y="1646"/>
                    <a:pt x="25083" y="1646"/>
                    <a:pt x="25083" y="1646"/>
                  </a:cubicBezTo>
                  <a:cubicBezTo>
                    <a:pt x="25136" y="1593"/>
                    <a:pt x="25155" y="1544"/>
                    <a:pt x="25139" y="1500"/>
                  </a:cubicBezTo>
                  <a:cubicBezTo>
                    <a:pt x="25123" y="1457"/>
                    <a:pt x="25088" y="1407"/>
                    <a:pt x="25034" y="1353"/>
                  </a:cubicBezTo>
                  <a:cubicBezTo>
                    <a:pt x="24570" y="929"/>
                    <a:pt x="24063" y="598"/>
                    <a:pt x="23512" y="359"/>
                  </a:cubicBezTo>
                  <a:cubicBezTo>
                    <a:pt x="22961" y="121"/>
                    <a:pt x="22383" y="0"/>
                    <a:pt x="21779" y="0"/>
                  </a:cubicBezTo>
                  <a:cubicBezTo>
                    <a:pt x="18394" y="0"/>
                    <a:pt x="18394" y="0"/>
                    <a:pt x="18394" y="0"/>
                  </a:cubicBezTo>
                  <a:cubicBezTo>
                    <a:pt x="18265" y="0"/>
                    <a:pt x="18200" y="77"/>
                    <a:pt x="18200" y="229"/>
                  </a:cubicBezTo>
                  <a:cubicBezTo>
                    <a:pt x="18200" y="3602"/>
                    <a:pt x="18200" y="3602"/>
                    <a:pt x="18200" y="3602"/>
                  </a:cubicBezTo>
                  <a:cubicBezTo>
                    <a:pt x="18200" y="4254"/>
                    <a:pt x="18332" y="4874"/>
                    <a:pt x="18597" y="5460"/>
                  </a:cubicBezTo>
                  <a:cubicBezTo>
                    <a:pt x="18861" y="6047"/>
                    <a:pt x="19217" y="6563"/>
                    <a:pt x="19665" y="7009"/>
                  </a:cubicBezTo>
                  <a:cubicBezTo>
                    <a:pt x="20114" y="7454"/>
                    <a:pt x="20626" y="7810"/>
                    <a:pt x="21204" y="8076"/>
                  </a:cubicBezTo>
                  <a:cubicBezTo>
                    <a:pt x="21781" y="8342"/>
                    <a:pt x="22378" y="8475"/>
                    <a:pt x="22994" y="8475"/>
                  </a:cubicBezTo>
                  <a:cubicBezTo>
                    <a:pt x="23490" y="8475"/>
                    <a:pt x="23949" y="8391"/>
                    <a:pt x="24370" y="8222"/>
                  </a:cubicBezTo>
                  <a:cubicBezTo>
                    <a:pt x="24791" y="8054"/>
                    <a:pt x="25158" y="7821"/>
                    <a:pt x="25471" y="7522"/>
                  </a:cubicBezTo>
                  <a:cubicBezTo>
                    <a:pt x="25784" y="7223"/>
                    <a:pt x="26033" y="6865"/>
                    <a:pt x="26216" y="6446"/>
                  </a:cubicBezTo>
                  <a:moveTo>
                    <a:pt x="35641" y="8152"/>
                  </a:moveTo>
                  <a:cubicBezTo>
                    <a:pt x="35641" y="7292"/>
                    <a:pt x="35641" y="7292"/>
                    <a:pt x="35641" y="7292"/>
                  </a:cubicBezTo>
                  <a:cubicBezTo>
                    <a:pt x="35641" y="7292"/>
                    <a:pt x="35641" y="7292"/>
                    <a:pt x="35641" y="7292"/>
                  </a:cubicBezTo>
                  <a:cubicBezTo>
                    <a:pt x="35640" y="6697"/>
                    <a:pt x="35288" y="6134"/>
                    <a:pt x="34704" y="5892"/>
                  </a:cubicBezTo>
                  <a:cubicBezTo>
                    <a:pt x="34198" y="5682"/>
                    <a:pt x="34198" y="5682"/>
                    <a:pt x="34198" y="5682"/>
                  </a:cubicBezTo>
                  <a:cubicBezTo>
                    <a:pt x="33773" y="5525"/>
                    <a:pt x="33307" y="5214"/>
                    <a:pt x="33069" y="4988"/>
                  </a:cubicBezTo>
                  <a:cubicBezTo>
                    <a:pt x="33069" y="4988"/>
                    <a:pt x="32601" y="4430"/>
                    <a:pt x="33145" y="3887"/>
                  </a:cubicBezTo>
                  <a:cubicBezTo>
                    <a:pt x="34209" y="2817"/>
                    <a:pt x="34209" y="2817"/>
                    <a:pt x="34209" y="2817"/>
                  </a:cubicBezTo>
                  <a:cubicBezTo>
                    <a:pt x="35220" y="1805"/>
                    <a:pt x="35220" y="1805"/>
                    <a:pt x="35220" y="1805"/>
                  </a:cubicBezTo>
                  <a:cubicBezTo>
                    <a:pt x="35493" y="1519"/>
                    <a:pt x="35631" y="1153"/>
                    <a:pt x="35637" y="784"/>
                  </a:cubicBezTo>
                  <a:cubicBezTo>
                    <a:pt x="35638" y="759"/>
                    <a:pt x="35638" y="759"/>
                    <a:pt x="35638" y="759"/>
                  </a:cubicBezTo>
                  <a:cubicBezTo>
                    <a:pt x="35639" y="759"/>
                    <a:pt x="35639" y="759"/>
                    <a:pt x="35639" y="759"/>
                  </a:cubicBezTo>
                  <a:cubicBezTo>
                    <a:pt x="35639" y="757"/>
                    <a:pt x="35639" y="755"/>
                    <a:pt x="35639" y="753"/>
                  </a:cubicBezTo>
                  <a:cubicBezTo>
                    <a:pt x="35633" y="524"/>
                    <a:pt x="35566" y="342"/>
                    <a:pt x="35435" y="209"/>
                  </a:cubicBezTo>
                  <a:cubicBezTo>
                    <a:pt x="35302" y="75"/>
                    <a:pt x="35120" y="7"/>
                    <a:pt x="34889" y="2"/>
                  </a:cubicBezTo>
                  <a:cubicBezTo>
                    <a:pt x="34881" y="2"/>
                    <a:pt x="34873" y="0"/>
                    <a:pt x="34865" y="0"/>
                  </a:cubicBezTo>
                  <a:cubicBezTo>
                    <a:pt x="34562" y="0"/>
                    <a:pt x="34562" y="0"/>
                    <a:pt x="34562" y="0"/>
                  </a:cubicBezTo>
                  <a:cubicBezTo>
                    <a:pt x="34016" y="13"/>
                    <a:pt x="33541" y="250"/>
                    <a:pt x="33196" y="592"/>
                  </a:cubicBezTo>
                  <a:cubicBezTo>
                    <a:pt x="33182" y="606"/>
                    <a:pt x="31828" y="1964"/>
                    <a:pt x="31470" y="2323"/>
                  </a:cubicBezTo>
                  <a:cubicBezTo>
                    <a:pt x="31488" y="2321"/>
                    <a:pt x="31488" y="2321"/>
                    <a:pt x="31488" y="2321"/>
                  </a:cubicBezTo>
                  <a:cubicBezTo>
                    <a:pt x="29574" y="4234"/>
                    <a:pt x="29574" y="4234"/>
                    <a:pt x="29574" y="4234"/>
                  </a:cubicBezTo>
                  <a:cubicBezTo>
                    <a:pt x="29574" y="4234"/>
                    <a:pt x="29572" y="1232"/>
                    <a:pt x="29572" y="1229"/>
                  </a:cubicBezTo>
                  <a:cubicBezTo>
                    <a:pt x="29572" y="550"/>
                    <a:pt x="29022" y="0"/>
                    <a:pt x="28344" y="0"/>
                  </a:cubicBezTo>
                  <a:cubicBezTo>
                    <a:pt x="28344" y="0"/>
                    <a:pt x="27833" y="1"/>
                    <a:pt x="27813" y="1"/>
                  </a:cubicBezTo>
                  <a:cubicBezTo>
                    <a:pt x="27675" y="1"/>
                    <a:pt x="27474" y="4"/>
                    <a:pt x="27379" y="53"/>
                  </a:cubicBezTo>
                  <a:cubicBezTo>
                    <a:pt x="27299" y="96"/>
                    <a:pt x="27300" y="181"/>
                    <a:pt x="27300" y="261"/>
                  </a:cubicBezTo>
                  <a:cubicBezTo>
                    <a:pt x="27300" y="8152"/>
                    <a:pt x="27300" y="8152"/>
                    <a:pt x="27300" y="8152"/>
                  </a:cubicBezTo>
                  <a:cubicBezTo>
                    <a:pt x="27300" y="8257"/>
                    <a:pt x="27384" y="8342"/>
                    <a:pt x="27489" y="8342"/>
                  </a:cubicBezTo>
                  <a:cubicBezTo>
                    <a:pt x="27491" y="8341"/>
                    <a:pt x="27491" y="8341"/>
                    <a:pt x="27491" y="8341"/>
                  </a:cubicBezTo>
                  <a:cubicBezTo>
                    <a:pt x="27489" y="8345"/>
                    <a:pt x="27489" y="8345"/>
                    <a:pt x="27489" y="8345"/>
                  </a:cubicBezTo>
                  <a:cubicBezTo>
                    <a:pt x="27910" y="8345"/>
                    <a:pt x="27910" y="8345"/>
                    <a:pt x="27910" y="8345"/>
                  </a:cubicBezTo>
                  <a:cubicBezTo>
                    <a:pt x="28456" y="8332"/>
                    <a:pt x="28931" y="8095"/>
                    <a:pt x="29275" y="7752"/>
                  </a:cubicBezTo>
                  <a:cubicBezTo>
                    <a:pt x="29281" y="7747"/>
                    <a:pt x="29518" y="7510"/>
                    <a:pt x="29817" y="7209"/>
                  </a:cubicBezTo>
                  <a:cubicBezTo>
                    <a:pt x="30023" y="7004"/>
                    <a:pt x="30306" y="6876"/>
                    <a:pt x="30620" y="6875"/>
                  </a:cubicBezTo>
                  <a:cubicBezTo>
                    <a:pt x="30621" y="6875"/>
                    <a:pt x="30621" y="6875"/>
                    <a:pt x="30621" y="6875"/>
                  </a:cubicBezTo>
                  <a:cubicBezTo>
                    <a:pt x="30621" y="6875"/>
                    <a:pt x="30621" y="6875"/>
                    <a:pt x="30621" y="6875"/>
                  </a:cubicBezTo>
                  <a:cubicBezTo>
                    <a:pt x="31018" y="6876"/>
                    <a:pt x="31395" y="6966"/>
                    <a:pt x="31733" y="7123"/>
                  </a:cubicBezTo>
                  <a:cubicBezTo>
                    <a:pt x="34067" y="8091"/>
                    <a:pt x="34067" y="8091"/>
                    <a:pt x="34067" y="8091"/>
                  </a:cubicBezTo>
                  <a:cubicBezTo>
                    <a:pt x="34067" y="8091"/>
                    <a:pt x="34633" y="8345"/>
                    <a:pt x="35108" y="8345"/>
                  </a:cubicBezTo>
                  <a:cubicBezTo>
                    <a:pt x="35451" y="8345"/>
                    <a:pt x="35451" y="8345"/>
                    <a:pt x="35451" y="8345"/>
                  </a:cubicBezTo>
                  <a:cubicBezTo>
                    <a:pt x="35450" y="8341"/>
                    <a:pt x="35450" y="8341"/>
                    <a:pt x="35450" y="8341"/>
                  </a:cubicBezTo>
                  <a:cubicBezTo>
                    <a:pt x="35451" y="8342"/>
                    <a:pt x="35451" y="8342"/>
                    <a:pt x="35451" y="8342"/>
                  </a:cubicBezTo>
                  <a:cubicBezTo>
                    <a:pt x="35556" y="8342"/>
                    <a:pt x="35641" y="8257"/>
                    <a:pt x="35641" y="815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800"/>
            </a:p>
          </p:txBody>
        </p:sp>
      </p:grpSp>
      <p:pic>
        <p:nvPicPr>
          <p:cNvPr id="18" name="Grafik 1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a:fillRect/>
          </a:stretch>
        </p:blipFill>
        <p:spPr>
          <a:xfrm>
            <a:off x="-1524" y="1484313"/>
            <a:ext cx="5300482" cy="4608512"/>
          </a:xfrm>
          <a:prstGeom prst="rect">
            <a:avLst/>
          </a:prstGeom>
        </p:spPr>
      </p:pic>
    </p:spTree>
    <p:extLst>
      <p:ext uri="{BB962C8B-B14F-4D97-AF65-F5344CB8AC3E}">
        <p14:creationId xmlns:p14="http://schemas.microsoft.com/office/powerpoint/2010/main" val="42108729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95A116EA-7184-154F-A25B-31E7D9EE2261}"/>
              </a:ext>
            </a:extLst>
          </p:cNvPr>
          <p:cNvGrpSpPr/>
          <p:nvPr userDrawn="1"/>
        </p:nvGrpSpPr>
        <p:grpSpPr>
          <a:xfrm>
            <a:off x="137885" y="139700"/>
            <a:ext cx="11917814" cy="6184015"/>
            <a:chOff x="137885" y="139700"/>
            <a:chExt cx="11917814" cy="6184015"/>
          </a:xfrm>
        </p:grpSpPr>
        <p:sp>
          <p:nvSpPr>
            <p:cNvPr id="52" name="object 2">
              <a:extLst>
                <a:ext uri="{FF2B5EF4-FFF2-40B4-BE49-F238E27FC236}">
                  <a16:creationId xmlns:a16="http://schemas.microsoft.com/office/drawing/2014/main" id="{6D13A8E7-25AF-F84A-80A5-D826027ED5CF}"/>
                </a:ext>
              </a:extLst>
            </p:cNvPr>
            <p:cNvSpPr/>
            <p:nvPr userDrawn="1"/>
          </p:nvSpPr>
          <p:spPr>
            <a:xfrm>
              <a:off x="137885"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rgbClr val="65186A"/>
            </a:solidFill>
          </p:spPr>
          <p:txBody>
            <a:bodyPr wrap="square" lIns="0" tIns="0" rIns="0" bIns="0" rtlCol="0"/>
            <a:lstStyle/>
            <a:p>
              <a:endParaRPr/>
            </a:p>
          </p:txBody>
        </p:sp>
        <p:sp>
          <p:nvSpPr>
            <p:cNvPr id="53" name="Freeform 52">
              <a:extLst>
                <a:ext uri="{FF2B5EF4-FFF2-40B4-BE49-F238E27FC236}">
                  <a16:creationId xmlns:a16="http://schemas.microsoft.com/office/drawing/2014/main" id="{9BF38007-093C-B041-A162-5A3927061D4B}"/>
                </a:ext>
              </a:extLst>
            </p:cNvPr>
            <p:cNvSpPr/>
            <p:nvPr userDrawn="1"/>
          </p:nvSpPr>
          <p:spPr>
            <a:xfrm>
              <a:off x="139699"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Freeform 31">
            <a:extLst>
              <a:ext uri="{FF2B5EF4-FFF2-40B4-BE49-F238E27FC236}">
                <a16:creationId xmlns:a16="http://schemas.microsoft.com/office/drawing/2014/main" id="{F5C43596-2A94-2845-80EC-5C6AEE1712C9}"/>
              </a:ext>
            </a:extLst>
          </p:cNvPr>
          <p:cNvSpPr/>
          <p:nvPr userDrawn="1"/>
        </p:nvSpPr>
        <p:spPr>
          <a:xfrm>
            <a:off x="139699"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Slide Number Placeholder 5">
            <a:extLst>
              <a:ext uri="{FF2B5EF4-FFF2-40B4-BE49-F238E27FC236}">
                <a16:creationId xmlns:a16="http://schemas.microsoft.com/office/drawing/2014/main" id="{0D7DD40E-29C2-3B4E-AAB8-1BBE5E6EB816}"/>
              </a:ext>
            </a:extLst>
          </p:cNvPr>
          <p:cNvSpPr>
            <a:spLocks noGrp="1"/>
          </p:cNvSpPr>
          <p:nvPr userDrawn="1">
            <p:ph type="sldNum" sz="quarter" idx="21"/>
          </p:nvPr>
        </p:nvSpPr>
        <p:spPr>
          <a:xfrm>
            <a:off x="54000" y="6411434"/>
            <a:ext cx="533399" cy="365125"/>
          </a:xfrm>
          <a:prstGeom prst="rect">
            <a:avLst/>
          </a:prstGeom>
        </p:spPr>
        <p:txBody>
          <a:bodyPr/>
          <a:lstStyle>
            <a:lvl1pPr algn="l">
              <a:defRPr sz="800"/>
            </a:lvl1pPr>
          </a:lstStyle>
          <a:p>
            <a:fld id="{DABD0C2C-16A1-A948-A40F-15152977CC7B}" type="slidenum">
              <a:rPr lang="en-US" smtClean="0"/>
              <a:pPr/>
              <a:t>‹#›</a:t>
            </a:fld>
            <a:endParaRPr lang="en-US"/>
          </a:p>
        </p:txBody>
      </p:sp>
      <p:sp>
        <p:nvSpPr>
          <p:cNvPr id="45" name="Footer Placeholder 4">
            <a:extLst>
              <a:ext uri="{FF2B5EF4-FFF2-40B4-BE49-F238E27FC236}">
                <a16:creationId xmlns:a16="http://schemas.microsoft.com/office/drawing/2014/main" id="{67723366-7C07-F140-B732-772F0A02463E}"/>
              </a:ext>
            </a:extLst>
          </p:cNvPr>
          <p:cNvSpPr>
            <a:spLocks noGrp="1"/>
          </p:cNvSpPr>
          <p:nvPr userDrawn="1">
            <p:ph type="ftr" sz="quarter" idx="22"/>
          </p:nvPr>
        </p:nvSpPr>
        <p:spPr>
          <a:xfrm>
            <a:off x="667438" y="6411434"/>
            <a:ext cx="5402855" cy="365125"/>
          </a:xfrm>
          <a:prstGeom prst="rect">
            <a:avLst/>
          </a:prstGeom>
        </p:spPr>
        <p:txBody>
          <a:bodyPr/>
          <a:lstStyle>
            <a:lvl1pPr algn="l">
              <a:defRPr sz="800" b="0" i="0">
                <a:solidFill>
                  <a:schemeClr val="accent5"/>
                </a:solidFill>
                <a:latin typeface="Trebuchet MS" panose="020B0703020202090204" pitchFamily="34" charset="0"/>
              </a:defRPr>
            </a:lvl1pPr>
          </a:lstStyle>
          <a:p>
            <a:r>
              <a:rPr lang="en-US"/>
              <a:t>Henis alicim fugiae es vendem rendi ilitibus iminvenimi, officit aturit ut mo consequis ant ut volut ulpa que ium dolo dernatur seniste mporpor eperfer natestem quibusd aectur? Nihilibus et quo tet rerorum </a:t>
            </a:r>
          </a:p>
        </p:txBody>
      </p:sp>
      <p:pic>
        <p:nvPicPr>
          <p:cNvPr id="23" name="Picture 22" descr="A close up of a sign&#10;&#10;Description automatically generated">
            <a:extLst>
              <a:ext uri="{FF2B5EF4-FFF2-40B4-BE49-F238E27FC236}">
                <a16:creationId xmlns:a16="http://schemas.microsoft.com/office/drawing/2014/main" id="{F633028B-BCA3-A14D-BA7F-CC273707D4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1185" y="6405611"/>
            <a:ext cx="1065871" cy="327261"/>
          </a:xfrm>
          <a:prstGeom prst="rect">
            <a:avLst/>
          </a:prstGeom>
        </p:spPr>
      </p:pic>
      <p:sp>
        <p:nvSpPr>
          <p:cNvPr id="21" name="Text Placeholder 4">
            <a:extLst>
              <a:ext uri="{FF2B5EF4-FFF2-40B4-BE49-F238E27FC236}">
                <a16:creationId xmlns:a16="http://schemas.microsoft.com/office/drawing/2014/main" id="{EE77FDAF-F3C0-8E41-AA2F-D13EA982CD11}"/>
              </a:ext>
            </a:extLst>
          </p:cNvPr>
          <p:cNvSpPr>
            <a:spLocks noGrp="1"/>
          </p:cNvSpPr>
          <p:nvPr userDrawn="1">
            <p:ph type="body" sz="quarter" idx="10"/>
          </p:nvPr>
        </p:nvSpPr>
        <p:spPr>
          <a:xfrm>
            <a:off x="415925" y="803275"/>
            <a:ext cx="11385756" cy="893763"/>
          </a:xfrm>
        </p:spPr>
        <p:txBody>
          <a:bodyPr lIns="0">
            <a:noAutofit/>
          </a:bodyPr>
          <a:lstStyle>
            <a:lvl1pPr marL="0" indent="0">
              <a:lnSpc>
                <a:spcPts val="3240"/>
              </a:lnSpc>
              <a:spcBef>
                <a:spcPts val="0"/>
              </a:spcBef>
              <a:buNone/>
              <a:defRPr sz="2700" b="1" baseline="0">
                <a:solidFill>
                  <a:schemeClr val="bg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8" name="Text Placeholder 7">
            <a:extLst>
              <a:ext uri="{FF2B5EF4-FFF2-40B4-BE49-F238E27FC236}">
                <a16:creationId xmlns:a16="http://schemas.microsoft.com/office/drawing/2014/main" id="{4D666909-7A90-9E4D-AE85-3EDDEB1F6616}"/>
              </a:ext>
            </a:extLst>
          </p:cNvPr>
          <p:cNvSpPr>
            <a:spLocks noGrp="1"/>
          </p:cNvSpPr>
          <p:nvPr userDrawn="1">
            <p:ph type="body" sz="quarter" idx="12"/>
          </p:nvPr>
        </p:nvSpPr>
        <p:spPr>
          <a:xfrm>
            <a:off x="415925" y="2092960"/>
            <a:ext cx="4827074" cy="3106800"/>
          </a:xfrm>
        </p:spPr>
        <p:txBody>
          <a:bodyPr lIns="0" tIns="0">
            <a:noAutofit/>
          </a:bodyPr>
          <a:lstStyle>
            <a:lvl1pPr marL="0" indent="0">
              <a:lnSpc>
                <a:spcPct val="90000"/>
              </a:lnSpc>
              <a:spcBef>
                <a:spcPts val="0"/>
              </a:spcBef>
              <a:spcAft>
                <a:spcPts val="1000"/>
              </a:spcAft>
              <a:buNone/>
              <a:defRPr sz="1100">
                <a:solidFill>
                  <a:schemeClr val="bg1"/>
                </a:solidFill>
              </a:defRPr>
            </a:lvl1pPr>
            <a:lvl2pPr indent="-152400">
              <a:lnSpc>
                <a:spcPct val="90000"/>
              </a:lnSpc>
              <a:spcBef>
                <a:spcPts val="0"/>
              </a:spcBef>
              <a:spcAft>
                <a:spcPts val="0"/>
              </a:spcAft>
              <a:defRPr sz="1100">
                <a:solidFill>
                  <a:schemeClr val="bg1"/>
                </a:solidFill>
              </a:defRPr>
            </a:lvl2pPr>
            <a:lvl3pPr marL="893763" indent="-254000">
              <a:lnSpc>
                <a:spcPct val="90000"/>
              </a:lnSpc>
              <a:spcBef>
                <a:spcPts val="0"/>
              </a:spcBef>
              <a:spcAft>
                <a:spcPts val="0"/>
              </a:spcAft>
              <a:buClr>
                <a:schemeClr val="bg2"/>
              </a:buClr>
              <a:tabLst/>
              <a:defRPr sz="1100">
                <a:solidFill>
                  <a:schemeClr val="bg1"/>
                </a:solidFill>
              </a:defRPr>
            </a:lvl3pPr>
            <a:lvl4pPr marL="1117600" indent="-254000">
              <a:lnSpc>
                <a:spcPct val="90000"/>
              </a:lnSpc>
              <a:spcBef>
                <a:spcPts val="0"/>
              </a:spcBef>
              <a:spcAft>
                <a:spcPts val="0"/>
              </a:spcAft>
              <a:buClr>
                <a:schemeClr val="accent2"/>
              </a:buClr>
              <a:tabLst/>
              <a:defRPr sz="1100">
                <a:solidFill>
                  <a:schemeClr val="bg1"/>
                </a:solidFill>
              </a:defRPr>
            </a:lvl4pPr>
            <a:lvl5pPr marL="1339850" indent="-254000">
              <a:lnSpc>
                <a:spcPct val="90000"/>
              </a:lnSpc>
              <a:spcBef>
                <a:spcPts val="0"/>
              </a:spcBef>
              <a:spcAft>
                <a:spcPts val="0"/>
              </a:spcAft>
              <a:buClr>
                <a:schemeClr val="accent3"/>
              </a:buClr>
              <a:tabLst/>
              <a:defRPr sz="1100">
                <a:solidFill>
                  <a:schemeClr val="bg1"/>
                </a:solidFill>
              </a:defRPr>
            </a:lvl5pPr>
          </a:lstStyle>
          <a:p>
            <a:pPr lvl="0"/>
            <a:r>
              <a:rPr lang="en-US"/>
              <a:t>Click to edit Master text styles</a:t>
            </a:r>
          </a:p>
          <a:p>
            <a:pPr lvl="1"/>
            <a:r>
              <a:rPr lang="en-GB" sz="1100">
                <a:solidFill>
                  <a:srgbClr val="FFFFFF"/>
                </a:solidFill>
                <a:latin typeface="Trebuchet MS"/>
                <a:cs typeface="Trebuchet MS"/>
              </a:rPr>
              <a:t>Bullet </a:t>
            </a:r>
            <a:r>
              <a:rPr lang="en-GB" sz="1100" spc="-5">
                <a:solidFill>
                  <a:srgbClr val="FFFFFF"/>
                </a:solidFill>
                <a:latin typeface="Trebuchet MS"/>
                <a:cs typeface="Trebuchet MS"/>
              </a:rPr>
              <a:t>point</a:t>
            </a:r>
            <a:r>
              <a:rPr lang="en-GB" sz="1100" spc="-15">
                <a:solidFill>
                  <a:srgbClr val="FFFFFF"/>
                </a:solidFill>
                <a:latin typeface="Trebuchet MS"/>
                <a:cs typeface="Trebuchet MS"/>
              </a:rPr>
              <a:t> </a:t>
            </a:r>
            <a:r>
              <a:rPr lang="en-GB" sz="1100">
                <a:solidFill>
                  <a:srgbClr val="FFFFFF"/>
                </a:solidFill>
                <a:latin typeface="Trebuchet MS"/>
                <a:cs typeface="Trebuchet MS"/>
              </a:rPr>
              <a:t>styles</a:t>
            </a:r>
            <a:endParaRPr lang="en-US"/>
          </a:p>
          <a:p>
            <a:pPr lvl="2"/>
            <a:r>
              <a:rPr lang="en-GB" sz="1100">
                <a:solidFill>
                  <a:srgbClr val="FFFFFF"/>
                </a:solidFill>
                <a:latin typeface="Trebuchet MS"/>
                <a:cs typeface="Trebuchet MS"/>
              </a:rPr>
              <a:t>Second</a:t>
            </a:r>
            <a:r>
              <a:rPr lang="en-US"/>
              <a:t> level</a:t>
            </a:r>
          </a:p>
          <a:p>
            <a:pPr lvl="3"/>
            <a:r>
              <a:rPr lang="en-GB" sz="1100">
                <a:solidFill>
                  <a:srgbClr val="FFFFFF"/>
                </a:solidFill>
                <a:latin typeface="Trebuchet MS"/>
                <a:cs typeface="Trebuchet MS"/>
              </a:rPr>
              <a:t>Third</a:t>
            </a:r>
            <a:r>
              <a:rPr lang="en-US"/>
              <a:t> level</a:t>
            </a:r>
          </a:p>
          <a:p>
            <a:pPr lvl="4"/>
            <a:r>
              <a:rPr lang="en-GB" sz="1100">
                <a:solidFill>
                  <a:srgbClr val="FFFFFF"/>
                </a:solidFill>
                <a:latin typeface="Trebuchet MS"/>
                <a:cs typeface="Trebuchet MS"/>
              </a:rPr>
              <a:t>Fourth</a:t>
            </a:r>
            <a:r>
              <a:rPr lang="en-US"/>
              <a:t> level</a:t>
            </a:r>
          </a:p>
        </p:txBody>
      </p:sp>
      <p:sp>
        <p:nvSpPr>
          <p:cNvPr id="29" name="Content Placeholder 16">
            <a:extLst>
              <a:ext uri="{FF2B5EF4-FFF2-40B4-BE49-F238E27FC236}">
                <a16:creationId xmlns:a16="http://schemas.microsoft.com/office/drawing/2014/main" id="{31B1B7B6-63E9-284D-B614-E315D203248D}"/>
              </a:ext>
            </a:extLst>
          </p:cNvPr>
          <p:cNvSpPr>
            <a:spLocks noGrp="1"/>
          </p:cNvSpPr>
          <p:nvPr userDrawn="1">
            <p:ph sz="quarter" idx="13"/>
          </p:nvPr>
        </p:nvSpPr>
        <p:spPr>
          <a:xfrm>
            <a:off x="5486059" y="2092960"/>
            <a:ext cx="6315621" cy="3106800"/>
          </a:xfrm>
        </p:spPr>
        <p:txBody>
          <a:bodyPr tIns="0">
            <a:noAutofit/>
          </a:bodyPr>
          <a:lstStyle>
            <a:lvl1pPr marL="0" indent="0">
              <a:buNone/>
              <a:defRPr sz="1100">
                <a:solidFill>
                  <a:schemeClr val="bg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30" name="Text Placeholder 7">
            <a:extLst>
              <a:ext uri="{FF2B5EF4-FFF2-40B4-BE49-F238E27FC236}">
                <a16:creationId xmlns:a16="http://schemas.microsoft.com/office/drawing/2014/main" id="{F7956133-14C2-4043-8967-1448203089B1}"/>
              </a:ext>
            </a:extLst>
          </p:cNvPr>
          <p:cNvSpPr>
            <a:spLocks noGrp="1"/>
          </p:cNvSpPr>
          <p:nvPr userDrawn="1">
            <p:ph type="body" sz="quarter" idx="14"/>
          </p:nvPr>
        </p:nvSpPr>
        <p:spPr>
          <a:xfrm>
            <a:off x="5486060" y="4886960"/>
            <a:ext cx="6311810" cy="312800"/>
          </a:xfrm>
        </p:spPr>
        <p:txBody>
          <a:bodyPr lIns="0">
            <a:noAutofit/>
          </a:bodyPr>
          <a:lstStyle>
            <a:lvl1pPr marL="0" indent="0" algn="ctr">
              <a:lnSpc>
                <a:spcPts val="900"/>
              </a:lnSpc>
              <a:spcBef>
                <a:spcPts val="0"/>
              </a:spcBef>
              <a:spcAft>
                <a:spcPts val="0"/>
              </a:spcAft>
              <a:buNone/>
              <a:defRPr sz="800">
                <a:solidFill>
                  <a:schemeClr val="bg1"/>
                </a:solidFill>
              </a:defRPr>
            </a:lvl1pPr>
            <a:lvl2pPr marL="457200" indent="0">
              <a:lnSpc>
                <a:spcPts val="1320"/>
              </a:lnSpc>
              <a:spcBef>
                <a:spcPts val="0"/>
              </a:spcBef>
              <a:spcAft>
                <a:spcPts val="0"/>
              </a:spcAft>
              <a:buNone/>
              <a:defRPr sz="1100">
                <a:solidFill>
                  <a:schemeClr val="bg1"/>
                </a:solidFill>
              </a:defRPr>
            </a:lvl2pPr>
            <a:lvl3pPr marL="893763" indent="-254000">
              <a:lnSpc>
                <a:spcPts val="1320"/>
              </a:lnSpc>
              <a:spcBef>
                <a:spcPts val="0"/>
              </a:spcBef>
              <a:spcAft>
                <a:spcPts val="0"/>
              </a:spcAft>
              <a:buClr>
                <a:schemeClr val="bg2"/>
              </a:buClr>
              <a:tabLst/>
              <a:defRPr sz="1100">
                <a:solidFill>
                  <a:schemeClr val="bg1"/>
                </a:solidFill>
              </a:defRPr>
            </a:lvl3pPr>
            <a:lvl4pPr marL="1117600" indent="-254000">
              <a:lnSpc>
                <a:spcPts val="1320"/>
              </a:lnSpc>
              <a:spcBef>
                <a:spcPts val="0"/>
              </a:spcBef>
              <a:spcAft>
                <a:spcPts val="0"/>
              </a:spcAft>
              <a:buClr>
                <a:schemeClr val="bg2"/>
              </a:buClr>
              <a:tabLst/>
              <a:defRPr sz="1100">
                <a:solidFill>
                  <a:schemeClr val="bg1"/>
                </a:solidFill>
              </a:defRPr>
            </a:lvl4pPr>
            <a:lvl5pPr marL="1339850" indent="-254000">
              <a:lnSpc>
                <a:spcPts val="1320"/>
              </a:lnSpc>
              <a:spcBef>
                <a:spcPts val="0"/>
              </a:spcBef>
              <a:spcAft>
                <a:spcPts val="0"/>
              </a:spcAft>
              <a:buClr>
                <a:schemeClr val="accent3"/>
              </a:buClr>
              <a:tabLst/>
              <a:defRPr sz="1100">
                <a:solidFill>
                  <a:schemeClr val="bg1"/>
                </a:solidFill>
              </a:defRPr>
            </a:lvl5pPr>
          </a:lstStyle>
          <a:p>
            <a:pPr lvl="0"/>
            <a:r>
              <a:rPr lang="en-US"/>
              <a:t>Click to edit Master text styles</a:t>
            </a:r>
          </a:p>
        </p:txBody>
      </p:sp>
      <p:sp>
        <p:nvSpPr>
          <p:cNvPr id="54" name="Freeform 53">
            <a:extLst>
              <a:ext uri="{FF2B5EF4-FFF2-40B4-BE49-F238E27FC236}">
                <a16:creationId xmlns:a16="http://schemas.microsoft.com/office/drawing/2014/main" id="{0999D98F-6AAB-FA47-907A-7E7A867C459D}"/>
              </a:ext>
            </a:extLst>
          </p:cNvPr>
          <p:cNvSpPr/>
          <p:nvPr userDrawn="1"/>
        </p:nvSpPr>
        <p:spPr>
          <a:xfrm>
            <a:off x="137886" y="139700"/>
            <a:ext cx="11917309" cy="241300"/>
          </a:xfrm>
          <a:custGeom>
            <a:avLst/>
            <a:gdLst>
              <a:gd name="connsiteX0" fmla="*/ 27096 w 11917309"/>
              <a:gd name="connsiteY0" fmla="*/ 0 h 241300"/>
              <a:gd name="connsiteX1" fmla="*/ 11890225 w 11917309"/>
              <a:gd name="connsiteY1" fmla="*/ 0 h 241300"/>
              <a:gd name="connsiteX2" fmla="*/ 11905883 w 11917309"/>
              <a:gd name="connsiteY2" fmla="*/ 4188 h 241300"/>
              <a:gd name="connsiteX3" fmla="*/ 11913923 w 11917309"/>
              <a:gd name="connsiteY3" fmla="*/ 13405 h 241300"/>
              <a:gd name="connsiteX4" fmla="*/ 11916885 w 11917309"/>
              <a:gd name="connsiteY4" fmla="*/ 22620 h 241300"/>
              <a:gd name="connsiteX5" fmla="*/ 11917309 w 11917309"/>
              <a:gd name="connsiteY5" fmla="*/ 26809 h 241300"/>
              <a:gd name="connsiteX6" fmla="*/ 11917309 w 11917309"/>
              <a:gd name="connsiteY6" fmla="*/ 236998 h 241300"/>
              <a:gd name="connsiteX7" fmla="*/ 11913007 w 11917309"/>
              <a:gd name="connsiteY7" fmla="*/ 241300 h 241300"/>
              <a:gd name="connsiteX8" fmla="*/ 3645 w 11917309"/>
              <a:gd name="connsiteY8" fmla="*/ 241300 h 241300"/>
              <a:gd name="connsiteX9" fmla="*/ 0 w 11917309"/>
              <a:gd name="connsiteY9" fmla="*/ 237655 h 241300"/>
              <a:gd name="connsiteX10" fmla="*/ 0 w 11917309"/>
              <a:gd name="connsiteY10" fmla="*/ 26809 h 241300"/>
              <a:gd name="connsiteX11" fmla="*/ 4233 w 11917309"/>
              <a:gd name="connsiteY11" fmla="*/ 11309 h 241300"/>
              <a:gd name="connsiteX12" fmla="*/ 13548 w 11917309"/>
              <a:gd name="connsiteY12" fmla="*/ 3351 h 241300"/>
              <a:gd name="connsiteX13" fmla="*/ 22862 w 11917309"/>
              <a:gd name="connsiteY13" fmla="*/ 419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7309" h="241300">
                <a:moveTo>
                  <a:pt x="27096" y="0"/>
                </a:moveTo>
                <a:lnTo>
                  <a:pt x="11890225" y="0"/>
                </a:lnTo>
                <a:lnTo>
                  <a:pt x="11905883" y="4188"/>
                </a:lnTo>
                <a:lnTo>
                  <a:pt x="11913923" y="13405"/>
                </a:lnTo>
                <a:lnTo>
                  <a:pt x="11916885" y="22620"/>
                </a:lnTo>
                <a:lnTo>
                  <a:pt x="11917309" y="26809"/>
                </a:lnTo>
                <a:lnTo>
                  <a:pt x="11917309" y="236998"/>
                </a:lnTo>
                <a:lnTo>
                  <a:pt x="11913007" y="241300"/>
                </a:lnTo>
                <a:lnTo>
                  <a:pt x="3645" y="241300"/>
                </a:lnTo>
                <a:lnTo>
                  <a:pt x="0" y="237655"/>
                </a:lnTo>
                <a:lnTo>
                  <a:pt x="0" y="26809"/>
                </a:lnTo>
                <a:lnTo>
                  <a:pt x="4233" y="11309"/>
                </a:lnTo>
                <a:lnTo>
                  <a:pt x="13548" y="3351"/>
                </a:lnTo>
                <a:lnTo>
                  <a:pt x="22862" y="41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3BDA5F46-DFE1-0C4E-B06D-0361E6F5DFFE}"/>
              </a:ext>
            </a:extLst>
          </p:cNvPr>
          <p:cNvSpPr/>
          <p:nvPr userDrawn="1"/>
        </p:nvSpPr>
        <p:spPr>
          <a:xfrm>
            <a:off x="139898" y="139700"/>
            <a:ext cx="2404800" cy="241300"/>
          </a:xfrm>
          <a:custGeom>
            <a:avLst/>
            <a:gdLst>
              <a:gd name="connsiteX0" fmla="*/ 25084 w 2404800"/>
              <a:gd name="connsiteY0" fmla="*/ 0 h 241300"/>
              <a:gd name="connsiteX1" fmla="*/ 2404024 w 2404800"/>
              <a:gd name="connsiteY1" fmla="*/ 0 h 241300"/>
              <a:gd name="connsiteX2" fmla="*/ 2404800 w 2404800"/>
              <a:gd name="connsiteY2" fmla="*/ 776 h 241300"/>
              <a:gd name="connsiteX3" fmla="*/ 2404800 w 2404800"/>
              <a:gd name="connsiteY3" fmla="*/ 236206 h 241300"/>
              <a:gd name="connsiteX4" fmla="*/ 2399706 w 2404800"/>
              <a:gd name="connsiteY4" fmla="*/ 241300 h 241300"/>
              <a:gd name="connsiteX5" fmla="*/ 5094 w 2404800"/>
              <a:gd name="connsiteY5" fmla="*/ 241300 h 241300"/>
              <a:gd name="connsiteX6" fmla="*/ 0 w 2404800"/>
              <a:gd name="connsiteY6" fmla="*/ 236206 h 241300"/>
              <a:gd name="connsiteX7" fmla="*/ 0 w 2404800"/>
              <a:gd name="connsiteY7" fmla="*/ 19442 h 241300"/>
              <a:gd name="connsiteX8" fmla="*/ 2221 w 2404800"/>
              <a:gd name="connsiteY8" fmla="*/ 11309 h 241300"/>
              <a:gd name="connsiteX9" fmla="*/ 11536 w 2404800"/>
              <a:gd name="connsiteY9" fmla="*/ 3351 h 241300"/>
              <a:gd name="connsiteX10" fmla="*/ 20850 w 2404800"/>
              <a:gd name="connsiteY10" fmla="*/ 419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4800" h="241300">
                <a:moveTo>
                  <a:pt x="25084" y="0"/>
                </a:moveTo>
                <a:lnTo>
                  <a:pt x="2404024" y="0"/>
                </a:lnTo>
                <a:lnTo>
                  <a:pt x="2404800" y="776"/>
                </a:lnTo>
                <a:lnTo>
                  <a:pt x="2404800" y="236206"/>
                </a:lnTo>
                <a:cubicBezTo>
                  <a:pt x="2404800" y="239019"/>
                  <a:pt x="2402519" y="241300"/>
                  <a:pt x="2399706" y="241300"/>
                </a:cubicBezTo>
                <a:lnTo>
                  <a:pt x="5094" y="241300"/>
                </a:lnTo>
                <a:cubicBezTo>
                  <a:pt x="2281" y="241300"/>
                  <a:pt x="0" y="239019"/>
                  <a:pt x="0" y="236206"/>
                </a:cubicBezTo>
                <a:lnTo>
                  <a:pt x="0" y="19442"/>
                </a:lnTo>
                <a:lnTo>
                  <a:pt x="2221" y="11309"/>
                </a:lnTo>
                <a:lnTo>
                  <a:pt x="11536" y="3351"/>
                </a:lnTo>
                <a:lnTo>
                  <a:pt x="20850" y="4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Text Placeholder 11">
            <a:extLst>
              <a:ext uri="{FF2B5EF4-FFF2-40B4-BE49-F238E27FC236}">
                <a16:creationId xmlns:a16="http://schemas.microsoft.com/office/drawing/2014/main" id="{958B794E-A211-8041-B792-A277CC5EECBF}"/>
              </a:ext>
            </a:extLst>
          </p:cNvPr>
          <p:cNvSpPr>
            <a:spLocks noGrp="1"/>
          </p:cNvSpPr>
          <p:nvPr userDrawn="1">
            <p:ph type="body" sz="quarter" idx="17" hasCustomPrompt="1"/>
          </p:nvPr>
        </p:nvSpPr>
        <p:spPr>
          <a:xfrm>
            <a:off x="5168845"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3 TITLE</a:t>
            </a:r>
          </a:p>
        </p:txBody>
      </p:sp>
      <p:sp>
        <p:nvSpPr>
          <p:cNvPr id="36" name="Text Placeholder 11">
            <a:extLst>
              <a:ext uri="{FF2B5EF4-FFF2-40B4-BE49-F238E27FC236}">
                <a16:creationId xmlns:a16="http://schemas.microsoft.com/office/drawing/2014/main" id="{75D82B53-F287-5844-920F-6630A7B8EF01}"/>
              </a:ext>
            </a:extLst>
          </p:cNvPr>
          <p:cNvSpPr>
            <a:spLocks noGrp="1"/>
          </p:cNvSpPr>
          <p:nvPr userDrawn="1">
            <p:ph type="body" sz="quarter" idx="18" hasCustomPrompt="1"/>
          </p:nvPr>
        </p:nvSpPr>
        <p:spPr>
          <a:xfrm>
            <a:off x="7556228"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4 TITLE</a:t>
            </a:r>
          </a:p>
        </p:txBody>
      </p:sp>
      <p:sp>
        <p:nvSpPr>
          <p:cNvPr id="37" name="Text Placeholder 11">
            <a:extLst>
              <a:ext uri="{FF2B5EF4-FFF2-40B4-BE49-F238E27FC236}">
                <a16:creationId xmlns:a16="http://schemas.microsoft.com/office/drawing/2014/main" id="{E78BF499-9F10-9040-AA32-C2E25CCBE636}"/>
              </a:ext>
            </a:extLst>
          </p:cNvPr>
          <p:cNvSpPr>
            <a:spLocks noGrp="1"/>
          </p:cNvSpPr>
          <p:nvPr userDrawn="1">
            <p:ph type="body" sz="quarter" idx="19" hasCustomPrompt="1"/>
          </p:nvPr>
        </p:nvSpPr>
        <p:spPr>
          <a:xfrm>
            <a:off x="9905726"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5 TITLE</a:t>
            </a:r>
          </a:p>
        </p:txBody>
      </p:sp>
      <p:sp>
        <p:nvSpPr>
          <p:cNvPr id="38" name="Text Placeholder 11">
            <a:extLst>
              <a:ext uri="{FF2B5EF4-FFF2-40B4-BE49-F238E27FC236}">
                <a16:creationId xmlns:a16="http://schemas.microsoft.com/office/drawing/2014/main" id="{17205F27-03E1-334F-915D-347987D64B4C}"/>
              </a:ext>
            </a:extLst>
          </p:cNvPr>
          <p:cNvSpPr>
            <a:spLocks noGrp="1"/>
          </p:cNvSpPr>
          <p:nvPr userDrawn="1">
            <p:ph type="body" sz="quarter" idx="20" hasCustomPrompt="1"/>
          </p:nvPr>
        </p:nvSpPr>
        <p:spPr>
          <a:xfrm>
            <a:off x="2808560"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2 TITLE</a:t>
            </a:r>
          </a:p>
        </p:txBody>
      </p:sp>
      <p:sp>
        <p:nvSpPr>
          <p:cNvPr id="27" name="Text Placeholder 11">
            <a:extLst>
              <a:ext uri="{FF2B5EF4-FFF2-40B4-BE49-F238E27FC236}">
                <a16:creationId xmlns:a16="http://schemas.microsoft.com/office/drawing/2014/main" id="{91472CA5-6EBB-6A45-A105-E7D659A96B60}"/>
              </a:ext>
            </a:extLst>
          </p:cNvPr>
          <p:cNvSpPr>
            <a:spLocks noGrp="1"/>
          </p:cNvSpPr>
          <p:nvPr userDrawn="1">
            <p:ph type="body" sz="quarter" idx="23" hasCustomPrompt="1"/>
          </p:nvPr>
        </p:nvSpPr>
        <p:spPr>
          <a:xfrm>
            <a:off x="396667"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1 TITLE</a:t>
            </a:r>
          </a:p>
        </p:txBody>
      </p:sp>
      <p:sp>
        <p:nvSpPr>
          <p:cNvPr id="22" name="Text Placeholder 4">
            <a:extLst>
              <a:ext uri="{FF2B5EF4-FFF2-40B4-BE49-F238E27FC236}">
                <a16:creationId xmlns:a16="http://schemas.microsoft.com/office/drawing/2014/main" id="{6C531564-9D67-3F4C-AD71-23E4799C936E}"/>
              </a:ext>
            </a:extLst>
          </p:cNvPr>
          <p:cNvSpPr>
            <a:spLocks noGrp="1"/>
          </p:cNvSpPr>
          <p:nvPr userDrawn="1">
            <p:ph type="body" sz="quarter" idx="11"/>
          </p:nvPr>
        </p:nvSpPr>
        <p:spPr>
          <a:xfrm>
            <a:off x="415925" y="528320"/>
            <a:ext cx="11385756" cy="338059"/>
          </a:xfrm>
        </p:spPr>
        <p:txBody>
          <a:bodyPr lIns="0">
            <a:noAutofit/>
          </a:bodyPr>
          <a:lstStyle>
            <a:lvl1pPr marL="0" indent="0">
              <a:lnSpc>
                <a:spcPts val="2000"/>
              </a:lnSpc>
              <a:spcBef>
                <a:spcPts val="0"/>
              </a:spcBef>
              <a:buNone/>
              <a:defRPr sz="2000" baseline="0">
                <a:solidFill>
                  <a:schemeClr val="bg2"/>
                </a:solidFill>
              </a:defRPr>
            </a:lvl1pPr>
            <a:lvl2pPr marL="457200" indent="0">
              <a:lnSpc>
                <a:spcPts val="2000"/>
              </a:lnSpc>
              <a:spcBef>
                <a:spcPts val="0"/>
              </a:spcBef>
              <a:buNone/>
              <a:defRPr sz="2000" baseline="0">
                <a:solidFill>
                  <a:schemeClr val="bg2"/>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2618620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34" name="object 2">
            <a:extLst>
              <a:ext uri="{FF2B5EF4-FFF2-40B4-BE49-F238E27FC236}">
                <a16:creationId xmlns:a16="http://schemas.microsoft.com/office/drawing/2014/main" id="{F970A538-79D7-CD4B-8707-6A9743A5A879}"/>
              </a:ext>
            </a:extLst>
          </p:cNvPr>
          <p:cNvSpPr/>
          <p:nvPr userDrawn="1"/>
        </p:nvSpPr>
        <p:spPr>
          <a:xfrm>
            <a:off x="137885" y="167730"/>
            <a:ext cx="11917589" cy="608391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rgbClr val="65186A"/>
          </a:solidFill>
        </p:spPr>
        <p:txBody>
          <a:bodyPr wrap="square" lIns="0" tIns="0" rIns="0" bIns="0" rtlCol="0"/>
          <a:lstStyle/>
          <a:p>
            <a:endParaRPr/>
          </a:p>
        </p:txBody>
      </p:sp>
      <p:sp>
        <p:nvSpPr>
          <p:cNvPr id="44" name="Freeform 43">
            <a:extLst>
              <a:ext uri="{FF2B5EF4-FFF2-40B4-BE49-F238E27FC236}">
                <a16:creationId xmlns:a16="http://schemas.microsoft.com/office/drawing/2014/main" id="{76192B89-23D2-8348-970A-A431EA419297}"/>
              </a:ext>
            </a:extLst>
          </p:cNvPr>
          <p:cNvSpPr/>
          <p:nvPr userDrawn="1"/>
        </p:nvSpPr>
        <p:spPr>
          <a:xfrm>
            <a:off x="137886" y="139700"/>
            <a:ext cx="11917309" cy="241300"/>
          </a:xfrm>
          <a:custGeom>
            <a:avLst/>
            <a:gdLst>
              <a:gd name="connsiteX0" fmla="*/ 27096 w 11917309"/>
              <a:gd name="connsiteY0" fmla="*/ 0 h 241300"/>
              <a:gd name="connsiteX1" fmla="*/ 11890225 w 11917309"/>
              <a:gd name="connsiteY1" fmla="*/ 0 h 241300"/>
              <a:gd name="connsiteX2" fmla="*/ 11905883 w 11917309"/>
              <a:gd name="connsiteY2" fmla="*/ 4188 h 241300"/>
              <a:gd name="connsiteX3" fmla="*/ 11913923 w 11917309"/>
              <a:gd name="connsiteY3" fmla="*/ 13405 h 241300"/>
              <a:gd name="connsiteX4" fmla="*/ 11916885 w 11917309"/>
              <a:gd name="connsiteY4" fmla="*/ 22620 h 241300"/>
              <a:gd name="connsiteX5" fmla="*/ 11917309 w 11917309"/>
              <a:gd name="connsiteY5" fmla="*/ 26809 h 241300"/>
              <a:gd name="connsiteX6" fmla="*/ 11917309 w 11917309"/>
              <a:gd name="connsiteY6" fmla="*/ 236998 h 241300"/>
              <a:gd name="connsiteX7" fmla="*/ 11913007 w 11917309"/>
              <a:gd name="connsiteY7" fmla="*/ 241300 h 241300"/>
              <a:gd name="connsiteX8" fmla="*/ 3645 w 11917309"/>
              <a:gd name="connsiteY8" fmla="*/ 241300 h 241300"/>
              <a:gd name="connsiteX9" fmla="*/ 0 w 11917309"/>
              <a:gd name="connsiteY9" fmla="*/ 237655 h 241300"/>
              <a:gd name="connsiteX10" fmla="*/ 0 w 11917309"/>
              <a:gd name="connsiteY10" fmla="*/ 26809 h 241300"/>
              <a:gd name="connsiteX11" fmla="*/ 4233 w 11917309"/>
              <a:gd name="connsiteY11" fmla="*/ 11309 h 241300"/>
              <a:gd name="connsiteX12" fmla="*/ 13548 w 11917309"/>
              <a:gd name="connsiteY12" fmla="*/ 3351 h 241300"/>
              <a:gd name="connsiteX13" fmla="*/ 22862 w 11917309"/>
              <a:gd name="connsiteY13" fmla="*/ 419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7309" h="241300">
                <a:moveTo>
                  <a:pt x="27096" y="0"/>
                </a:moveTo>
                <a:lnTo>
                  <a:pt x="11890225" y="0"/>
                </a:lnTo>
                <a:lnTo>
                  <a:pt x="11905883" y="4188"/>
                </a:lnTo>
                <a:lnTo>
                  <a:pt x="11913923" y="13405"/>
                </a:lnTo>
                <a:lnTo>
                  <a:pt x="11916885" y="22620"/>
                </a:lnTo>
                <a:lnTo>
                  <a:pt x="11917309" y="26809"/>
                </a:lnTo>
                <a:lnTo>
                  <a:pt x="11917309" y="236998"/>
                </a:lnTo>
                <a:lnTo>
                  <a:pt x="11913007" y="241300"/>
                </a:lnTo>
                <a:lnTo>
                  <a:pt x="3645" y="241300"/>
                </a:lnTo>
                <a:lnTo>
                  <a:pt x="0" y="237655"/>
                </a:lnTo>
                <a:lnTo>
                  <a:pt x="0" y="26809"/>
                </a:lnTo>
                <a:lnTo>
                  <a:pt x="4233" y="11309"/>
                </a:lnTo>
                <a:lnTo>
                  <a:pt x="13548" y="3351"/>
                </a:lnTo>
                <a:lnTo>
                  <a:pt x="22862" y="41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Rounded Rectangle 45">
            <a:extLst>
              <a:ext uri="{FF2B5EF4-FFF2-40B4-BE49-F238E27FC236}">
                <a16:creationId xmlns:a16="http://schemas.microsoft.com/office/drawing/2014/main" id="{22428335-D693-7E43-8D72-DBDEC278DD71}"/>
              </a:ext>
            </a:extLst>
          </p:cNvPr>
          <p:cNvSpPr/>
          <p:nvPr userDrawn="1"/>
        </p:nvSpPr>
        <p:spPr>
          <a:xfrm>
            <a:off x="2549449" y="139700"/>
            <a:ext cx="2404800" cy="241200"/>
          </a:xfrm>
          <a:prstGeom prst="roundRect">
            <a:avLst>
              <a:gd name="adj" fmla="val 20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2A018818-241F-F741-96B2-ECC8C7D18335}"/>
              </a:ext>
            </a:extLst>
          </p:cNvPr>
          <p:cNvSpPr/>
          <p:nvPr userDrawn="1"/>
        </p:nvSpPr>
        <p:spPr>
          <a:xfrm>
            <a:off x="139699"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lide Number Placeholder 5">
            <a:extLst>
              <a:ext uri="{FF2B5EF4-FFF2-40B4-BE49-F238E27FC236}">
                <a16:creationId xmlns:a16="http://schemas.microsoft.com/office/drawing/2014/main" id="{637ACEF8-6A30-E948-81AB-FE8D57E5E01E}"/>
              </a:ext>
            </a:extLst>
          </p:cNvPr>
          <p:cNvSpPr>
            <a:spLocks noGrp="1"/>
          </p:cNvSpPr>
          <p:nvPr userDrawn="1">
            <p:ph type="sldNum" sz="quarter" idx="21"/>
          </p:nvPr>
        </p:nvSpPr>
        <p:spPr>
          <a:xfrm>
            <a:off x="54000" y="6411434"/>
            <a:ext cx="533399" cy="365125"/>
          </a:xfrm>
          <a:prstGeom prst="rect">
            <a:avLst/>
          </a:prstGeom>
        </p:spPr>
        <p:txBody>
          <a:bodyPr/>
          <a:lstStyle>
            <a:lvl1pPr algn="l">
              <a:defRPr sz="800"/>
            </a:lvl1pPr>
          </a:lstStyle>
          <a:p>
            <a:fld id="{DABD0C2C-16A1-A948-A40F-15152977CC7B}" type="slidenum">
              <a:rPr lang="en-US" smtClean="0"/>
              <a:pPr/>
              <a:t>‹#›</a:t>
            </a:fld>
            <a:endParaRPr lang="en-US"/>
          </a:p>
        </p:txBody>
      </p:sp>
      <p:sp>
        <p:nvSpPr>
          <p:cNvPr id="31" name="Footer Placeholder 4">
            <a:extLst>
              <a:ext uri="{FF2B5EF4-FFF2-40B4-BE49-F238E27FC236}">
                <a16:creationId xmlns:a16="http://schemas.microsoft.com/office/drawing/2014/main" id="{31C41718-5663-BD49-B353-392A2B12F14E}"/>
              </a:ext>
            </a:extLst>
          </p:cNvPr>
          <p:cNvSpPr>
            <a:spLocks noGrp="1"/>
          </p:cNvSpPr>
          <p:nvPr userDrawn="1">
            <p:ph type="ftr" sz="quarter" idx="22"/>
          </p:nvPr>
        </p:nvSpPr>
        <p:spPr>
          <a:xfrm>
            <a:off x="667438" y="6411434"/>
            <a:ext cx="5402855" cy="365125"/>
          </a:xfrm>
          <a:prstGeom prst="rect">
            <a:avLst/>
          </a:prstGeom>
        </p:spPr>
        <p:txBody>
          <a:bodyPr/>
          <a:lstStyle>
            <a:lvl1pPr algn="l">
              <a:defRPr sz="800" b="0" i="0">
                <a:solidFill>
                  <a:schemeClr val="accent5"/>
                </a:solidFill>
                <a:latin typeface="Trebuchet MS" panose="020B0703020202090204" pitchFamily="34" charset="0"/>
              </a:defRPr>
            </a:lvl1pPr>
          </a:lstStyle>
          <a:p>
            <a:r>
              <a:rPr lang="en-US"/>
              <a:t>Henis alicim fugiae es vendem rendi ilitibus iminvenimi, officit aturit ut mo consequis ant ut volut ulpa que ium dolo dernatur seniste mporpor eperfer natestem quibusd aectur? Nihilibus et quo tet rerorum </a:t>
            </a:r>
          </a:p>
        </p:txBody>
      </p:sp>
      <p:pic>
        <p:nvPicPr>
          <p:cNvPr id="41" name="Picture 40" descr="A close up of a sign&#10;&#10;Description automatically generated">
            <a:extLst>
              <a:ext uri="{FF2B5EF4-FFF2-40B4-BE49-F238E27FC236}">
                <a16:creationId xmlns:a16="http://schemas.microsoft.com/office/drawing/2014/main" id="{B2135B99-BFD2-6047-9FF5-94F5FAA53B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1185" y="6405611"/>
            <a:ext cx="1065871" cy="327261"/>
          </a:xfrm>
          <a:prstGeom prst="rect">
            <a:avLst/>
          </a:prstGeom>
        </p:spPr>
      </p:pic>
      <p:sp>
        <p:nvSpPr>
          <p:cNvPr id="24" name="Text Placeholder 4">
            <a:extLst>
              <a:ext uri="{FF2B5EF4-FFF2-40B4-BE49-F238E27FC236}">
                <a16:creationId xmlns:a16="http://schemas.microsoft.com/office/drawing/2014/main" id="{3C8ED324-D230-6042-9EC0-FDAB1113B666}"/>
              </a:ext>
            </a:extLst>
          </p:cNvPr>
          <p:cNvSpPr>
            <a:spLocks noGrp="1"/>
          </p:cNvSpPr>
          <p:nvPr userDrawn="1">
            <p:ph type="body" sz="quarter" idx="10"/>
          </p:nvPr>
        </p:nvSpPr>
        <p:spPr>
          <a:xfrm>
            <a:off x="415925" y="803275"/>
            <a:ext cx="11385756" cy="893763"/>
          </a:xfrm>
        </p:spPr>
        <p:txBody>
          <a:bodyPr lIns="0">
            <a:noAutofit/>
          </a:bodyPr>
          <a:lstStyle>
            <a:lvl1pPr marL="0" indent="0">
              <a:lnSpc>
                <a:spcPts val="3240"/>
              </a:lnSpc>
              <a:spcBef>
                <a:spcPts val="0"/>
              </a:spcBef>
              <a:buNone/>
              <a:defRPr sz="2700" b="1" baseline="0">
                <a:solidFill>
                  <a:schemeClr val="bg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8" name="Text Placeholder 4">
            <a:extLst>
              <a:ext uri="{FF2B5EF4-FFF2-40B4-BE49-F238E27FC236}">
                <a16:creationId xmlns:a16="http://schemas.microsoft.com/office/drawing/2014/main" id="{541E1359-9BC1-D34C-B5BC-6CF74307EEC8}"/>
              </a:ext>
            </a:extLst>
          </p:cNvPr>
          <p:cNvSpPr>
            <a:spLocks noGrp="1"/>
          </p:cNvSpPr>
          <p:nvPr userDrawn="1">
            <p:ph type="body" sz="quarter" idx="11"/>
          </p:nvPr>
        </p:nvSpPr>
        <p:spPr>
          <a:xfrm>
            <a:off x="415925" y="528320"/>
            <a:ext cx="11385756" cy="338059"/>
          </a:xfrm>
        </p:spPr>
        <p:txBody>
          <a:bodyPr lIns="0">
            <a:noAutofit/>
          </a:bodyPr>
          <a:lstStyle>
            <a:lvl1pPr marL="0" indent="0">
              <a:lnSpc>
                <a:spcPts val="2000"/>
              </a:lnSpc>
              <a:spcBef>
                <a:spcPts val="0"/>
              </a:spcBef>
              <a:buNone/>
              <a:defRPr sz="2000" baseline="0">
                <a:solidFill>
                  <a:schemeClr val="bg2"/>
                </a:solidFill>
              </a:defRPr>
            </a:lvl1pPr>
            <a:lvl2pPr marL="457200" indent="0">
              <a:lnSpc>
                <a:spcPts val="2000"/>
              </a:lnSpc>
              <a:spcBef>
                <a:spcPts val="0"/>
              </a:spcBef>
              <a:buNone/>
              <a:defRPr sz="2000" baseline="0">
                <a:solidFill>
                  <a:schemeClr val="bg2"/>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
        <p:nvSpPr>
          <p:cNvPr id="29" name="Text Placeholder 7">
            <a:extLst>
              <a:ext uri="{FF2B5EF4-FFF2-40B4-BE49-F238E27FC236}">
                <a16:creationId xmlns:a16="http://schemas.microsoft.com/office/drawing/2014/main" id="{A2A58432-04B3-F64B-A1DA-5C4D51D96B8A}"/>
              </a:ext>
            </a:extLst>
          </p:cNvPr>
          <p:cNvSpPr>
            <a:spLocks noGrp="1"/>
          </p:cNvSpPr>
          <p:nvPr userDrawn="1">
            <p:ph type="body" sz="quarter" idx="12"/>
          </p:nvPr>
        </p:nvSpPr>
        <p:spPr>
          <a:xfrm>
            <a:off x="415925" y="2092960"/>
            <a:ext cx="4827074" cy="3106800"/>
          </a:xfrm>
        </p:spPr>
        <p:txBody>
          <a:bodyPr lIns="0" tIns="0">
            <a:noAutofit/>
          </a:bodyPr>
          <a:lstStyle>
            <a:lvl1pPr marL="0" indent="0">
              <a:lnSpc>
                <a:spcPct val="90000"/>
              </a:lnSpc>
              <a:spcBef>
                <a:spcPts val="0"/>
              </a:spcBef>
              <a:spcAft>
                <a:spcPts val="1000"/>
              </a:spcAft>
              <a:buNone/>
              <a:defRPr sz="1100">
                <a:solidFill>
                  <a:schemeClr val="bg1"/>
                </a:solidFill>
              </a:defRPr>
            </a:lvl1pPr>
            <a:lvl2pPr indent="-152400">
              <a:lnSpc>
                <a:spcPct val="90000"/>
              </a:lnSpc>
              <a:spcBef>
                <a:spcPts val="0"/>
              </a:spcBef>
              <a:spcAft>
                <a:spcPts val="0"/>
              </a:spcAft>
              <a:defRPr sz="1100">
                <a:solidFill>
                  <a:schemeClr val="bg1"/>
                </a:solidFill>
              </a:defRPr>
            </a:lvl2pPr>
            <a:lvl3pPr marL="893763" indent="-254000">
              <a:lnSpc>
                <a:spcPct val="90000"/>
              </a:lnSpc>
              <a:spcBef>
                <a:spcPts val="0"/>
              </a:spcBef>
              <a:spcAft>
                <a:spcPts val="0"/>
              </a:spcAft>
              <a:buClr>
                <a:schemeClr val="bg2"/>
              </a:buClr>
              <a:tabLst/>
              <a:defRPr sz="1100">
                <a:solidFill>
                  <a:schemeClr val="bg1"/>
                </a:solidFill>
              </a:defRPr>
            </a:lvl3pPr>
            <a:lvl4pPr marL="1117600" indent="-254000">
              <a:lnSpc>
                <a:spcPct val="90000"/>
              </a:lnSpc>
              <a:spcBef>
                <a:spcPts val="0"/>
              </a:spcBef>
              <a:spcAft>
                <a:spcPts val="0"/>
              </a:spcAft>
              <a:buClr>
                <a:schemeClr val="accent2"/>
              </a:buClr>
              <a:tabLst/>
              <a:defRPr sz="1100">
                <a:solidFill>
                  <a:schemeClr val="bg1"/>
                </a:solidFill>
              </a:defRPr>
            </a:lvl4pPr>
            <a:lvl5pPr marL="1339850" indent="-254000">
              <a:lnSpc>
                <a:spcPct val="90000"/>
              </a:lnSpc>
              <a:spcBef>
                <a:spcPts val="0"/>
              </a:spcBef>
              <a:spcAft>
                <a:spcPts val="0"/>
              </a:spcAft>
              <a:buClr>
                <a:schemeClr val="accent3"/>
              </a:buClr>
              <a:tabLst/>
              <a:defRPr sz="1100">
                <a:solidFill>
                  <a:schemeClr val="bg1"/>
                </a:solidFill>
              </a:defRPr>
            </a:lvl5pPr>
          </a:lstStyle>
          <a:p>
            <a:pPr lvl="0"/>
            <a:r>
              <a:rPr lang="en-US"/>
              <a:t>Click to edit Master text styles</a:t>
            </a:r>
          </a:p>
          <a:p>
            <a:pPr lvl="1"/>
            <a:r>
              <a:rPr lang="en-GB" sz="1100">
                <a:solidFill>
                  <a:srgbClr val="FFFFFF"/>
                </a:solidFill>
                <a:latin typeface="Trebuchet MS"/>
                <a:cs typeface="Trebuchet MS"/>
              </a:rPr>
              <a:t>Bullet </a:t>
            </a:r>
            <a:r>
              <a:rPr lang="en-GB" sz="1100" spc="-5">
                <a:solidFill>
                  <a:srgbClr val="FFFFFF"/>
                </a:solidFill>
                <a:latin typeface="Trebuchet MS"/>
                <a:cs typeface="Trebuchet MS"/>
              </a:rPr>
              <a:t>point</a:t>
            </a:r>
            <a:r>
              <a:rPr lang="en-GB" sz="1100" spc="-15">
                <a:solidFill>
                  <a:srgbClr val="FFFFFF"/>
                </a:solidFill>
                <a:latin typeface="Trebuchet MS"/>
                <a:cs typeface="Trebuchet MS"/>
              </a:rPr>
              <a:t> </a:t>
            </a:r>
            <a:r>
              <a:rPr lang="en-GB" sz="1100">
                <a:solidFill>
                  <a:srgbClr val="FFFFFF"/>
                </a:solidFill>
                <a:latin typeface="Trebuchet MS"/>
                <a:cs typeface="Trebuchet MS"/>
              </a:rPr>
              <a:t>styles</a:t>
            </a:r>
            <a:endParaRPr lang="en-US"/>
          </a:p>
          <a:p>
            <a:pPr lvl="2"/>
            <a:r>
              <a:rPr lang="en-GB" sz="1100">
                <a:solidFill>
                  <a:srgbClr val="FFFFFF"/>
                </a:solidFill>
                <a:latin typeface="Trebuchet MS"/>
                <a:cs typeface="Trebuchet MS"/>
              </a:rPr>
              <a:t>Second</a:t>
            </a:r>
            <a:r>
              <a:rPr lang="en-US"/>
              <a:t> level</a:t>
            </a:r>
          </a:p>
          <a:p>
            <a:pPr lvl="3"/>
            <a:r>
              <a:rPr lang="en-GB" sz="1100">
                <a:solidFill>
                  <a:srgbClr val="FFFFFF"/>
                </a:solidFill>
                <a:latin typeface="Trebuchet MS"/>
                <a:cs typeface="Trebuchet MS"/>
              </a:rPr>
              <a:t>Third</a:t>
            </a:r>
            <a:r>
              <a:rPr lang="en-US"/>
              <a:t> level</a:t>
            </a:r>
          </a:p>
          <a:p>
            <a:pPr lvl="4"/>
            <a:r>
              <a:rPr lang="en-GB" sz="1100">
                <a:solidFill>
                  <a:srgbClr val="FFFFFF"/>
                </a:solidFill>
                <a:latin typeface="Trebuchet MS"/>
                <a:cs typeface="Trebuchet MS"/>
              </a:rPr>
              <a:t>Fourth</a:t>
            </a:r>
            <a:r>
              <a:rPr lang="en-US"/>
              <a:t> level</a:t>
            </a:r>
          </a:p>
        </p:txBody>
      </p:sp>
      <p:sp>
        <p:nvSpPr>
          <p:cNvPr id="30" name="Content Placeholder 16">
            <a:extLst>
              <a:ext uri="{FF2B5EF4-FFF2-40B4-BE49-F238E27FC236}">
                <a16:creationId xmlns:a16="http://schemas.microsoft.com/office/drawing/2014/main" id="{1B4FD872-400F-A54F-8DEF-B9E357347729}"/>
              </a:ext>
            </a:extLst>
          </p:cNvPr>
          <p:cNvSpPr>
            <a:spLocks noGrp="1"/>
          </p:cNvSpPr>
          <p:nvPr userDrawn="1">
            <p:ph sz="quarter" idx="13"/>
          </p:nvPr>
        </p:nvSpPr>
        <p:spPr>
          <a:xfrm>
            <a:off x="5486059" y="2092960"/>
            <a:ext cx="6315621" cy="3106800"/>
          </a:xfrm>
        </p:spPr>
        <p:txBody>
          <a:bodyPr tIns="0">
            <a:noAutofit/>
          </a:bodyPr>
          <a:lstStyle>
            <a:lvl1pPr marL="0" indent="0">
              <a:buNone/>
              <a:defRPr sz="1100">
                <a:solidFill>
                  <a:schemeClr val="bg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32" name="Text Placeholder 7">
            <a:extLst>
              <a:ext uri="{FF2B5EF4-FFF2-40B4-BE49-F238E27FC236}">
                <a16:creationId xmlns:a16="http://schemas.microsoft.com/office/drawing/2014/main" id="{D6D40447-2C1F-2E4D-A839-03E3F6D04167}"/>
              </a:ext>
            </a:extLst>
          </p:cNvPr>
          <p:cNvSpPr>
            <a:spLocks noGrp="1"/>
          </p:cNvSpPr>
          <p:nvPr userDrawn="1">
            <p:ph type="body" sz="quarter" idx="14"/>
          </p:nvPr>
        </p:nvSpPr>
        <p:spPr>
          <a:xfrm>
            <a:off x="5486060" y="4886960"/>
            <a:ext cx="6311810" cy="312800"/>
          </a:xfrm>
        </p:spPr>
        <p:txBody>
          <a:bodyPr lIns="0">
            <a:noAutofit/>
          </a:bodyPr>
          <a:lstStyle>
            <a:lvl1pPr marL="0" indent="0" algn="ctr">
              <a:lnSpc>
                <a:spcPts val="900"/>
              </a:lnSpc>
              <a:spcBef>
                <a:spcPts val="0"/>
              </a:spcBef>
              <a:spcAft>
                <a:spcPts val="0"/>
              </a:spcAft>
              <a:buNone/>
              <a:defRPr sz="800">
                <a:solidFill>
                  <a:schemeClr val="bg1"/>
                </a:solidFill>
              </a:defRPr>
            </a:lvl1pPr>
            <a:lvl2pPr marL="457200" indent="0">
              <a:lnSpc>
                <a:spcPts val="1320"/>
              </a:lnSpc>
              <a:spcBef>
                <a:spcPts val="0"/>
              </a:spcBef>
              <a:spcAft>
                <a:spcPts val="0"/>
              </a:spcAft>
              <a:buNone/>
              <a:defRPr sz="1100">
                <a:solidFill>
                  <a:schemeClr val="bg1"/>
                </a:solidFill>
              </a:defRPr>
            </a:lvl2pPr>
            <a:lvl3pPr marL="893763" indent="-254000">
              <a:lnSpc>
                <a:spcPts val="1320"/>
              </a:lnSpc>
              <a:spcBef>
                <a:spcPts val="0"/>
              </a:spcBef>
              <a:spcAft>
                <a:spcPts val="0"/>
              </a:spcAft>
              <a:buClr>
                <a:schemeClr val="bg2"/>
              </a:buClr>
              <a:tabLst/>
              <a:defRPr sz="1100">
                <a:solidFill>
                  <a:schemeClr val="bg1"/>
                </a:solidFill>
              </a:defRPr>
            </a:lvl3pPr>
            <a:lvl4pPr marL="1117600" indent="-254000">
              <a:lnSpc>
                <a:spcPts val="1320"/>
              </a:lnSpc>
              <a:spcBef>
                <a:spcPts val="0"/>
              </a:spcBef>
              <a:spcAft>
                <a:spcPts val="0"/>
              </a:spcAft>
              <a:buClr>
                <a:schemeClr val="bg2"/>
              </a:buClr>
              <a:tabLst/>
              <a:defRPr sz="1100">
                <a:solidFill>
                  <a:schemeClr val="bg1"/>
                </a:solidFill>
              </a:defRPr>
            </a:lvl4pPr>
            <a:lvl5pPr marL="1339850" indent="-254000">
              <a:lnSpc>
                <a:spcPts val="1320"/>
              </a:lnSpc>
              <a:spcBef>
                <a:spcPts val="0"/>
              </a:spcBef>
              <a:spcAft>
                <a:spcPts val="0"/>
              </a:spcAft>
              <a:buClr>
                <a:schemeClr val="accent3"/>
              </a:buClr>
              <a:tabLst/>
              <a:defRPr sz="1100">
                <a:solidFill>
                  <a:schemeClr val="bg1"/>
                </a:solidFill>
              </a:defRPr>
            </a:lvl5pPr>
          </a:lstStyle>
          <a:p>
            <a:pPr lvl="0"/>
            <a:r>
              <a:rPr lang="en-US"/>
              <a:t>Click to edit Master text styles</a:t>
            </a:r>
          </a:p>
        </p:txBody>
      </p:sp>
      <p:sp>
        <p:nvSpPr>
          <p:cNvPr id="35" name="Text Placeholder 11">
            <a:extLst>
              <a:ext uri="{FF2B5EF4-FFF2-40B4-BE49-F238E27FC236}">
                <a16:creationId xmlns:a16="http://schemas.microsoft.com/office/drawing/2014/main" id="{958B794E-A211-8041-B792-A277CC5EECBF}"/>
              </a:ext>
            </a:extLst>
          </p:cNvPr>
          <p:cNvSpPr>
            <a:spLocks noGrp="1"/>
          </p:cNvSpPr>
          <p:nvPr userDrawn="1">
            <p:ph type="body" sz="quarter" idx="17" hasCustomPrompt="1"/>
          </p:nvPr>
        </p:nvSpPr>
        <p:spPr>
          <a:xfrm>
            <a:off x="5168845"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3 TITLE</a:t>
            </a:r>
          </a:p>
        </p:txBody>
      </p:sp>
      <p:sp>
        <p:nvSpPr>
          <p:cNvPr id="36" name="Text Placeholder 11">
            <a:extLst>
              <a:ext uri="{FF2B5EF4-FFF2-40B4-BE49-F238E27FC236}">
                <a16:creationId xmlns:a16="http://schemas.microsoft.com/office/drawing/2014/main" id="{75D82B53-F287-5844-920F-6630A7B8EF01}"/>
              </a:ext>
            </a:extLst>
          </p:cNvPr>
          <p:cNvSpPr>
            <a:spLocks noGrp="1"/>
          </p:cNvSpPr>
          <p:nvPr userDrawn="1">
            <p:ph type="body" sz="quarter" idx="18" hasCustomPrompt="1"/>
          </p:nvPr>
        </p:nvSpPr>
        <p:spPr>
          <a:xfrm>
            <a:off x="7556228"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4 TITLE</a:t>
            </a:r>
          </a:p>
        </p:txBody>
      </p:sp>
      <p:sp>
        <p:nvSpPr>
          <p:cNvPr id="37" name="Text Placeholder 11">
            <a:extLst>
              <a:ext uri="{FF2B5EF4-FFF2-40B4-BE49-F238E27FC236}">
                <a16:creationId xmlns:a16="http://schemas.microsoft.com/office/drawing/2014/main" id="{E78BF499-9F10-9040-AA32-C2E25CCBE636}"/>
              </a:ext>
            </a:extLst>
          </p:cNvPr>
          <p:cNvSpPr>
            <a:spLocks noGrp="1"/>
          </p:cNvSpPr>
          <p:nvPr userDrawn="1">
            <p:ph type="body" sz="quarter" idx="19" hasCustomPrompt="1"/>
          </p:nvPr>
        </p:nvSpPr>
        <p:spPr>
          <a:xfrm>
            <a:off x="9905726"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5 TITLE</a:t>
            </a:r>
          </a:p>
        </p:txBody>
      </p:sp>
      <p:sp>
        <p:nvSpPr>
          <p:cNvPr id="38" name="Text Placeholder 11">
            <a:extLst>
              <a:ext uri="{FF2B5EF4-FFF2-40B4-BE49-F238E27FC236}">
                <a16:creationId xmlns:a16="http://schemas.microsoft.com/office/drawing/2014/main" id="{17205F27-03E1-334F-915D-347987D64B4C}"/>
              </a:ext>
            </a:extLst>
          </p:cNvPr>
          <p:cNvSpPr>
            <a:spLocks noGrp="1"/>
          </p:cNvSpPr>
          <p:nvPr userDrawn="1">
            <p:ph type="body" sz="quarter" idx="20" hasCustomPrompt="1"/>
          </p:nvPr>
        </p:nvSpPr>
        <p:spPr>
          <a:xfrm>
            <a:off x="2808560"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2 TITLE</a:t>
            </a:r>
          </a:p>
        </p:txBody>
      </p:sp>
      <p:sp>
        <p:nvSpPr>
          <p:cNvPr id="26" name="Text Placeholder 11">
            <a:extLst>
              <a:ext uri="{FF2B5EF4-FFF2-40B4-BE49-F238E27FC236}">
                <a16:creationId xmlns:a16="http://schemas.microsoft.com/office/drawing/2014/main" id="{D8E27544-3206-7540-A60C-00266AC531F8}"/>
              </a:ext>
            </a:extLst>
          </p:cNvPr>
          <p:cNvSpPr>
            <a:spLocks noGrp="1"/>
          </p:cNvSpPr>
          <p:nvPr userDrawn="1">
            <p:ph type="body" sz="quarter" idx="23" hasCustomPrompt="1"/>
          </p:nvPr>
        </p:nvSpPr>
        <p:spPr>
          <a:xfrm>
            <a:off x="396667"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1 TITLE</a:t>
            </a:r>
          </a:p>
        </p:txBody>
      </p:sp>
    </p:spTree>
    <p:extLst>
      <p:ext uri="{BB962C8B-B14F-4D97-AF65-F5344CB8AC3E}">
        <p14:creationId xmlns:p14="http://schemas.microsoft.com/office/powerpoint/2010/main" val="16000776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4F7E6E8B-4B0E-6B4D-B4D8-B2767010CD7C}"/>
              </a:ext>
            </a:extLst>
          </p:cNvPr>
          <p:cNvGrpSpPr/>
          <p:nvPr userDrawn="1"/>
        </p:nvGrpSpPr>
        <p:grpSpPr>
          <a:xfrm>
            <a:off x="137885" y="139700"/>
            <a:ext cx="11917814" cy="6184015"/>
            <a:chOff x="137885" y="139700"/>
            <a:chExt cx="11917814" cy="6184015"/>
          </a:xfrm>
        </p:grpSpPr>
        <p:sp>
          <p:nvSpPr>
            <p:cNvPr id="39" name="object 2">
              <a:extLst>
                <a:ext uri="{FF2B5EF4-FFF2-40B4-BE49-F238E27FC236}">
                  <a16:creationId xmlns:a16="http://schemas.microsoft.com/office/drawing/2014/main" id="{A35992AD-FA6E-8F45-BF39-659E44F8F97C}"/>
                </a:ext>
              </a:extLst>
            </p:cNvPr>
            <p:cNvSpPr/>
            <p:nvPr userDrawn="1"/>
          </p:nvSpPr>
          <p:spPr>
            <a:xfrm>
              <a:off x="137885"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rgbClr val="65186A"/>
            </a:solidFill>
          </p:spPr>
          <p:txBody>
            <a:bodyPr wrap="square" lIns="0" tIns="0" rIns="0" bIns="0" rtlCol="0"/>
            <a:lstStyle/>
            <a:p>
              <a:endParaRPr/>
            </a:p>
          </p:txBody>
        </p:sp>
        <p:sp>
          <p:nvSpPr>
            <p:cNvPr id="40" name="Freeform 39">
              <a:extLst>
                <a:ext uri="{FF2B5EF4-FFF2-40B4-BE49-F238E27FC236}">
                  <a16:creationId xmlns:a16="http://schemas.microsoft.com/office/drawing/2014/main" id="{C33A28C4-A0B6-0941-A8AC-D1CD19A5D82E}"/>
                </a:ext>
              </a:extLst>
            </p:cNvPr>
            <p:cNvSpPr/>
            <p:nvPr userDrawn="1"/>
          </p:nvSpPr>
          <p:spPr>
            <a:xfrm>
              <a:off x="139699"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Freeform 41">
            <a:extLst>
              <a:ext uri="{FF2B5EF4-FFF2-40B4-BE49-F238E27FC236}">
                <a16:creationId xmlns:a16="http://schemas.microsoft.com/office/drawing/2014/main" id="{4E71ECB3-9661-5748-8D94-8687C9B3CF15}"/>
              </a:ext>
            </a:extLst>
          </p:cNvPr>
          <p:cNvSpPr/>
          <p:nvPr userDrawn="1"/>
        </p:nvSpPr>
        <p:spPr>
          <a:xfrm>
            <a:off x="137886" y="139700"/>
            <a:ext cx="11917309" cy="241300"/>
          </a:xfrm>
          <a:custGeom>
            <a:avLst/>
            <a:gdLst>
              <a:gd name="connsiteX0" fmla="*/ 27096 w 11917309"/>
              <a:gd name="connsiteY0" fmla="*/ 0 h 241300"/>
              <a:gd name="connsiteX1" fmla="*/ 11890225 w 11917309"/>
              <a:gd name="connsiteY1" fmla="*/ 0 h 241300"/>
              <a:gd name="connsiteX2" fmla="*/ 11905883 w 11917309"/>
              <a:gd name="connsiteY2" fmla="*/ 4188 h 241300"/>
              <a:gd name="connsiteX3" fmla="*/ 11913923 w 11917309"/>
              <a:gd name="connsiteY3" fmla="*/ 13405 h 241300"/>
              <a:gd name="connsiteX4" fmla="*/ 11916885 w 11917309"/>
              <a:gd name="connsiteY4" fmla="*/ 22620 h 241300"/>
              <a:gd name="connsiteX5" fmla="*/ 11917309 w 11917309"/>
              <a:gd name="connsiteY5" fmla="*/ 26809 h 241300"/>
              <a:gd name="connsiteX6" fmla="*/ 11917309 w 11917309"/>
              <a:gd name="connsiteY6" fmla="*/ 236998 h 241300"/>
              <a:gd name="connsiteX7" fmla="*/ 11913007 w 11917309"/>
              <a:gd name="connsiteY7" fmla="*/ 241300 h 241300"/>
              <a:gd name="connsiteX8" fmla="*/ 3645 w 11917309"/>
              <a:gd name="connsiteY8" fmla="*/ 241300 h 241300"/>
              <a:gd name="connsiteX9" fmla="*/ 0 w 11917309"/>
              <a:gd name="connsiteY9" fmla="*/ 237655 h 241300"/>
              <a:gd name="connsiteX10" fmla="*/ 0 w 11917309"/>
              <a:gd name="connsiteY10" fmla="*/ 26809 h 241300"/>
              <a:gd name="connsiteX11" fmla="*/ 4233 w 11917309"/>
              <a:gd name="connsiteY11" fmla="*/ 11309 h 241300"/>
              <a:gd name="connsiteX12" fmla="*/ 13548 w 11917309"/>
              <a:gd name="connsiteY12" fmla="*/ 3351 h 241300"/>
              <a:gd name="connsiteX13" fmla="*/ 22862 w 11917309"/>
              <a:gd name="connsiteY13" fmla="*/ 419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7309" h="241300">
                <a:moveTo>
                  <a:pt x="27096" y="0"/>
                </a:moveTo>
                <a:lnTo>
                  <a:pt x="11890225" y="0"/>
                </a:lnTo>
                <a:lnTo>
                  <a:pt x="11905883" y="4188"/>
                </a:lnTo>
                <a:lnTo>
                  <a:pt x="11913923" y="13405"/>
                </a:lnTo>
                <a:lnTo>
                  <a:pt x="11916885" y="22620"/>
                </a:lnTo>
                <a:lnTo>
                  <a:pt x="11917309" y="26809"/>
                </a:lnTo>
                <a:lnTo>
                  <a:pt x="11917309" y="236998"/>
                </a:lnTo>
                <a:lnTo>
                  <a:pt x="11913007" y="241300"/>
                </a:lnTo>
                <a:lnTo>
                  <a:pt x="3645" y="241300"/>
                </a:lnTo>
                <a:lnTo>
                  <a:pt x="0" y="237655"/>
                </a:lnTo>
                <a:lnTo>
                  <a:pt x="0" y="26809"/>
                </a:lnTo>
                <a:lnTo>
                  <a:pt x="4233" y="11309"/>
                </a:lnTo>
                <a:lnTo>
                  <a:pt x="13548" y="3351"/>
                </a:lnTo>
                <a:lnTo>
                  <a:pt x="22862" y="41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Rounded Rectangle 43">
            <a:extLst>
              <a:ext uri="{FF2B5EF4-FFF2-40B4-BE49-F238E27FC236}">
                <a16:creationId xmlns:a16="http://schemas.microsoft.com/office/drawing/2014/main" id="{06798CAB-B395-B249-929F-98ED14429CEB}"/>
              </a:ext>
            </a:extLst>
          </p:cNvPr>
          <p:cNvSpPr/>
          <p:nvPr userDrawn="1"/>
        </p:nvSpPr>
        <p:spPr>
          <a:xfrm>
            <a:off x="4950320" y="139800"/>
            <a:ext cx="2404800" cy="241200"/>
          </a:xfrm>
          <a:prstGeom prst="roundRect">
            <a:avLst>
              <a:gd name="adj" fmla="val 20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lide Number Placeholder 5">
            <a:extLst>
              <a:ext uri="{FF2B5EF4-FFF2-40B4-BE49-F238E27FC236}">
                <a16:creationId xmlns:a16="http://schemas.microsoft.com/office/drawing/2014/main" id="{44215B21-9BFF-3146-AE97-BEE3DACB41DE}"/>
              </a:ext>
            </a:extLst>
          </p:cNvPr>
          <p:cNvSpPr>
            <a:spLocks noGrp="1"/>
          </p:cNvSpPr>
          <p:nvPr>
            <p:ph type="sldNum" sz="quarter" idx="21"/>
          </p:nvPr>
        </p:nvSpPr>
        <p:spPr>
          <a:xfrm>
            <a:off x="54000" y="6411434"/>
            <a:ext cx="533399" cy="365125"/>
          </a:xfrm>
          <a:prstGeom prst="rect">
            <a:avLst/>
          </a:prstGeom>
        </p:spPr>
        <p:txBody>
          <a:bodyPr/>
          <a:lstStyle>
            <a:lvl1pPr algn="l">
              <a:defRPr sz="800"/>
            </a:lvl1pPr>
          </a:lstStyle>
          <a:p>
            <a:fld id="{DABD0C2C-16A1-A948-A40F-15152977CC7B}" type="slidenum">
              <a:rPr lang="en-US" smtClean="0"/>
              <a:pPr/>
              <a:t>‹#›</a:t>
            </a:fld>
            <a:endParaRPr lang="en-US"/>
          </a:p>
        </p:txBody>
      </p:sp>
      <p:sp>
        <p:nvSpPr>
          <p:cNvPr id="32" name="Footer Placeholder 4">
            <a:extLst>
              <a:ext uri="{FF2B5EF4-FFF2-40B4-BE49-F238E27FC236}">
                <a16:creationId xmlns:a16="http://schemas.microsoft.com/office/drawing/2014/main" id="{21FE7A2A-D378-3843-BEDA-60330CCCB32A}"/>
              </a:ext>
            </a:extLst>
          </p:cNvPr>
          <p:cNvSpPr>
            <a:spLocks noGrp="1"/>
          </p:cNvSpPr>
          <p:nvPr>
            <p:ph type="ftr" sz="quarter" idx="22"/>
          </p:nvPr>
        </p:nvSpPr>
        <p:spPr>
          <a:xfrm>
            <a:off x="667438" y="6411434"/>
            <a:ext cx="5402855" cy="365125"/>
          </a:xfrm>
          <a:prstGeom prst="rect">
            <a:avLst/>
          </a:prstGeom>
        </p:spPr>
        <p:txBody>
          <a:bodyPr/>
          <a:lstStyle>
            <a:lvl1pPr algn="l">
              <a:defRPr sz="800" b="0" i="0">
                <a:solidFill>
                  <a:schemeClr val="accent5"/>
                </a:solidFill>
                <a:latin typeface="Trebuchet MS" panose="020B0703020202090204" pitchFamily="34" charset="0"/>
              </a:defRPr>
            </a:lvl1pPr>
          </a:lstStyle>
          <a:p>
            <a:r>
              <a:rPr lang="en-US"/>
              <a:t>Henis alicim fugiae es vendem rendi ilitibus iminvenimi, officit aturit ut mo consequis ant ut volut ulpa que ium dolo dernatur seniste mporpor eperfer natestem quibusd aectur? Nihilibus et quo tet rerorum </a:t>
            </a:r>
          </a:p>
        </p:txBody>
      </p:sp>
      <p:pic>
        <p:nvPicPr>
          <p:cNvPr id="23" name="Picture 22" descr="A close up of a sign&#10;&#10;Description automatically generated">
            <a:extLst>
              <a:ext uri="{FF2B5EF4-FFF2-40B4-BE49-F238E27FC236}">
                <a16:creationId xmlns:a16="http://schemas.microsoft.com/office/drawing/2014/main" id="{D2DD330E-B2D5-7349-9B6B-96D603819B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1185" y="6405611"/>
            <a:ext cx="1065871" cy="327261"/>
          </a:xfrm>
          <a:prstGeom prst="rect">
            <a:avLst/>
          </a:prstGeom>
        </p:spPr>
      </p:pic>
      <p:sp>
        <p:nvSpPr>
          <p:cNvPr id="24" name="Text Placeholder 4">
            <a:extLst>
              <a:ext uri="{FF2B5EF4-FFF2-40B4-BE49-F238E27FC236}">
                <a16:creationId xmlns:a16="http://schemas.microsoft.com/office/drawing/2014/main" id="{82DD042B-3B76-2446-9607-E064CC7B4943}"/>
              </a:ext>
            </a:extLst>
          </p:cNvPr>
          <p:cNvSpPr>
            <a:spLocks noGrp="1"/>
          </p:cNvSpPr>
          <p:nvPr>
            <p:ph type="body" sz="quarter" idx="10"/>
          </p:nvPr>
        </p:nvSpPr>
        <p:spPr>
          <a:xfrm>
            <a:off x="415925" y="803275"/>
            <a:ext cx="11385756" cy="893763"/>
          </a:xfrm>
        </p:spPr>
        <p:txBody>
          <a:bodyPr lIns="0">
            <a:noAutofit/>
          </a:bodyPr>
          <a:lstStyle>
            <a:lvl1pPr marL="0" indent="0">
              <a:lnSpc>
                <a:spcPts val="3240"/>
              </a:lnSpc>
              <a:spcBef>
                <a:spcPts val="0"/>
              </a:spcBef>
              <a:buNone/>
              <a:defRPr sz="2700" b="1" baseline="0">
                <a:solidFill>
                  <a:schemeClr val="bg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9" name="Text Placeholder 4">
            <a:extLst>
              <a:ext uri="{FF2B5EF4-FFF2-40B4-BE49-F238E27FC236}">
                <a16:creationId xmlns:a16="http://schemas.microsoft.com/office/drawing/2014/main" id="{1A267DB3-691C-CF47-8C4D-5375AB2FE6A7}"/>
              </a:ext>
            </a:extLst>
          </p:cNvPr>
          <p:cNvSpPr>
            <a:spLocks noGrp="1"/>
          </p:cNvSpPr>
          <p:nvPr>
            <p:ph type="body" sz="quarter" idx="11"/>
          </p:nvPr>
        </p:nvSpPr>
        <p:spPr>
          <a:xfrm>
            <a:off x="415925" y="528320"/>
            <a:ext cx="11385756" cy="338059"/>
          </a:xfrm>
        </p:spPr>
        <p:txBody>
          <a:bodyPr lIns="0">
            <a:noAutofit/>
          </a:bodyPr>
          <a:lstStyle>
            <a:lvl1pPr marL="0" indent="0">
              <a:lnSpc>
                <a:spcPts val="2000"/>
              </a:lnSpc>
              <a:spcBef>
                <a:spcPts val="0"/>
              </a:spcBef>
              <a:buNone/>
              <a:defRPr sz="2000" baseline="0">
                <a:solidFill>
                  <a:schemeClr val="bg2"/>
                </a:solidFill>
              </a:defRPr>
            </a:lvl1pPr>
            <a:lvl2pPr marL="457200" indent="0">
              <a:lnSpc>
                <a:spcPts val="2000"/>
              </a:lnSpc>
              <a:spcBef>
                <a:spcPts val="0"/>
              </a:spcBef>
              <a:buNone/>
              <a:defRPr sz="2000" baseline="0">
                <a:solidFill>
                  <a:schemeClr val="bg2"/>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
        <p:nvSpPr>
          <p:cNvPr id="30" name="Text Placeholder 7">
            <a:extLst>
              <a:ext uri="{FF2B5EF4-FFF2-40B4-BE49-F238E27FC236}">
                <a16:creationId xmlns:a16="http://schemas.microsoft.com/office/drawing/2014/main" id="{2F2F61DE-1845-9545-901E-8EDCC0420D4E}"/>
              </a:ext>
            </a:extLst>
          </p:cNvPr>
          <p:cNvSpPr>
            <a:spLocks noGrp="1"/>
          </p:cNvSpPr>
          <p:nvPr>
            <p:ph type="body" sz="quarter" idx="12"/>
          </p:nvPr>
        </p:nvSpPr>
        <p:spPr>
          <a:xfrm>
            <a:off x="415925" y="2092960"/>
            <a:ext cx="4827074" cy="3106800"/>
          </a:xfrm>
        </p:spPr>
        <p:txBody>
          <a:bodyPr lIns="0" tIns="0">
            <a:noAutofit/>
          </a:bodyPr>
          <a:lstStyle>
            <a:lvl1pPr marL="0" indent="0">
              <a:lnSpc>
                <a:spcPct val="90000"/>
              </a:lnSpc>
              <a:spcBef>
                <a:spcPts val="0"/>
              </a:spcBef>
              <a:spcAft>
                <a:spcPts val="1000"/>
              </a:spcAft>
              <a:buNone/>
              <a:defRPr sz="1100">
                <a:solidFill>
                  <a:schemeClr val="bg1"/>
                </a:solidFill>
              </a:defRPr>
            </a:lvl1pPr>
            <a:lvl2pPr indent="-152400">
              <a:lnSpc>
                <a:spcPct val="90000"/>
              </a:lnSpc>
              <a:spcBef>
                <a:spcPts val="0"/>
              </a:spcBef>
              <a:spcAft>
                <a:spcPts val="0"/>
              </a:spcAft>
              <a:defRPr sz="1100">
                <a:solidFill>
                  <a:schemeClr val="bg1"/>
                </a:solidFill>
              </a:defRPr>
            </a:lvl2pPr>
            <a:lvl3pPr marL="893763" indent="-254000">
              <a:lnSpc>
                <a:spcPct val="90000"/>
              </a:lnSpc>
              <a:spcBef>
                <a:spcPts val="0"/>
              </a:spcBef>
              <a:spcAft>
                <a:spcPts val="0"/>
              </a:spcAft>
              <a:buClr>
                <a:schemeClr val="bg2"/>
              </a:buClr>
              <a:tabLst/>
              <a:defRPr sz="1100">
                <a:solidFill>
                  <a:schemeClr val="bg1"/>
                </a:solidFill>
              </a:defRPr>
            </a:lvl3pPr>
            <a:lvl4pPr marL="1117600" indent="-254000">
              <a:lnSpc>
                <a:spcPct val="90000"/>
              </a:lnSpc>
              <a:spcBef>
                <a:spcPts val="0"/>
              </a:spcBef>
              <a:spcAft>
                <a:spcPts val="0"/>
              </a:spcAft>
              <a:buClr>
                <a:schemeClr val="accent2"/>
              </a:buClr>
              <a:tabLst/>
              <a:defRPr sz="1100">
                <a:solidFill>
                  <a:schemeClr val="bg1"/>
                </a:solidFill>
              </a:defRPr>
            </a:lvl4pPr>
            <a:lvl5pPr marL="1339850" indent="-254000">
              <a:lnSpc>
                <a:spcPct val="90000"/>
              </a:lnSpc>
              <a:spcBef>
                <a:spcPts val="0"/>
              </a:spcBef>
              <a:spcAft>
                <a:spcPts val="0"/>
              </a:spcAft>
              <a:buClr>
                <a:schemeClr val="accent3"/>
              </a:buClr>
              <a:tabLst/>
              <a:defRPr sz="1100">
                <a:solidFill>
                  <a:schemeClr val="bg1"/>
                </a:solidFill>
              </a:defRPr>
            </a:lvl5pPr>
          </a:lstStyle>
          <a:p>
            <a:pPr lvl="0"/>
            <a:r>
              <a:rPr lang="en-US"/>
              <a:t>Click to edit Master text styles</a:t>
            </a:r>
          </a:p>
          <a:p>
            <a:pPr lvl="1"/>
            <a:r>
              <a:rPr lang="en-GB" sz="1100">
                <a:solidFill>
                  <a:srgbClr val="FFFFFF"/>
                </a:solidFill>
                <a:latin typeface="Trebuchet MS"/>
                <a:cs typeface="Trebuchet MS"/>
              </a:rPr>
              <a:t>Bullet </a:t>
            </a:r>
            <a:r>
              <a:rPr lang="en-GB" sz="1100" spc="-5">
                <a:solidFill>
                  <a:srgbClr val="FFFFFF"/>
                </a:solidFill>
                <a:latin typeface="Trebuchet MS"/>
                <a:cs typeface="Trebuchet MS"/>
              </a:rPr>
              <a:t>point</a:t>
            </a:r>
            <a:r>
              <a:rPr lang="en-GB" sz="1100" spc="-15">
                <a:solidFill>
                  <a:srgbClr val="FFFFFF"/>
                </a:solidFill>
                <a:latin typeface="Trebuchet MS"/>
                <a:cs typeface="Trebuchet MS"/>
              </a:rPr>
              <a:t> </a:t>
            </a:r>
            <a:r>
              <a:rPr lang="en-GB" sz="1100">
                <a:solidFill>
                  <a:srgbClr val="FFFFFF"/>
                </a:solidFill>
                <a:latin typeface="Trebuchet MS"/>
                <a:cs typeface="Trebuchet MS"/>
              </a:rPr>
              <a:t>styles</a:t>
            </a:r>
            <a:endParaRPr lang="en-US"/>
          </a:p>
          <a:p>
            <a:pPr lvl="2"/>
            <a:r>
              <a:rPr lang="en-GB" sz="1100">
                <a:solidFill>
                  <a:srgbClr val="FFFFFF"/>
                </a:solidFill>
                <a:latin typeface="Trebuchet MS"/>
                <a:cs typeface="Trebuchet MS"/>
              </a:rPr>
              <a:t>Second</a:t>
            </a:r>
            <a:r>
              <a:rPr lang="en-US"/>
              <a:t> level</a:t>
            </a:r>
          </a:p>
          <a:p>
            <a:pPr lvl="3"/>
            <a:r>
              <a:rPr lang="en-GB" sz="1100">
                <a:solidFill>
                  <a:srgbClr val="FFFFFF"/>
                </a:solidFill>
                <a:latin typeface="Trebuchet MS"/>
                <a:cs typeface="Trebuchet MS"/>
              </a:rPr>
              <a:t>Third</a:t>
            </a:r>
            <a:r>
              <a:rPr lang="en-US"/>
              <a:t> level</a:t>
            </a:r>
          </a:p>
          <a:p>
            <a:pPr lvl="4"/>
            <a:r>
              <a:rPr lang="en-GB" sz="1100">
                <a:solidFill>
                  <a:srgbClr val="FFFFFF"/>
                </a:solidFill>
                <a:latin typeface="Trebuchet MS"/>
                <a:cs typeface="Trebuchet MS"/>
              </a:rPr>
              <a:t>Fourth</a:t>
            </a:r>
            <a:r>
              <a:rPr lang="en-US"/>
              <a:t> level</a:t>
            </a:r>
          </a:p>
        </p:txBody>
      </p:sp>
      <p:sp>
        <p:nvSpPr>
          <p:cNvPr id="31" name="Content Placeholder 16">
            <a:extLst>
              <a:ext uri="{FF2B5EF4-FFF2-40B4-BE49-F238E27FC236}">
                <a16:creationId xmlns:a16="http://schemas.microsoft.com/office/drawing/2014/main" id="{6DFA8031-D343-1A43-A0A4-0ED385F2E0A8}"/>
              </a:ext>
            </a:extLst>
          </p:cNvPr>
          <p:cNvSpPr>
            <a:spLocks noGrp="1"/>
          </p:cNvSpPr>
          <p:nvPr>
            <p:ph sz="quarter" idx="13"/>
          </p:nvPr>
        </p:nvSpPr>
        <p:spPr>
          <a:xfrm>
            <a:off x="5486059" y="2092960"/>
            <a:ext cx="6315621" cy="3106800"/>
          </a:xfrm>
        </p:spPr>
        <p:txBody>
          <a:bodyPr tIns="0">
            <a:noAutofit/>
          </a:bodyPr>
          <a:lstStyle>
            <a:lvl1pPr marL="0" indent="0">
              <a:buNone/>
              <a:defRPr sz="1100">
                <a:solidFill>
                  <a:schemeClr val="bg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33" name="Text Placeholder 7">
            <a:extLst>
              <a:ext uri="{FF2B5EF4-FFF2-40B4-BE49-F238E27FC236}">
                <a16:creationId xmlns:a16="http://schemas.microsoft.com/office/drawing/2014/main" id="{BBDE061A-2FEB-3242-869C-076460F19881}"/>
              </a:ext>
            </a:extLst>
          </p:cNvPr>
          <p:cNvSpPr>
            <a:spLocks noGrp="1"/>
          </p:cNvSpPr>
          <p:nvPr>
            <p:ph type="body" sz="quarter" idx="14"/>
          </p:nvPr>
        </p:nvSpPr>
        <p:spPr>
          <a:xfrm>
            <a:off x="5486060" y="4886960"/>
            <a:ext cx="6311810" cy="312800"/>
          </a:xfrm>
        </p:spPr>
        <p:txBody>
          <a:bodyPr lIns="0">
            <a:noAutofit/>
          </a:bodyPr>
          <a:lstStyle>
            <a:lvl1pPr marL="0" indent="0" algn="ctr">
              <a:lnSpc>
                <a:spcPts val="900"/>
              </a:lnSpc>
              <a:spcBef>
                <a:spcPts val="0"/>
              </a:spcBef>
              <a:spcAft>
                <a:spcPts val="0"/>
              </a:spcAft>
              <a:buNone/>
              <a:defRPr sz="800">
                <a:solidFill>
                  <a:schemeClr val="bg1"/>
                </a:solidFill>
              </a:defRPr>
            </a:lvl1pPr>
            <a:lvl2pPr marL="457200" indent="0">
              <a:lnSpc>
                <a:spcPts val="1320"/>
              </a:lnSpc>
              <a:spcBef>
                <a:spcPts val="0"/>
              </a:spcBef>
              <a:spcAft>
                <a:spcPts val="0"/>
              </a:spcAft>
              <a:buNone/>
              <a:defRPr sz="1100">
                <a:solidFill>
                  <a:schemeClr val="bg1"/>
                </a:solidFill>
              </a:defRPr>
            </a:lvl2pPr>
            <a:lvl3pPr marL="893763" indent="-254000">
              <a:lnSpc>
                <a:spcPts val="1320"/>
              </a:lnSpc>
              <a:spcBef>
                <a:spcPts val="0"/>
              </a:spcBef>
              <a:spcAft>
                <a:spcPts val="0"/>
              </a:spcAft>
              <a:buClr>
                <a:schemeClr val="bg2"/>
              </a:buClr>
              <a:tabLst/>
              <a:defRPr sz="1100">
                <a:solidFill>
                  <a:schemeClr val="bg1"/>
                </a:solidFill>
              </a:defRPr>
            </a:lvl3pPr>
            <a:lvl4pPr marL="1117600" indent="-254000">
              <a:lnSpc>
                <a:spcPts val="1320"/>
              </a:lnSpc>
              <a:spcBef>
                <a:spcPts val="0"/>
              </a:spcBef>
              <a:spcAft>
                <a:spcPts val="0"/>
              </a:spcAft>
              <a:buClr>
                <a:schemeClr val="bg2"/>
              </a:buClr>
              <a:tabLst/>
              <a:defRPr sz="1100">
                <a:solidFill>
                  <a:schemeClr val="bg1"/>
                </a:solidFill>
              </a:defRPr>
            </a:lvl4pPr>
            <a:lvl5pPr marL="1339850" indent="-254000">
              <a:lnSpc>
                <a:spcPts val="1320"/>
              </a:lnSpc>
              <a:spcBef>
                <a:spcPts val="0"/>
              </a:spcBef>
              <a:spcAft>
                <a:spcPts val="0"/>
              </a:spcAft>
              <a:buClr>
                <a:schemeClr val="accent3"/>
              </a:buClr>
              <a:tabLst/>
              <a:defRPr sz="1100">
                <a:solidFill>
                  <a:schemeClr val="bg1"/>
                </a:solidFill>
              </a:defRPr>
            </a:lvl5pPr>
          </a:lstStyle>
          <a:p>
            <a:pPr lvl="0"/>
            <a:r>
              <a:rPr lang="en-US"/>
              <a:t>Click to edit Master text styles</a:t>
            </a:r>
          </a:p>
        </p:txBody>
      </p:sp>
      <p:sp>
        <p:nvSpPr>
          <p:cNvPr id="36" name="Text Placeholder 11">
            <a:extLst>
              <a:ext uri="{FF2B5EF4-FFF2-40B4-BE49-F238E27FC236}">
                <a16:creationId xmlns:a16="http://schemas.microsoft.com/office/drawing/2014/main" id="{75D82B53-F287-5844-920F-6630A7B8EF01}"/>
              </a:ext>
            </a:extLst>
          </p:cNvPr>
          <p:cNvSpPr>
            <a:spLocks noGrp="1"/>
          </p:cNvSpPr>
          <p:nvPr>
            <p:ph type="body" sz="quarter" idx="18" hasCustomPrompt="1"/>
          </p:nvPr>
        </p:nvSpPr>
        <p:spPr>
          <a:xfrm>
            <a:off x="7556228"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4 TITLE</a:t>
            </a:r>
          </a:p>
        </p:txBody>
      </p:sp>
      <p:sp>
        <p:nvSpPr>
          <p:cNvPr id="37" name="Text Placeholder 11">
            <a:extLst>
              <a:ext uri="{FF2B5EF4-FFF2-40B4-BE49-F238E27FC236}">
                <a16:creationId xmlns:a16="http://schemas.microsoft.com/office/drawing/2014/main" id="{E78BF499-9F10-9040-AA32-C2E25CCBE636}"/>
              </a:ext>
            </a:extLst>
          </p:cNvPr>
          <p:cNvSpPr>
            <a:spLocks noGrp="1"/>
          </p:cNvSpPr>
          <p:nvPr>
            <p:ph type="body" sz="quarter" idx="19" hasCustomPrompt="1"/>
          </p:nvPr>
        </p:nvSpPr>
        <p:spPr>
          <a:xfrm>
            <a:off x="9905726"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5 TITLE</a:t>
            </a:r>
          </a:p>
        </p:txBody>
      </p:sp>
      <p:sp>
        <p:nvSpPr>
          <p:cNvPr id="38" name="Text Placeholder 11">
            <a:extLst>
              <a:ext uri="{FF2B5EF4-FFF2-40B4-BE49-F238E27FC236}">
                <a16:creationId xmlns:a16="http://schemas.microsoft.com/office/drawing/2014/main" id="{17205F27-03E1-334F-915D-347987D64B4C}"/>
              </a:ext>
            </a:extLst>
          </p:cNvPr>
          <p:cNvSpPr>
            <a:spLocks noGrp="1"/>
          </p:cNvSpPr>
          <p:nvPr>
            <p:ph type="body" sz="quarter" idx="20" hasCustomPrompt="1"/>
          </p:nvPr>
        </p:nvSpPr>
        <p:spPr>
          <a:xfrm>
            <a:off x="2808560"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2 TITLE</a:t>
            </a:r>
          </a:p>
        </p:txBody>
      </p:sp>
      <p:sp>
        <p:nvSpPr>
          <p:cNvPr id="35" name="Text Placeholder 11">
            <a:extLst>
              <a:ext uri="{FF2B5EF4-FFF2-40B4-BE49-F238E27FC236}">
                <a16:creationId xmlns:a16="http://schemas.microsoft.com/office/drawing/2014/main" id="{958B794E-A211-8041-B792-A277CC5EECBF}"/>
              </a:ext>
            </a:extLst>
          </p:cNvPr>
          <p:cNvSpPr>
            <a:spLocks noGrp="1"/>
          </p:cNvSpPr>
          <p:nvPr>
            <p:ph type="body" sz="quarter" idx="17" hasCustomPrompt="1"/>
          </p:nvPr>
        </p:nvSpPr>
        <p:spPr>
          <a:xfrm>
            <a:off x="5168845"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3 TITLE</a:t>
            </a:r>
          </a:p>
        </p:txBody>
      </p:sp>
      <p:sp>
        <p:nvSpPr>
          <p:cNvPr id="26" name="Text Placeholder 11">
            <a:extLst>
              <a:ext uri="{FF2B5EF4-FFF2-40B4-BE49-F238E27FC236}">
                <a16:creationId xmlns:a16="http://schemas.microsoft.com/office/drawing/2014/main" id="{7F906E7F-CA8D-044D-BFCE-8045E8A365F4}"/>
              </a:ext>
            </a:extLst>
          </p:cNvPr>
          <p:cNvSpPr>
            <a:spLocks noGrp="1"/>
          </p:cNvSpPr>
          <p:nvPr>
            <p:ph type="body" sz="quarter" idx="23" hasCustomPrompt="1"/>
          </p:nvPr>
        </p:nvSpPr>
        <p:spPr>
          <a:xfrm>
            <a:off x="396667"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1 TITLE</a:t>
            </a:r>
          </a:p>
        </p:txBody>
      </p:sp>
    </p:spTree>
    <p:extLst>
      <p:ext uri="{BB962C8B-B14F-4D97-AF65-F5344CB8AC3E}">
        <p14:creationId xmlns:p14="http://schemas.microsoft.com/office/powerpoint/2010/main" val="8217647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34095948-F0F1-8B42-8B9F-F209463B26CD}"/>
              </a:ext>
            </a:extLst>
          </p:cNvPr>
          <p:cNvGrpSpPr/>
          <p:nvPr userDrawn="1"/>
        </p:nvGrpSpPr>
        <p:grpSpPr>
          <a:xfrm>
            <a:off x="137885" y="139700"/>
            <a:ext cx="11917814" cy="6184015"/>
            <a:chOff x="137885" y="139700"/>
            <a:chExt cx="11917814" cy="6184015"/>
          </a:xfrm>
        </p:grpSpPr>
        <p:sp>
          <p:nvSpPr>
            <p:cNvPr id="39" name="object 2">
              <a:extLst>
                <a:ext uri="{FF2B5EF4-FFF2-40B4-BE49-F238E27FC236}">
                  <a16:creationId xmlns:a16="http://schemas.microsoft.com/office/drawing/2014/main" id="{9BC94742-64DF-3140-BFA4-1410BBECCD84}"/>
                </a:ext>
              </a:extLst>
            </p:cNvPr>
            <p:cNvSpPr/>
            <p:nvPr userDrawn="1"/>
          </p:nvSpPr>
          <p:spPr>
            <a:xfrm>
              <a:off x="137885"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rgbClr val="65186A"/>
            </a:solidFill>
          </p:spPr>
          <p:txBody>
            <a:bodyPr wrap="square" lIns="0" tIns="0" rIns="0" bIns="0" rtlCol="0"/>
            <a:lstStyle/>
            <a:p>
              <a:endParaRPr/>
            </a:p>
          </p:txBody>
        </p:sp>
        <p:sp>
          <p:nvSpPr>
            <p:cNvPr id="40" name="Freeform 39">
              <a:extLst>
                <a:ext uri="{FF2B5EF4-FFF2-40B4-BE49-F238E27FC236}">
                  <a16:creationId xmlns:a16="http://schemas.microsoft.com/office/drawing/2014/main" id="{47863C80-8BF1-A843-A13C-C994560EC16B}"/>
                </a:ext>
              </a:extLst>
            </p:cNvPr>
            <p:cNvSpPr/>
            <p:nvPr userDrawn="1"/>
          </p:nvSpPr>
          <p:spPr>
            <a:xfrm>
              <a:off x="139699"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Freeform 41">
            <a:extLst>
              <a:ext uri="{FF2B5EF4-FFF2-40B4-BE49-F238E27FC236}">
                <a16:creationId xmlns:a16="http://schemas.microsoft.com/office/drawing/2014/main" id="{16B887B5-BA8D-6F46-9E79-E77B6945F9B8}"/>
              </a:ext>
            </a:extLst>
          </p:cNvPr>
          <p:cNvSpPr/>
          <p:nvPr userDrawn="1"/>
        </p:nvSpPr>
        <p:spPr>
          <a:xfrm>
            <a:off x="137886" y="139700"/>
            <a:ext cx="11917309" cy="241300"/>
          </a:xfrm>
          <a:custGeom>
            <a:avLst/>
            <a:gdLst>
              <a:gd name="connsiteX0" fmla="*/ 27096 w 11917309"/>
              <a:gd name="connsiteY0" fmla="*/ 0 h 241300"/>
              <a:gd name="connsiteX1" fmla="*/ 11890225 w 11917309"/>
              <a:gd name="connsiteY1" fmla="*/ 0 h 241300"/>
              <a:gd name="connsiteX2" fmla="*/ 11905883 w 11917309"/>
              <a:gd name="connsiteY2" fmla="*/ 4188 h 241300"/>
              <a:gd name="connsiteX3" fmla="*/ 11913923 w 11917309"/>
              <a:gd name="connsiteY3" fmla="*/ 13405 h 241300"/>
              <a:gd name="connsiteX4" fmla="*/ 11916885 w 11917309"/>
              <a:gd name="connsiteY4" fmla="*/ 22620 h 241300"/>
              <a:gd name="connsiteX5" fmla="*/ 11917309 w 11917309"/>
              <a:gd name="connsiteY5" fmla="*/ 26809 h 241300"/>
              <a:gd name="connsiteX6" fmla="*/ 11917309 w 11917309"/>
              <a:gd name="connsiteY6" fmla="*/ 236998 h 241300"/>
              <a:gd name="connsiteX7" fmla="*/ 11913007 w 11917309"/>
              <a:gd name="connsiteY7" fmla="*/ 241300 h 241300"/>
              <a:gd name="connsiteX8" fmla="*/ 3645 w 11917309"/>
              <a:gd name="connsiteY8" fmla="*/ 241300 h 241300"/>
              <a:gd name="connsiteX9" fmla="*/ 0 w 11917309"/>
              <a:gd name="connsiteY9" fmla="*/ 237655 h 241300"/>
              <a:gd name="connsiteX10" fmla="*/ 0 w 11917309"/>
              <a:gd name="connsiteY10" fmla="*/ 26809 h 241300"/>
              <a:gd name="connsiteX11" fmla="*/ 4233 w 11917309"/>
              <a:gd name="connsiteY11" fmla="*/ 11309 h 241300"/>
              <a:gd name="connsiteX12" fmla="*/ 13548 w 11917309"/>
              <a:gd name="connsiteY12" fmla="*/ 3351 h 241300"/>
              <a:gd name="connsiteX13" fmla="*/ 22862 w 11917309"/>
              <a:gd name="connsiteY13" fmla="*/ 419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7309" h="241300">
                <a:moveTo>
                  <a:pt x="27096" y="0"/>
                </a:moveTo>
                <a:lnTo>
                  <a:pt x="11890225" y="0"/>
                </a:lnTo>
                <a:lnTo>
                  <a:pt x="11905883" y="4188"/>
                </a:lnTo>
                <a:lnTo>
                  <a:pt x="11913923" y="13405"/>
                </a:lnTo>
                <a:lnTo>
                  <a:pt x="11916885" y="22620"/>
                </a:lnTo>
                <a:lnTo>
                  <a:pt x="11917309" y="26809"/>
                </a:lnTo>
                <a:lnTo>
                  <a:pt x="11917309" y="236998"/>
                </a:lnTo>
                <a:lnTo>
                  <a:pt x="11913007" y="241300"/>
                </a:lnTo>
                <a:lnTo>
                  <a:pt x="3645" y="241300"/>
                </a:lnTo>
                <a:lnTo>
                  <a:pt x="0" y="237655"/>
                </a:lnTo>
                <a:lnTo>
                  <a:pt x="0" y="26809"/>
                </a:lnTo>
                <a:lnTo>
                  <a:pt x="4233" y="11309"/>
                </a:lnTo>
                <a:lnTo>
                  <a:pt x="13548" y="3351"/>
                </a:lnTo>
                <a:lnTo>
                  <a:pt x="22862" y="41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Rounded Rectangle 43">
            <a:extLst>
              <a:ext uri="{FF2B5EF4-FFF2-40B4-BE49-F238E27FC236}">
                <a16:creationId xmlns:a16="http://schemas.microsoft.com/office/drawing/2014/main" id="{2DB73270-1221-6E4B-BE8A-38A6430AE644}"/>
              </a:ext>
            </a:extLst>
          </p:cNvPr>
          <p:cNvSpPr/>
          <p:nvPr userDrawn="1"/>
        </p:nvSpPr>
        <p:spPr>
          <a:xfrm>
            <a:off x="7355097" y="139800"/>
            <a:ext cx="2404800" cy="241200"/>
          </a:xfrm>
          <a:prstGeom prst="roundRect">
            <a:avLst>
              <a:gd name="adj" fmla="val 20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lide Number Placeholder 5">
            <a:extLst>
              <a:ext uri="{FF2B5EF4-FFF2-40B4-BE49-F238E27FC236}">
                <a16:creationId xmlns:a16="http://schemas.microsoft.com/office/drawing/2014/main" id="{B5F811DB-E1E2-4446-B133-DD446B1D9B2F}"/>
              </a:ext>
            </a:extLst>
          </p:cNvPr>
          <p:cNvSpPr>
            <a:spLocks noGrp="1"/>
          </p:cNvSpPr>
          <p:nvPr>
            <p:ph type="sldNum" sz="quarter" idx="21"/>
          </p:nvPr>
        </p:nvSpPr>
        <p:spPr>
          <a:xfrm>
            <a:off x="54000" y="6411434"/>
            <a:ext cx="533399" cy="365125"/>
          </a:xfrm>
          <a:prstGeom prst="rect">
            <a:avLst/>
          </a:prstGeom>
        </p:spPr>
        <p:txBody>
          <a:bodyPr/>
          <a:lstStyle>
            <a:lvl1pPr algn="l">
              <a:defRPr sz="800"/>
            </a:lvl1pPr>
          </a:lstStyle>
          <a:p>
            <a:fld id="{DABD0C2C-16A1-A948-A40F-15152977CC7B}" type="slidenum">
              <a:rPr lang="en-US" smtClean="0"/>
              <a:pPr/>
              <a:t>‹#›</a:t>
            </a:fld>
            <a:endParaRPr lang="en-US"/>
          </a:p>
        </p:txBody>
      </p:sp>
      <p:sp>
        <p:nvSpPr>
          <p:cNvPr id="32" name="Footer Placeholder 4">
            <a:extLst>
              <a:ext uri="{FF2B5EF4-FFF2-40B4-BE49-F238E27FC236}">
                <a16:creationId xmlns:a16="http://schemas.microsoft.com/office/drawing/2014/main" id="{5974F3D8-5784-2E4A-8821-BF415BF68015}"/>
              </a:ext>
            </a:extLst>
          </p:cNvPr>
          <p:cNvSpPr>
            <a:spLocks noGrp="1"/>
          </p:cNvSpPr>
          <p:nvPr>
            <p:ph type="ftr" sz="quarter" idx="22"/>
          </p:nvPr>
        </p:nvSpPr>
        <p:spPr>
          <a:xfrm>
            <a:off x="667438" y="6411434"/>
            <a:ext cx="5402855" cy="365125"/>
          </a:xfrm>
          <a:prstGeom prst="rect">
            <a:avLst/>
          </a:prstGeom>
        </p:spPr>
        <p:txBody>
          <a:bodyPr/>
          <a:lstStyle>
            <a:lvl1pPr algn="l">
              <a:defRPr sz="800" b="0" i="0">
                <a:solidFill>
                  <a:schemeClr val="accent5"/>
                </a:solidFill>
                <a:latin typeface="Trebuchet MS" panose="020B0703020202090204" pitchFamily="34" charset="0"/>
              </a:defRPr>
            </a:lvl1pPr>
          </a:lstStyle>
          <a:p>
            <a:r>
              <a:rPr lang="en-US"/>
              <a:t>Henis alicim fugiae es vendem rendi ilitibus iminvenimi, officit aturit ut mo consequis ant ut volut ulpa que ium dolo dernatur seniste mporpor eperfer natestem quibusd aectur? Nihilibus et quo tet rerorum </a:t>
            </a:r>
          </a:p>
        </p:txBody>
      </p:sp>
      <p:pic>
        <p:nvPicPr>
          <p:cNvPr id="24" name="Picture 23" descr="A close up of a sign&#10;&#10;Description automatically generated">
            <a:extLst>
              <a:ext uri="{FF2B5EF4-FFF2-40B4-BE49-F238E27FC236}">
                <a16:creationId xmlns:a16="http://schemas.microsoft.com/office/drawing/2014/main" id="{F181CEE3-6F87-FE48-AFB6-83A7316317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1185" y="6405611"/>
            <a:ext cx="1065871" cy="327261"/>
          </a:xfrm>
          <a:prstGeom prst="rect">
            <a:avLst/>
          </a:prstGeom>
        </p:spPr>
      </p:pic>
      <p:sp>
        <p:nvSpPr>
          <p:cNvPr id="25" name="Text Placeholder 4">
            <a:extLst>
              <a:ext uri="{FF2B5EF4-FFF2-40B4-BE49-F238E27FC236}">
                <a16:creationId xmlns:a16="http://schemas.microsoft.com/office/drawing/2014/main" id="{567F2274-620A-3A4C-9786-A766A99B81DF}"/>
              </a:ext>
            </a:extLst>
          </p:cNvPr>
          <p:cNvSpPr>
            <a:spLocks noGrp="1"/>
          </p:cNvSpPr>
          <p:nvPr>
            <p:ph type="body" sz="quarter" idx="10"/>
          </p:nvPr>
        </p:nvSpPr>
        <p:spPr>
          <a:xfrm>
            <a:off x="415925" y="803275"/>
            <a:ext cx="11385756" cy="893763"/>
          </a:xfrm>
        </p:spPr>
        <p:txBody>
          <a:bodyPr lIns="0">
            <a:noAutofit/>
          </a:bodyPr>
          <a:lstStyle>
            <a:lvl1pPr marL="0" indent="0">
              <a:lnSpc>
                <a:spcPts val="3240"/>
              </a:lnSpc>
              <a:spcBef>
                <a:spcPts val="0"/>
              </a:spcBef>
              <a:buNone/>
              <a:defRPr sz="2700" b="1" baseline="0">
                <a:solidFill>
                  <a:schemeClr val="bg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30" name="Text Placeholder 7">
            <a:extLst>
              <a:ext uri="{FF2B5EF4-FFF2-40B4-BE49-F238E27FC236}">
                <a16:creationId xmlns:a16="http://schemas.microsoft.com/office/drawing/2014/main" id="{8DF77349-A016-794E-ADD3-2E05AFFB1843}"/>
              </a:ext>
            </a:extLst>
          </p:cNvPr>
          <p:cNvSpPr>
            <a:spLocks noGrp="1"/>
          </p:cNvSpPr>
          <p:nvPr>
            <p:ph type="body" sz="quarter" idx="12"/>
          </p:nvPr>
        </p:nvSpPr>
        <p:spPr>
          <a:xfrm>
            <a:off x="415925" y="2092960"/>
            <a:ext cx="4827074" cy="3106800"/>
          </a:xfrm>
        </p:spPr>
        <p:txBody>
          <a:bodyPr lIns="0" tIns="0">
            <a:noAutofit/>
          </a:bodyPr>
          <a:lstStyle>
            <a:lvl1pPr marL="0" indent="0">
              <a:lnSpc>
                <a:spcPct val="90000"/>
              </a:lnSpc>
              <a:spcBef>
                <a:spcPts val="0"/>
              </a:spcBef>
              <a:spcAft>
                <a:spcPts val="1000"/>
              </a:spcAft>
              <a:buNone/>
              <a:defRPr sz="1100">
                <a:solidFill>
                  <a:schemeClr val="bg1"/>
                </a:solidFill>
              </a:defRPr>
            </a:lvl1pPr>
            <a:lvl2pPr indent="-152400">
              <a:lnSpc>
                <a:spcPct val="90000"/>
              </a:lnSpc>
              <a:spcBef>
                <a:spcPts val="0"/>
              </a:spcBef>
              <a:spcAft>
                <a:spcPts val="0"/>
              </a:spcAft>
              <a:defRPr sz="1100">
                <a:solidFill>
                  <a:schemeClr val="bg1"/>
                </a:solidFill>
              </a:defRPr>
            </a:lvl2pPr>
            <a:lvl3pPr marL="893763" indent="-254000">
              <a:lnSpc>
                <a:spcPct val="90000"/>
              </a:lnSpc>
              <a:spcBef>
                <a:spcPts val="0"/>
              </a:spcBef>
              <a:spcAft>
                <a:spcPts val="0"/>
              </a:spcAft>
              <a:buClr>
                <a:schemeClr val="bg2"/>
              </a:buClr>
              <a:tabLst/>
              <a:defRPr sz="1100">
                <a:solidFill>
                  <a:schemeClr val="bg1"/>
                </a:solidFill>
              </a:defRPr>
            </a:lvl3pPr>
            <a:lvl4pPr marL="1117600" indent="-254000">
              <a:lnSpc>
                <a:spcPct val="90000"/>
              </a:lnSpc>
              <a:spcBef>
                <a:spcPts val="0"/>
              </a:spcBef>
              <a:spcAft>
                <a:spcPts val="0"/>
              </a:spcAft>
              <a:buClr>
                <a:schemeClr val="accent2"/>
              </a:buClr>
              <a:tabLst/>
              <a:defRPr sz="1100">
                <a:solidFill>
                  <a:schemeClr val="bg1"/>
                </a:solidFill>
              </a:defRPr>
            </a:lvl4pPr>
            <a:lvl5pPr marL="1339850" indent="-254000">
              <a:lnSpc>
                <a:spcPct val="90000"/>
              </a:lnSpc>
              <a:spcBef>
                <a:spcPts val="0"/>
              </a:spcBef>
              <a:spcAft>
                <a:spcPts val="0"/>
              </a:spcAft>
              <a:buClr>
                <a:schemeClr val="accent3"/>
              </a:buClr>
              <a:tabLst/>
              <a:defRPr sz="1100">
                <a:solidFill>
                  <a:schemeClr val="bg1"/>
                </a:solidFill>
              </a:defRPr>
            </a:lvl5pPr>
          </a:lstStyle>
          <a:p>
            <a:pPr lvl="0"/>
            <a:r>
              <a:rPr lang="en-US"/>
              <a:t>Click to edit Master text styles</a:t>
            </a:r>
          </a:p>
          <a:p>
            <a:pPr lvl="1"/>
            <a:r>
              <a:rPr lang="en-GB" sz="1100">
                <a:solidFill>
                  <a:srgbClr val="FFFFFF"/>
                </a:solidFill>
                <a:latin typeface="Trebuchet MS"/>
                <a:cs typeface="Trebuchet MS"/>
              </a:rPr>
              <a:t>Bullet </a:t>
            </a:r>
            <a:r>
              <a:rPr lang="en-GB" sz="1100" spc="-5">
                <a:solidFill>
                  <a:srgbClr val="FFFFFF"/>
                </a:solidFill>
                <a:latin typeface="Trebuchet MS"/>
                <a:cs typeface="Trebuchet MS"/>
              </a:rPr>
              <a:t>point</a:t>
            </a:r>
            <a:r>
              <a:rPr lang="en-GB" sz="1100" spc="-15">
                <a:solidFill>
                  <a:srgbClr val="FFFFFF"/>
                </a:solidFill>
                <a:latin typeface="Trebuchet MS"/>
                <a:cs typeface="Trebuchet MS"/>
              </a:rPr>
              <a:t> </a:t>
            </a:r>
            <a:r>
              <a:rPr lang="en-GB" sz="1100">
                <a:solidFill>
                  <a:srgbClr val="FFFFFF"/>
                </a:solidFill>
                <a:latin typeface="Trebuchet MS"/>
                <a:cs typeface="Trebuchet MS"/>
              </a:rPr>
              <a:t>styles</a:t>
            </a:r>
            <a:endParaRPr lang="en-US"/>
          </a:p>
          <a:p>
            <a:pPr lvl="2"/>
            <a:r>
              <a:rPr lang="en-GB" sz="1100">
                <a:solidFill>
                  <a:srgbClr val="FFFFFF"/>
                </a:solidFill>
                <a:latin typeface="Trebuchet MS"/>
                <a:cs typeface="Trebuchet MS"/>
              </a:rPr>
              <a:t>Second</a:t>
            </a:r>
            <a:r>
              <a:rPr lang="en-US"/>
              <a:t> level</a:t>
            </a:r>
          </a:p>
          <a:p>
            <a:pPr lvl="3"/>
            <a:r>
              <a:rPr lang="en-GB" sz="1100">
                <a:solidFill>
                  <a:srgbClr val="FFFFFF"/>
                </a:solidFill>
                <a:latin typeface="Trebuchet MS"/>
                <a:cs typeface="Trebuchet MS"/>
              </a:rPr>
              <a:t>Third</a:t>
            </a:r>
            <a:r>
              <a:rPr lang="en-US"/>
              <a:t> level</a:t>
            </a:r>
          </a:p>
          <a:p>
            <a:pPr lvl="4"/>
            <a:r>
              <a:rPr lang="en-GB" sz="1100">
                <a:solidFill>
                  <a:srgbClr val="FFFFFF"/>
                </a:solidFill>
                <a:latin typeface="Trebuchet MS"/>
                <a:cs typeface="Trebuchet MS"/>
              </a:rPr>
              <a:t>Fourth</a:t>
            </a:r>
            <a:r>
              <a:rPr lang="en-US"/>
              <a:t> level</a:t>
            </a:r>
          </a:p>
        </p:txBody>
      </p:sp>
      <p:sp>
        <p:nvSpPr>
          <p:cNvPr id="31" name="Content Placeholder 16">
            <a:extLst>
              <a:ext uri="{FF2B5EF4-FFF2-40B4-BE49-F238E27FC236}">
                <a16:creationId xmlns:a16="http://schemas.microsoft.com/office/drawing/2014/main" id="{E31E1880-EB22-C345-A4E3-BDCEB5F84BD9}"/>
              </a:ext>
            </a:extLst>
          </p:cNvPr>
          <p:cNvSpPr>
            <a:spLocks noGrp="1"/>
          </p:cNvSpPr>
          <p:nvPr>
            <p:ph sz="quarter" idx="13"/>
          </p:nvPr>
        </p:nvSpPr>
        <p:spPr>
          <a:xfrm>
            <a:off x="5486059" y="2092960"/>
            <a:ext cx="6315621" cy="3106800"/>
          </a:xfrm>
        </p:spPr>
        <p:txBody>
          <a:bodyPr tIns="0">
            <a:noAutofit/>
          </a:bodyPr>
          <a:lstStyle>
            <a:lvl1pPr marL="0" indent="0">
              <a:buNone/>
              <a:defRPr sz="1100">
                <a:solidFill>
                  <a:schemeClr val="bg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33" name="Text Placeholder 7">
            <a:extLst>
              <a:ext uri="{FF2B5EF4-FFF2-40B4-BE49-F238E27FC236}">
                <a16:creationId xmlns:a16="http://schemas.microsoft.com/office/drawing/2014/main" id="{C5617CD2-3BC5-0E46-A410-C72FE5C3AAA6}"/>
              </a:ext>
            </a:extLst>
          </p:cNvPr>
          <p:cNvSpPr>
            <a:spLocks noGrp="1"/>
          </p:cNvSpPr>
          <p:nvPr>
            <p:ph type="body" sz="quarter" idx="14"/>
          </p:nvPr>
        </p:nvSpPr>
        <p:spPr>
          <a:xfrm>
            <a:off x="5486060" y="4886960"/>
            <a:ext cx="6311810" cy="312800"/>
          </a:xfrm>
        </p:spPr>
        <p:txBody>
          <a:bodyPr lIns="0">
            <a:noAutofit/>
          </a:bodyPr>
          <a:lstStyle>
            <a:lvl1pPr marL="0" indent="0" algn="ctr">
              <a:lnSpc>
                <a:spcPts val="900"/>
              </a:lnSpc>
              <a:spcBef>
                <a:spcPts val="0"/>
              </a:spcBef>
              <a:spcAft>
                <a:spcPts val="0"/>
              </a:spcAft>
              <a:buNone/>
              <a:defRPr sz="800">
                <a:solidFill>
                  <a:schemeClr val="bg1"/>
                </a:solidFill>
              </a:defRPr>
            </a:lvl1pPr>
            <a:lvl2pPr marL="457200" indent="0">
              <a:lnSpc>
                <a:spcPts val="1320"/>
              </a:lnSpc>
              <a:spcBef>
                <a:spcPts val="0"/>
              </a:spcBef>
              <a:spcAft>
                <a:spcPts val="0"/>
              </a:spcAft>
              <a:buNone/>
              <a:defRPr sz="1100">
                <a:solidFill>
                  <a:schemeClr val="bg1"/>
                </a:solidFill>
              </a:defRPr>
            </a:lvl2pPr>
            <a:lvl3pPr marL="893763" indent="-254000">
              <a:lnSpc>
                <a:spcPts val="1320"/>
              </a:lnSpc>
              <a:spcBef>
                <a:spcPts val="0"/>
              </a:spcBef>
              <a:spcAft>
                <a:spcPts val="0"/>
              </a:spcAft>
              <a:buClr>
                <a:schemeClr val="bg2"/>
              </a:buClr>
              <a:tabLst/>
              <a:defRPr sz="1100">
                <a:solidFill>
                  <a:schemeClr val="bg1"/>
                </a:solidFill>
              </a:defRPr>
            </a:lvl3pPr>
            <a:lvl4pPr marL="1117600" indent="-254000">
              <a:lnSpc>
                <a:spcPts val="1320"/>
              </a:lnSpc>
              <a:spcBef>
                <a:spcPts val="0"/>
              </a:spcBef>
              <a:spcAft>
                <a:spcPts val="0"/>
              </a:spcAft>
              <a:buClr>
                <a:schemeClr val="bg2"/>
              </a:buClr>
              <a:tabLst/>
              <a:defRPr sz="1100">
                <a:solidFill>
                  <a:schemeClr val="bg1"/>
                </a:solidFill>
              </a:defRPr>
            </a:lvl4pPr>
            <a:lvl5pPr marL="1339850" indent="-254000">
              <a:lnSpc>
                <a:spcPts val="1320"/>
              </a:lnSpc>
              <a:spcBef>
                <a:spcPts val="0"/>
              </a:spcBef>
              <a:spcAft>
                <a:spcPts val="0"/>
              </a:spcAft>
              <a:buClr>
                <a:schemeClr val="accent3"/>
              </a:buClr>
              <a:tabLst/>
              <a:defRPr sz="1100">
                <a:solidFill>
                  <a:schemeClr val="bg1"/>
                </a:solidFill>
              </a:defRPr>
            </a:lvl5pPr>
          </a:lstStyle>
          <a:p>
            <a:pPr lvl="0"/>
            <a:r>
              <a:rPr lang="en-US"/>
              <a:t>Click to edit Master text styles</a:t>
            </a:r>
          </a:p>
        </p:txBody>
      </p:sp>
      <p:sp>
        <p:nvSpPr>
          <p:cNvPr id="37" name="Text Placeholder 11">
            <a:extLst>
              <a:ext uri="{FF2B5EF4-FFF2-40B4-BE49-F238E27FC236}">
                <a16:creationId xmlns:a16="http://schemas.microsoft.com/office/drawing/2014/main" id="{E78BF499-9F10-9040-AA32-C2E25CCBE636}"/>
              </a:ext>
            </a:extLst>
          </p:cNvPr>
          <p:cNvSpPr>
            <a:spLocks noGrp="1"/>
          </p:cNvSpPr>
          <p:nvPr>
            <p:ph type="body" sz="quarter" idx="19" hasCustomPrompt="1"/>
          </p:nvPr>
        </p:nvSpPr>
        <p:spPr>
          <a:xfrm>
            <a:off x="9905726"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5 TITLE</a:t>
            </a:r>
          </a:p>
        </p:txBody>
      </p:sp>
      <p:sp>
        <p:nvSpPr>
          <p:cNvPr id="38" name="Text Placeholder 11">
            <a:extLst>
              <a:ext uri="{FF2B5EF4-FFF2-40B4-BE49-F238E27FC236}">
                <a16:creationId xmlns:a16="http://schemas.microsoft.com/office/drawing/2014/main" id="{17205F27-03E1-334F-915D-347987D64B4C}"/>
              </a:ext>
            </a:extLst>
          </p:cNvPr>
          <p:cNvSpPr>
            <a:spLocks noGrp="1"/>
          </p:cNvSpPr>
          <p:nvPr>
            <p:ph type="body" sz="quarter" idx="20" hasCustomPrompt="1"/>
          </p:nvPr>
        </p:nvSpPr>
        <p:spPr>
          <a:xfrm>
            <a:off x="2808560"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2 TITLE</a:t>
            </a:r>
          </a:p>
        </p:txBody>
      </p:sp>
      <p:sp>
        <p:nvSpPr>
          <p:cNvPr id="35" name="Text Placeholder 11">
            <a:extLst>
              <a:ext uri="{FF2B5EF4-FFF2-40B4-BE49-F238E27FC236}">
                <a16:creationId xmlns:a16="http://schemas.microsoft.com/office/drawing/2014/main" id="{958B794E-A211-8041-B792-A277CC5EECBF}"/>
              </a:ext>
            </a:extLst>
          </p:cNvPr>
          <p:cNvSpPr>
            <a:spLocks noGrp="1"/>
          </p:cNvSpPr>
          <p:nvPr>
            <p:ph type="body" sz="quarter" idx="17" hasCustomPrompt="1"/>
          </p:nvPr>
        </p:nvSpPr>
        <p:spPr>
          <a:xfrm>
            <a:off x="5168845"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3 TITLE</a:t>
            </a:r>
          </a:p>
        </p:txBody>
      </p:sp>
      <p:sp>
        <p:nvSpPr>
          <p:cNvPr id="36" name="Text Placeholder 11">
            <a:extLst>
              <a:ext uri="{FF2B5EF4-FFF2-40B4-BE49-F238E27FC236}">
                <a16:creationId xmlns:a16="http://schemas.microsoft.com/office/drawing/2014/main" id="{75D82B53-F287-5844-920F-6630A7B8EF01}"/>
              </a:ext>
            </a:extLst>
          </p:cNvPr>
          <p:cNvSpPr>
            <a:spLocks noGrp="1"/>
          </p:cNvSpPr>
          <p:nvPr>
            <p:ph type="body" sz="quarter" idx="18" hasCustomPrompt="1"/>
          </p:nvPr>
        </p:nvSpPr>
        <p:spPr>
          <a:xfrm>
            <a:off x="7556228"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4 TITLE</a:t>
            </a:r>
          </a:p>
        </p:txBody>
      </p:sp>
      <p:sp>
        <p:nvSpPr>
          <p:cNvPr id="29" name="Text Placeholder 11">
            <a:extLst>
              <a:ext uri="{FF2B5EF4-FFF2-40B4-BE49-F238E27FC236}">
                <a16:creationId xmlns:a16="http://schemas.microsoft.com/office/drawing/2014/main" id="{2EFD88BA-7476-A14B-88CE-E611C9429D26}"/>
              </a:ext>
            </a:extLst>
          </p:cNvPr>
          <p:cNvSpPr>
            <a:spLocks noGrp="1"/>
          </p:cNvSpPr>
          <p:nvPr>
            <p:ph type="body" sz="quarter" idx="23" hasCustomPrompt="1"/>
          </p:nvPr>
        </p:nvSpPr>
        <p:spPr>
          <a:xfrm>
            <a:off x="396667"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1 TITLE</a:t>
            </a:r>
          </a:p>
        </p:txBody>
      </p:sp>
      <p:sp>
        <p:nvSpPr>
          <p:cNvPr id="26" name="Text Placeholder 4">
            <a:extLst>
              <a:ext uri="{FF2B5EF4-FFF2-40B4-BE49-F238E27FC236}">
                <a16:creationId xmlns:a16="http://schemas.microsoft.com/office/drawing/2014/main" id="{CA368C42-A72F-8348-9CDB-4999286555E9}"/>
              </a:ext>
            </a:extLst>
          </p:cNvPr>
          <p:cNvSpPr>
            <a:spLocks noGrp="1"/>
          </p:cNvSpPr>
          <p:nvPr>
            <p:ph type="body" sz="quarter" idx="11"/>
          </p:nvPr>
        </p:nvSpPr>
        <p:spPr>
          <a:xfrm>
            <a:off x="415925" y="528320"/>
            <a:ext cx="11385756" cy="338059"/>
          </a:xfrm>
        </p:spPr>
        <p:txBody>
          <a:bodyPr lIns="0">
            <a:noAutofit/>
          </a:bodyPr>
          <a:lstStyle>
            <a:lvl1pPr marL="0" indent="0">
              <a:lnSpc>
                <a:spcPts val="2000"/>
              </a:lnSpc>
              <a:spcBef>
                <a:spcPts val="0"/>
              </a:spcBef>
              <a:buNone/>
              <a:defRPr sz="2000" baseline="0">
                <a:solidFill>
                  <a:schemeClr val="bg2"/>
                </a:solidFill>
              </a:defRPr>
            </a:lvl1pPr>
            <a:lvl2pPr marL="457200" indent="0">
              <a:lnSpc>
                <a:spcPts val="2000"/>
              </a:lnSpc>
              <a:spcBef>
                <a:spcPts val="0"/>
              </a:spcBef>
              <a:buNone/>
              <a:defRPr sz="2000" baseline="0">
                <a:solidFill>
                  <a:schemeClr val="bg2"/>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25140249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3B93360-F335-524B-B9F9-ED8EE18BF22D}"/>
              </a:ext>
            </a:extLst>
          </p:cNvPr>
          <p:cNvGrpSpPr/>
          <p:nvPr userDrawn="1"/>
        </p:nvGrpSpPr>
        <p:grpSpPr>
          <a:xfrm>
            <a:off x="137885" y="139700"/>
            <a:ext cx="11917814" cy="6184015"/>
            <a:chOff x="137885" y="139700"/>
            <a:chExt cx="11917814" cy="6184015"/>
          </a:xfrm>
        </p:grpSpPr>
        <p:sp>
          <p:nvSpPr>
            <p:cNvPr id="23" name="object 2">
              <a:extLst>
                <a:ext uri="{FF2B5EF4-FFF2-40B4-BE49-F238E27FC236}">
                  <a16:creationId xmlns:a16="http://schemas.microsoft.com/office/drawing/2014/main" id="{483FF8E2-878B-634E-A68E-7CAAE80366EF}"/>
                </a:ext>
              </a:extLst>
            </p:cNvPr>
            <p:cNvSpPr/>
            <p:nvPr userDrawn="1"/>
          </p:nvSpPr>
          <p:spPr>
            <a:xfrm>
              <a:off x="137885"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rgbClr val="65186A"/>
            </a:solidFill>
          </p:spPr>
          <p:txBody>
            <a:bodyPr wrap="square" lIns="0" tIns="0" rIns="0" bIns="0" rtlCol="0"/>
            <a:lstStyle/>
            <a:p>
              <a:endParaRPr/>
            </a:p>
          </p:txBody>
        </p:sp>
        <p:sp>
          <p:nvSpPr>
            <p:cNvPr id="26" name="Freeform 25">
              <a:extLst>
                <a:ext uri="{FF2B5EF4-FFF2-40B4-BE49-F238E27FC236}">
                  <a16:creationId xmlns:a16="http://schemas.microsoft.com/office/drawing/2014/main" id="{54793AA6-738A-4B4C-B26F-6478444B40D5}"/>
                </a:ext>
              </a:extLst>
            </p:cNvPr>
            <p:cNvSpPr/>
            <p:nvPr userDrawn="1"/>
          </p:nvSpPr>
          <p:spPr>
            <a:xfrm>
              <a:off x="139699"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ounded Rectangle 30">
            <a:extLst>
              <a:ext uri="{FF2B5EF4-FFF2-40B4-BE49-F238E27FC236}">
                <a16:creationId xmlns:a16="http://schemas.microsoft.com/office/drawing/2014/main" id="{BA4E317A-CAB0-C74B-BD3D-EBD16D602871}"/>
              </a:ext>
            </a:extLst>
          </p:cNvPr>
          <p:cNvSpPr/>
          <p:nvPr userDrawn="1"/>
        </p:nvSpPr>
        <p:spPr>
          <a:xfrm>
            <a:off x="139898" y="135382"/>
            <a:ext cx="9518452" cy="245618"/>
          </a:xfrm>
          <a:prstGeom prst="roundRect">
            <a:avLst>
              <a:gd name="adj" fmla="val 207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2E506499-A243-1E4C-B17B-DB0A375C1D87}"/>
              </a:ext>
            </a:extLst>
          </p:cNvPr>
          <p:cNvSpPr>
            <a:spLocks noGrp="1"/>
          </p:cNvSpPr>
          <p:nvPr>
            <p:ph type="body" sz="quarter" idx="10"/>
          </p:nvPr>
        </p:nvSpPr>
        <p:spPr>
          <a:xfrm>
            <a:off x="415925" y="803275"/>
            <a:ext cx="11386800" cy="893763"/>
          </a:xfrm>
        </p:spPr>
        <p:txBody>
          <a:bodyPr lIns="0">
            <a:noAutofit/>
          </a:bodyPr>
          <a:lstStyle>
            <a:lvl1pPr marL="0" indent="0">
              <a:lnSpc>
                <a:spcPts val="3240"/>
              </a:lnSpc>
              <a:spcBef>
                <a:spcPts val="0"/>
              </a:spcBef>
              <a:buNone/>
              <a:defRPr sz="2700" b="1" baseline="0">
                <a:solidFill>
                  <a:schemeClr val="bg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4">
            <a:extLst>
              <a:ext uri="{FF2B5EF4-FFF2-40B4-BE49-F238E27FC236}">
                <a16:creationId xmlns:a16="http://schemas.microsoft.com/office/drawing/2014/main" id="{CB0C72BA-F979-424E-9F30-B10CD2A2AB7D}"/>
              </a:ext>
            </a:extLst>
          </p:cNvPr>
          <p:cNvSpPr>
            <a:spLocks noGrp="1"/>
          </p:cNvSpPr>
          <p:nvPr>
            <p:ph type="body" sz="quarter" idx="11"/>
          </p:nvPr>
        </p:nvSpPr>
        <p:spPr>
          <a:xfrm>
            <a:off x="415925" y="528320"/>
            <a:ext cx="11385756" cy="338059"/>
          </a:xfrm>
        </p:spPr>
        <p:txBody>
          <a:bodyPr lIns="0">
            <a:noAutofit/>
          </a:bodyPr>
          <a:lstStyle>
            <a:lvl1pPr marL="0" indent="0">
              <a:lnSpc>
                <a:spcPts val="2000"/>
              </a:lnSpc>
              <a:spcBef>
                <a:spcPts val="0"/>
              </a:spcBef>
              <a:buNone/>
              <a:defRPr sz="2000" baseline="0">
                <a:solidFill>
                  <a:schemeClr val="bg2"/>
                </a:solidFill>
              </a:defRPr>
            </a:lvl1pPr>
            <a:lvl2pPr marL="457200" indent="0">
              <a:lnSpc>
                <a:spcPts val="2000"/>
              </a:lnSpc>
              <a:spcBef>
                <a:spcPts val="0"/>
              </a:spcBef>
              <a:buNone/>
              <a:defRPr sz="2000" baseline="0">
                <a:solidFill>
                  <a:schemeClr val="bg2"/>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
        <p:nvSpPr>
          <p:cNvPr id="8" name="Text Placeholder 7">
            <a:extLst>
              <a:ext uri="{FF2B5EF4-FFF2-40B4-BE49-F238E27FC236}">
                <a16:creationId xmlns:a16="http://schemas.microsoft.com/office/drawing/2014/main" id="{07913318-EE44-3F4E-BBDF-91AFEBC3D356}"/>
              </a:ext>
            </a:extLst>
          </p:cNvPr>
          <p:cNvSpPr>
            <a:spLocks noGrp="1"/>
          </p:cNvSpPr>
          <p:nvPr>
            <p:ph type="body" sz="quarter" idx="12"/>
          </p:nvPr>
        </p:nvSpPr>
        <p:spPr>
          <a:xfrm>
            <a:off x="415925" y="2092960"/>
            <a:ext cx="4827600" cy="3106800"/>
          </a:xfrm>
        </p:spPr>
        <p:txBody>
          <a:bodyPr lIns="0" tIns="0">
            <a:noAutofit/>
          </a:bodyPr>
          <a:lstStyle>
            <a:lvl1pPr marL="0" indent="0">
              <a:lnSpc>
                <a:spcPct val="90000"/>
              </a:lnSpc>
              <a:spcBef>
                <a:spcPts val="0"/>
              </a:spcBef>
              <a:spcAft>
                <a:spcPts val="1000"/>
              </a:spcAft>
              <a:buNone/>
              <a:defRPr sz="1100">
                <a:solidFill>
                  <a:schemeClr val="bg1"/>
                </a:solidFill>
              </a:defRPr>
            </a:lvl1pPr>
            <a:lvl2pPr indent="-152400">
              <a:lnSpc>
                <a:spcPct val="90000"/>
              </a:lnSpc>
              <a:spcBef>
                <a:spcPts val="0"/>
              </a:spcBef>
              <a:spcAft>
                <a:spcPts val="0"/>
              </a:spcAft>
              <a:defRPr sz="1100">
                <a:solidFill>
                  <a:schemeClr val="bg1"/>
                </a:solidFill>
              </a:defRPr>
            </a:lvl2pPr>
            <a:lvl3pPr marL="893763" indent="-254000">
              <a:lnSpc>
                <a:spcPct val="90000"/>
              </a:lnSpc>
              <a:spcBef>
                <a:spcPts val="0"/>
              </a:spcBef>
              <a:spcAft>
                <a:spcPts val="0"/>
              </a:spcAft>
              <a:buClr>
                <a:schemeClr val="bg2"/>
              </a:buClr>
              <a:tabLst/>
              <a:defRPr sz="1100">
                <a:solidFill>
                  <a:schemeClr val="bg1"/>
                </a:solidFill>
              </a:defRPr>
            </a:lvl3pPr>
            <a:lvl4pPr marL="1117600" indent="-254000">
              <a:lnSpc>
                <a:spcPct val="90000"/>
              </a:lnSpc>
              <a:spcBef>
                <a:spcPts val="0"/>
              </a:spcBef>
              <a:spcAft>
                <a:spcPts val="0"/>
              </a:spcAft>
              <a:buClr>
                <a:schemeClr val="accent2"/>
              </a:buClr>
              <a:tabLst/>
              <a:defRPr sz="1100">
                <a:solidFill>
                  <a:schemeClr val="bg1"/>
                </a:solidFill>
              </a:defRPr>
            </a:lvl4pPr>
            <a:lvl5pPr marL="1339850" indent="-254000">
              <a:lnSpc>
                <a:spcPct val="90000"/>
              </a:lnSpc>
              <a:spcBef>
                <a:spcPts val="0"/>
              </a:spcBef>
              <a:spcAft>
                <a:spcPts val="0"/>
              </a:spcAft>
              <a:buClr>
                <a:schemeClr val="accent3"/>
              </a:buClr>
              <a:tabLst/>
              <a:defRPr sz="1100">
                <a:solidFill>
                  <a:schemeClr val="bg1"/>
                </a:solidFill>
              </a:defRPr>
            </a:lvl5pPr>
          </a:lstStyle>
          <a:p>
            <a:pPr lvl="0"/>
            <a:r>
              <a:rPr lang="en-US"/>
              <a:t>Click to edit Master text styles</a:t>
            </a:r>
          </a:p>
          <a:p>
            <a:pPr lvl="1"/>
            <a:r>
              <a:rPr lang="en-GB" sz="1100">
                <a:solidFill>
                  <a:srgbClr val="FFFFFF"/>
                </a:solidFill>
                <a:latin typeface="Trebuchet MS"/>
                <a:cs typeface="Trebuchet MS"/>
              </a:rPr>
              <a:t>Bullet </a:t>
            </a:r>
            <a:r>
              <a:rPr lang="en-GB" sz="1100" spc="-5">
                <a:solidFill>
                  <a:srgbClr val="FFFFFF"/>
                </a:solidFill>
                <a:latin typeface="Trebuchet MS"/>
                <a:cs typeface="Trebuchet MS"/>
              </a:rPr>
              <a:t>point</a:t>
            </a:r>
            <a:r>
              <a:rPr lang="en-GB" sz="1100" spc="-15">
                <a:solidFill>
                  <a:srgbClr val="FFFFFF"/>
                </a:solidFill>
                <a:latin typeface="Trebuchet MS"/>
                <a:cs typeface="Trebuchet MS"/>
              </a:rPr>
              <a:t> </a:t>
            </a:r>
            <a:r>
              <a:rPr lang="en-GB" sz="1100">
                <a:solidFill>
                  <a:srgbClr val="FFFFFF"/>
                </a:solidFill>
                <a:latin typeface="Trebuchet MS"/>
                <a:cs typeface="Trebuchet MS"/>
              </a:rPr>
              <a:t>styles</a:t>
            </a:r>
            <a:endParaRPr lang="en-US"/>
          </a:p>
          <a:p>
            <a:pPr lvl="2"/>
            <a:r>
              <a:rPr lang="en-GB" sz="1100">
                <a:solidFill>
                  <a:srgbClr val="FFFFFF"/>
                </a:solidFill>
                <a:latin typeface="Trebuchet MS"/>
                <a:cs typeface="Trebuchet MS"/>
              </a:rPr>
              <a:t>Second</a:t>
            </a:r>
            <a:r>
              <a:rPr lang="en-US"/>
              <a:t> level</a:t>
            </a:r>
          </a:p>
          <a:p>
            <a:pPr lvl="3"/>
            <a:r>
              <a:rPr lang="en-GB" sz="1100">
                <a:solidFill>
                  <a:srgbClr val="FFFFFF"/>
                </a:solidFill>
                <a:latin typeface="Trebuchet MS"/>
                <a:cs typeface="Trebuchet MS"/>
              </a:rPr>
              <a:t>Third</a:t>
            </a:r>
            <a:r>
              <a:rPr lang="en-US"/>
              <a:t> level</a:t>
            </a:r>
          </a:p>
          <a:p>
            <a:pPr lvl="4"/>
            <a:r>
              <a:rPr lang="en-GB" sz="1100">
                <a:solidFill>
                  <a:srgbClr val="FFFFFF"/>
                </a:solidFill>
                <a:latin typeface="Trebuchet MS"/>
                <a:cs typeface="Trebuchet MS"/>
              </a:rPr>
              <a:t>Fourth</a:t>
            </a:r>
            <a:r>
              <a:rPr lang="en-US"/>
              <a:t> level</a:t>
            </a:r>
          </a:p>
        </p:txBody>
      </p:sp>
      <p:sp>
        <p:nvSpPr>
          <p:cNvPr id="17" name="Content Placeholder 16">
            <a:extLst>
              <a:ext uri="{FF2B5EF4-FFF2-40B4-BE49-F238E27FC236}">
                <a16:creationId xmlns:a16="http://schemas.microsoft.com/office/drawing/2014/main" id="{596472BF-8E7E-F84B-90D9-544805BCA1AA}"/>
              </a:ext>
            </a:extLst>
          </p:cNvPr>
          <p:cNvSpPr>
            <a:spLocks noGrp="1"/>
          </p:cNvSpPr>
          <p:nvPr>
            <p:ph sz="quarter" idx="13"/>
          </p:nvPr>
        </p:nvSpPr>
        <p:spPr>
          <a:xfrm>
            <a:off x="5486059" y="2092960"/>
            <a:ext cx="6315621" cy="3106800"/>
          </a:xfrm>
        </p:spPr>
        <p:txBody>
          <a:bodyPr tIns="0">
            <a:noAutofit/>
          </a:bodyPr>
          <a:lstStyle>
            <a:lvl1pPr marL="0" indent="0">
              <a:buNone/>
              <a:defRPr sz="1100">
                <a:solidFill>
                  <a:schemeClr val="bg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18" name="Text Placeholder 7">
            <a:extLst>
              <a:ext uri="{FF2B5EF4-FFF2-40B4-BE49-F238E27FC236}">
                <a16:creationId xmlns:a16="http://schemas.microsoft.com/office/drawing/2014/main" id="{B735BC91-39F2-8C49-89C8-2EF4660CE045}"/>
              </a:ext>
            </a:extLst>
          </p:cNvPr>
          <p:cNvSpPr>
            <a:spLocks noGrp="1"/>
          </p:cNvSpPr>
          <p:nvPr>
            <p:ph type="body" sz="quarter" idx="14"/>
          </p:nvPr>
        </p:nvSpPr>
        <p:spPr>
          <a:xfrm>
            <a:off x="5486060" y="4886960"/>
            <a:ext cx="6311810" cy="312800"/>
          </a:xfrm>
        </p:spPr>
        <p:txBody>
          <a:bodyPr lIns="0">
            <a:noAutofit/>
          </a:bodyPr>
          <a:lstStyle>
            <a:lvl1pPr marL="0" indent="0" algn="ctr">
              <a:lnSpc>
                <a:spcPts val="900"/>
              </a:lnSpc>
              <a:spcBef>
                <a:spcPts val="0"/>
              </a:spcBef>
              <a:spcAft>
                <a:spcPts val="0"/>
              </a:spcAft>
              <a:buNone/>
              <a:defRPr sz="800">
                <a:solidFill>
                  <a:schemeClr val="bg1"/>
                </a:solidFill>
              </a:defRPr>
            </a:lvl1pPr>
            <a:lvl2pPr marL="457200" indent="0">
              <a:lnSpc>
                <a:spcPts val="1320"/>
              </a:lnSpc>
              <a:spcBef>
                <a:spcPts val="0"/>
              </a:spcBef>
              <a:spcAft>
                <a:spcPts val="0"/>
              </a:spcAft>
              <a:buNone/>
              <a:defRPr sz="1100">
                <a:solidFill>
                  <a:schemeClr val="bg1"/>
                </a:solidFill>
              </a:defRPr>
            </a:lvl2pPr>
            <a:lvl3pPr marL="893763" indent="-254000">
              <a:lnSpc>
                <a:spcPts val="1320"/>
              </a:lnSpc>
              <a:spcBef>
                <a:spcPts val="0"/>
              </a:spcBef>
              <a:spcAft>
                <a:spcPts val="0"/>
              </a:spcAft>
              <a:buClr>
                <a:schemeClr val="bg2"/>
              </a:buClr>
              <a:tabLst/>
              <a:defRPr sz="1100">
                <a:solidFill>
                  <a:schemeClr val="bg1"/>
                </a:solidFill>
              </a:defRPr>
            </a:lvl3pPr>
            <a:lvl4pPr marL="1117600" indent="-254000">
              <a:lnSpc>
                <a:spcPts val="1320"/>
              </a:lnSpc>
              <a:spcBef>
                <a:spcPts val="0"/>
              </a:spcBef>
              <a:spcAft>
                <a:spcPts val="0"/>
              </a:spcAft>
              <a:buClr>
                <a:schemeClr val="bg2"/>
              </a:buClr>
              <a:tabLst/>
              <a:defRPr sz="1100">
                <a:solidFill>
                  <a:schemeClr val="bg1"/>
                </a:solidFill>
              </a:defRPr>
            </a:lvl4pPr>
            <a:lvl5pPr marL="1339850" indent="-254000">
              <a:lnSpc>
                <a:spcPts val="1320"/>
              </a:lnSpc>
              <a:spcBef>
                <a:spcPts val="0"/>
              </a:spcBef>
              <a:spcAft>
                <a:spcPts val="0"/>
              </a:spcAft>
              <a:buClr>
                <a:schemeClr val="accent3"/>
              </a:buClr>
              <a:tabLst/>
              <a:defRPr sz="1100">
                <a:solidFill>
                  <a:schemeClr val="bg1"/>
                </a:solidFill>
              </a:defRPr>
            </a:lvl5pPr>
          </a:lstStyle>
          <a:p>
            <a:pPr lvl="0"/>
            <a:r>
              <a:rPr lang="en-US"/>
              <a:t>Click to edit Master text styles</a:t>
            </a:r>
          </a:p>
        </p:txBody>
      </p:sp>
      <p:sp>
        <p:nvSpPr>
          <p:cNvPr id="28" name="Slide Number Placeholder 5">
            <a:extLst>
              <a:ext uri="{FF2B5EF4-FFF2-40B4-BE49-F238E27FC236}">
                <a16:creationId xmlns:a16="http://schemas.microsoft.com/office/drawing/2014/main" id="{90123F66-224D-674C-80C8-3C2514F93034}"/>
              </a:ext>
            </a:extLst>
          </p:cNvPr>
          <p:cNvSpPr>
            <a:spLocks noGrp="1"/>
          </p:cNvSpPr>
          <p:nvPr>
            <p:ph type="sldNum" sz="quarter" idx="21"/>
          </p:nvPr>
        </p:nvSpPr>
        <p:spPr>
          <a:xfrm>
            <a:off x="54000" y="6411434"/>
            <a:ext cx="533399" cy="365125"/>
          </a:xfrm>
          <a:prstGeom prst="rect">
            <a:avLst/>
          </a:prstGeom>
        </p:spPr>
        <p:txBody>
          <a:bodyPr/>
          <a:lstStyle>
            <a:lvl1pPr algn="l">
              <a:defRPr sz="800"/>
            </a:lvl1pPr>
          </a:lstStyle>
          <a:p>
            <a:fld id="{DABD0C2C-16A1-A948-A40F-15152977CC7B}" type="slidenum">
              <a:rPr lang="en-US" smtClean="0"/>
              <a:pPr/>
              <a:t>‹#›</a:t>
            </a:fld>
            <a:endParaRPr lang="en-US"/>
          </a:p>
        </p:txBody>
      </p:sp>
      <p:sp>
        <p:nvSpPr>
          <p:cNvPr id="30" name="Footer Placeholder 4">
            <a:extLst>
              <a:ext uri="{FF2B5EF4-FFF2-40B4-BE49-F238E27FC236}">
                <a16:creationId xmlns:a16="http://schemas.microsoft.com/office/drawing/2014/main" id="{12FB2B54-8A93-114E-B12E-1E0A5C60968C}"/>
              </a:ext>
            </a:extLst>
          </p:cNvPr>
          <p:cNvSpPr>
            <a:spLocks noGrp="1"/>
          </p:cNvSpPr>
          <p:nvPr>
            <p:ph type="ftr" sz="quarter" idx="22"/>
          </p:nvPr>
        </p:nvSpPr>
        <p:spPr>
          <a:xfrm>
            <a:off x="667438" y="6411434"/>
            <a:ext cx="5402855" cy="365125"/>
          </a:xfrm>
          <a:prstGeom prst="rect">
            <a:avLst/>
          </a:prstGeom>
        </p:spPr>
        <p:txBody>
          <a:bodyPr/>
          <a:lstStyle>
            <a:lvl1pPr algn="l">
              <a:defRPr sz="800" b="0" i="0">
                <a:solidFill>
                  <a:schemeClr val="accent5"/>
                </a:solidFill>
                <a:latin typeface="Trebuchet MS" panose="020B0703020202090204" pitchFamily="34" charset="0"/>
              </a:defRPr>
            </a:lvl1pPr>
          </a:lstStyle>
          <a:p>
            <a:r>
              <a:rPr lang="en-US"/>
              <a:t>Henis alicim fugiae es vendem rendi ilitibus iminvenimi, officit aturit ut mo consequis ant ut volut ulpa que ium dolo dernatur seniste mporpor eperfer natestem quibusd aectur? Nihilibus et quo tet rerorum </a:t>
            </a:r>
          </a:p>
        </p:txBody>
      </p:sp>
      <p:pic>
        <p:nvPicPr>
          <p:cNvPr id="24" name="Picture 23" descr="A close up of a sign&#10;&#10;Description automatically generated">
            <a:extLst>
              <a:ext uri="{FF2B5EF4-FFF2-40B4-BE49-F238E27FC236}">
                <a16:creationId xmlns:a16="http://schemas.microsoft.com/office/drawing/2014/main" id="{A4596633-81DB-6B41-BDB5-CDAFFFB558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1185" y="6405611"/>
            <a:ext cx="1065871" cy="327261"/>
          </a:xfrm>
          <a:prstGeom prst="rect">
            <a:avLst/>
          </a:prstGeom>
        </p:spPr>
      </p:pic>
      <p:sp>
        <p:nvSpPr>
          <p:cNvPr id="38" name="Text Placeholder 11">
            <a:extLst>
              <a:ext uri="{FF2B5EF4-FFF2-40B4-BE49-F238E27FC236}">
                <a16:creationId xmlns:a16="http://schemas.microsoft.com/office/drawing/2014/main" id="{17205F27-03E1-334F-915D-347987D64B4C}"/>
              </a:ext>
            </a:extLst>
          </p:cNvPr>
          <p:cNvSpPr>
            <a:spLocks noGrp="1"/>
          </p:cNvSpPr>
          <p:nvPr>
            <p:ph type="body" sz="quarter" idx="20" hasCustomPrompt="1"/>
          </p:nvPr>
        </p:nvSpPr>
        <p:spPr>
          <a:xfrm>
            <a:off x="2808560"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2 TITLE</a:t>
            </a:r>
          </a:p>
        </p:txBody>
      </p:sp>
      <p:sp>
        <p:nvSpPr>
          <p:cNvPr id="35" name="Text Placeholder 11">
            <a:extLst>
              <a:ext uri="{FF2B5EF4-FFF2-40B4-BE49-F238E27FC236}">
                <a16:creationId xmlns:a16="http://schemas.microsoft.com/office/drawing/2014/main" id="{958B794E-A211-8041-B792-A277CC5EECBF}"/>
              </a:ext>
            </a:extLst>
          </p:cNvPr>
          <p:cNvSpPr>
            <a:spLocks noGrp="1"/>
          </p:cNvSpPr>
          <p:nvPr>
            <p:ph type="body" sz="quarter" idx="17" hasCustomPrompt="1"/>
          </p:nvPr>
        </p:nvSpPr>
        <p:spPr>
          <a:xfrm>
            <a:off x="5168845"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3 TITLE</a:t>
            </a:r>
          </a:p>
        </p:txBody>
      </p:sp>
      <p:sp>
        <p:nvSpPr>
          <p:cNvPr id="36" name="Text Placeholder 11">
            <a:extLst>
              <a:ext uri="{FF2B5EF4-FFF2-40B4-BE49-F238E27FC236}">
                <a16:creationId xmlns:a16="http://schemas.microsoft.com/office/drawing/2014/main" id="{75D82B53-F287-5844-920F-6630A7B8EF01}"/>
              </a:ext>
            </a:extLst>
          </p:cNvPr>
          <p:cNvSpPr>
            <a:spLocks noGrp="1"/>
          </p:cNvSpPr>
          <p:nvPr>
            <p:ph type="body" sz="quarter" idx="18" hasCustomPrompt="1"/>
          </p:nvPr>
        </p:nvSpPr>
        <p:spPr>
          <a:xfrm>
            <a:off x="7556228"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4 TITLE</a:t>
            </a:r>
          </a:p>
        </p:txBody>
      </p:sp>
      <p:sp>
        <p:nvSpPr>
          <p:cNvPr id="37" name="Text Placeholder 11">
            <a:extLst>
              <a:ext uri="{FF2B5EF4-FFF2-40B4-BE49-F238E27FC236}">
                <a16:creationId xmlns:a16="http://schemas.microsoft.com/office/drawing/2014/main" id="{E78BF499-9F10-9040-AA32-C2E25CCBE636}"/>
              </a:ext>
            </a:extLst>
          </p:cNvPr>
          <p:cNvSpPr>
            <a:spLocks noGrp="1"/>
          </p:cNvSpPr>
          <p:nvPr>
            <p:ph type="body" sz="quarter" idx="19" hasCustomPrompt="1"/>
          </p:nvPr>
        </p:nvSpPr>
        <p:spPr>
          <a:xfrm>
            <a:off x="9905726"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5 TITLE</a:t>
            </a:r>
          </a:p>
        </p:txBody>
      </p:sp>
      <p:sp>
        <p:nvSpPr>
          <p:cNvPr id="25" name="Text Placeholder 11">
            <a:extLst>
              <a:ext uri="{FF2B5EF4-FFF2-40B4-BE49-F238E27FC236}">
                <a16:creationId xmlns:a16="http://schemas.microsoft.com/office/drawing/2014/main" id="{66BB3273-3DE6-9F4F-8B12-E7E0F7FD4B37}"/>
              </a:ext>
            </a:extLst>
          </p:cNvPr>
          <p:cNvSpPr>
            <a:spLocks noGrp="1"/>
          </p:cNvSpPr>
          <p:nvPr>
            <p:ph type="body" sz="quarter" idx="23" hasCustomPrompt="1"/>
          </p:nvPr>
        </p:nvSpPr>
        <p:spPr>
          <a:xfrm>
            <a:off x="396667"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1 TITLE</a:t>
            </a:r>
          </a:p>
        </p:txBody>
      </p:sp>
    </p:spTree>
    <p:extLst>
      <p:ext uri="{BB962C8B-B14F-4D97-AF65-F5344CB8AC3E}">
        <p14:creationId xmlns:p14="http://schemas.microsoft.com/office/powerpoint/2010/main" val="19922369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E506499-A243-1E4C-B17B-DB0A375C1D87}"/>
              </a:ext>
            </a:extLst>
          </p:cNvPr>
          <p:cNvSpPr>
            <a:spLocks noGrp="1"/>
          </p:cNvSpPr>
          <p:nvPr>
            <p:ph type="body" sz="quarter" idx="10"/>
          </p:nvPr>
        </p:nvSpPr>
        <p:spPr>
          <a:xfrm>
            <a:off x="415924" y="803275"/>
            <a:ext cx="11386800" cy="893763"/>
          </a:xfrm>
        </p:spPr>
        <p:txBody>
          <a:bodyPr lIns="0">
            <a:noAutofit/>
          </a:bodyPr>
          <a:lstStyle>
            <a:lvl1pPr marL="0" indent="0">
              <a:lnSpc>
                <a:spcPts val="3240"/>
              </a:lnSpc>
              <a:spcBef>
                <a:spcPts val="0"/>
              </a:spcBef>
              <a:buNone/>
              <a:defRPr sz="27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4">
            <a:extLst>
              <a:ext uri="{FF2B5EF4-FFF2-40B4-BE49-F238E27FC236}">
                <a16:creationId xmlns:a16="http://schemas.microsoft.com/office/drawing/2014/main" id="{CB0C72BA-F979-424E-9F30-B10CD2A2AB7D}"/>
              </a:ext>
            </a:extLst>
          </p:cNvPr>
          <p:cNvSpPr>
            <a:spLocks noGrp="1"/>
          </p:cNvSpPr>
          <p:nvPr>
            <p:ph type="body" sz="quarter" idx="11"/>
          </p:nvPr>
        </p:nvSpPr>
        <p:spPr>
          <a:xfrm>
            <a:off x="415924" y="528320"/>
            <a:ext cx="11386800" cy="338059"/>
          </a:xfrm>
        </p:spPr>
        <p:txBody>
          <a:bodyPr lIns="0">
            <a:noAutofit/>
          </a:bodyPr>
          <a:lstStyle>
            <a:lvl1pPr marL="0" indent="0">
              <a:lnSpc>
                <a:spcPts val="2000"/>
              </a:lnSpc>
              <a:spcBef>
                <a:spcPts val="0"/>
              </a:spcBef>
              <a:buNone/>
              <a:defRPr sz="2000" baseline="0">
                <a:solidFill>
                  <a:schemeClr val="tx1"/>
                </a:solidFill>
              </a:defRPr>
            </a:lvl1pPr>
            <a:lvl2pPr marL="457200" indent="0">
              <a:lnSpc>
                <a:spcPts val="2000"/>
              </a:lnSpc>
              <a:spcBef>
                <a:spcPts val="0"/>
              </a:spcBef>
              <a:buNone/>
              <a:defRPr sz="2000" baseline="0">
                <a:solidFill>
                  <a:schemeClr val="tx1"/>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
        <p:nvSpPr>
          <p:cNvPr id="24" name="Slide Number Placeholder 5">
            <a:extLst>
              <a:ext uri="{FF2B5EF4-FFF2-40B4-BE49-F238E27FC236}">
                <a16:creationId xmlns:a16="http://schemas.microsoft.com/office/drawing/2014/main" id="{F631991D-E85D-9043-B76E-499613C72103}"/>
              </a:ext>
            </a:extLst>
          </p:cNvPr>
          <p:cNvSpPr>
            <a:spLocks noGrp="1"/>
          </p:cNvSpPr>
          <p:nvPr>
            <p:ph type="sldNum" sz="quarter" idx="21"/>
          </p:nvPr>
        </p:nvSpPr>
        <p:spPr>
          <a:xfrm>
            <a:off x="54000" y="6411434"/>
            <a:ext cx="533399" cy="365125"/>
          </a:xfrm>
          <a:prstGeom prst="rect">
            <a:avLst/>
          </a:prstGeom>
        </p:spPr>
        <p:txBody>
          <a:bodyPr/>
          <a:lstStyle>
            <a:lvl1pPr algn="l">
              <a:defRPr sz="800"/>
            </a:lvl1pPr>
          </a:lstStyle>
          <a:p>
            <a:fld id="{DABD0C2C-16A1-A948-A40F-15152977CC7B}" type="slidenum">
              <a:rPr lang="en-US" smtClean="0"/>
              <a:pPr/>
              <a:t>‹#›</a:t>
            </a:fld>
            <a:endParaRPr lang="en-US"/>
          </a:p>
        </p:txBody>
      </p:sp>
      <p:sp>
        <p:nvSpPr>
          <p:cNvPr id="26" name="Footer Placeholder 4">
            <a:extLst>
              <a:ext uri="{FF2B5EF4-FFF2-40B4-BE49-F238E27FC236}">
                <a16:creationId xmlns:a16="http://schemas.microsoft.com/office/drawing/2014/main" id="{22893EED-02F0-224D-99B9-2C078C8CD384}"/>
              </a:ext>
            </a:extLst>
          </p:cNvPr>
          <p:cNvSpPr>
            <a:spLocks noGrp="1"/>
          </p:cNvSpPr>
          <p:nvPr>
            <p:ph type="ftr" sz="quarter" idx="22"/>
          </p:nvPr>
        </p:nvSpPr>
        <p:spPr>
          <a:xfrm>
            <a:off x="667438" y="6411434"/>
            <a:ext cx="5402855" cy="365125"/>
          </a:xfrm>
          <a:prstGeom prst="rect">
            <a:avLst/>
          </a:prstGeom>
        </p:spPr>
        <p:txBody>
          <a:bodyPr/>
          <a:lstStyle>
            <a:lvl1pPr algn="l">
              <a:defRPr sz="800" b="0" i="0">
                <a:solidFill>
                  <a:schemeClr val="accent5"/>
                </a:solidFill>
                <a:latin typeface="Trebuchet MS" panose="020B0703020202090204" pitchFamily="34" charset="0"/>
              </a:defRPr>
            </a:lvl1pPr>
          </a:lstStyle>
          <a:p>
            <a:r>
              <a:rPr lang="en-US"/>
              <a:t>Henis alicim fugiae es vendem rendi ilitibus iminvenimi, officit aturit ut mo consequis ant ut volut ulpa que ium dolo dernatur seniste mporpor eperfer natestem quibusd aectur? Nihilibus et quo tet rerorum </a:t>
            </a:r>
          </a:p>
        </p:txBody>
      </p:sp>
      <p:pic>
        <p:nvPicPr>
          <p:cNvPr id="31" name="Picture 30" descr="A close up of a sign&#10;&#10;Description automatically generated">
            <a:extLst>
              <a:ext uri="{FF2B5EF4-FFF2-40B4-BE49-F238E27FC236}">
                <a16:creationId xmlns:a16="http://schemas.microsoft.com/office/drawing/2014/main" id="{270814D0-2FDC-F240-BD80-8E82273135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1185" y="6405611"/>
            <a:ext cx="1065871" cy="327261"/>
          </a:xfrm>
          <a:prstGeom prst="rect">
            <a:avLst/>
          </a:prstGeom>
        </p:spPr>
      </p:pic>
      <p:sp>
        <p:nvSpPr>
          <p:cNvPr id="32" name="Freeform 31">
            <a:extLst>
              <a:ext uri="{FF2B5EF4-FFF2-40B4-BE49-F238E27FC236}">
                <a16:creationId xmlns:a16="http://schemas.microsoft.com/office/drawing/2014/main" id="{D4CEADBF-6AD5-9D4A-A5E5-F2CC36A16DB2}"/>
              </a:ext>
            </a:extLst>
          </p:cNvPr>
          <p:cNvSpPr/>
          <p:nvPr userDrawn="1"/>
        </p:nvSpPr>
        <p:spPr>
          <a:xfrm>
            <a:off x="139700" y="6219315"/>
            <a:ext cx="11915775" cy="104400"/>
          </a:xfrm>
          <a:custGeom>
            <a:avLst/>
            <a:gdLst>
              <a:gd name="connsiteX0" fmla="*/ 0 w 11909425"/>
              <a:gd name="connsiteY0" fmla="*/ 0 h 104400"/>
              <a:gd name="connsiteX1" fmla="*/ 33915 w 11909425"/>
              <a:gd name="connsiteY1" fmla="*/ 0 h 104400"/>
              <a:gd name="connsiteX2" fmla="*/ 11875510 w 11909425"/>
              <a:gd name="connsiteY2" fmla="*/ 0 h 104400"/>
              <a:gd name="connsiteX3" fmla="*/ 11909425 w 11909425"/>
              <a:gd name="connsiteY3" fmla="*/ 0 h 104400"/>
              <a:gd name="connsiteX4" fmla="*/ 11909425 w 11909425"/>
              <a:gd name="connsiteY4" fmla="*/ 33915 h 104400"/>
              <a:gd name="connsiteX5" fmla="*/ 11909425 w 11909425"/>
              <a:gd name="connsiteY5" fmla="*/ 70485 h 104400"/>
              <a:gd name="connsiteX6" fmla="*/ 11909425 w 11909425"/>
              <a:gd name="connsiteY6" fmla="*/ 71360 h 104400"/>
              <a:gd name="connsiteX7" fmla="*/ 11909063 w 11909425"/>
              <a:gd name="connsiteY7" fmla="*/ 71360 h 104400"/>
              <a:gd name="connsiteX8" fmla="*/ 11899492 w 11909425"/>
              <a:gd name="connsiteY8" fmla="*/ 94467 h 104400"/>
              <a:gd name="connsiteX9" fmla="*/ 11875510 w 11909425"/>
              <a:gd name="connsiteY9" fmla="*/ 104400 h 104400"/>
              <a:gd name="connsiteX10" fmla="*/ 33915 w 11909425"/>
              <a:gd name="connsiteY10" fmla="*/ 104400 h 104400"/>
              <a:gd name="connsiteX11" fmla="*/ 9934 w 11909425"/>
              <a:gd name="connsiteY11" fmla="*/ 94467 h 104400"/>
              <a:gd name="connsiteX12" fmla="*/ 363 w 11909425"/>
              <a:gd name="connsiteY12" fmla="*/ 71360 h 104400"/>
              <a:gd name="connsiteX13" fmla="*/ 0 w 11909425"/>
              <a:gd name="connsiteY13" fmla="*/ 71360 h 104400"/>
              <a:gd name="connsiteX14" fmla="*/ 0 w 11909425"/>
              <a:gd name="connsiteY14" fmla="*/ 70485 h 104400"/>
              <a:gd name="connsiteX15" fmla="*/ 0 w 11909425"/>
              <a:gd name="connsiteY15" fmla="*/ 33915 h 1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09425" h="104400">
                <a:moveTo>
                  <a:pt x="0" y="0"/>
                </a:moveTo>
                <a:lnTo>
                  <a:pt x="33915" y="0"/>
                </a:lnTo>
                <a:lnTo>
                  <a:pt x="11875510" y="0"/>
                </a:lnTo>
                <a:lnTo>
                  <a:pt x="11909425" y="0"/>
                </a:lnTo>
                <a:lnTo>
                  <a:pt x="11909425" y="33915"/>
                </a:lnTo>
                <a:lnTo>
                  <a:pt x="11909425" y="70485"/>
                </a:lnTo>
                <a:lnTo>
                  <a:pt x="11909425" y="71360"/>
                </a:lnTo>
                <a:lnTo>
                  <a:pt x="11909063" y="71360"/>
                </a:lnTo>
                <a:lnTo>
                  <a:pt x="11899492" y="94467"/>
                </a:lnTo>
                <a:cubicBezTo>
                  <a:pt x="11893354" y="100604"/>
                  <a:pt x="11884875" y="104400"/>
                  <a:pt x="11875510" y="104400"/>
                </a:cubicBezTo>
                <a:lnTo>
                  <a:pt x="33915" y="104400"/>
                </a:lnTo>
                <a:cubicBezTo>
                  <a:pt x="24550" y="104400"/>
                  <a:pt x="16071" y="100604"/>
                  <a:pt x="9934" y="94467"/>
                </a:cubicBezTo>
                <a:lnTo>
                  <a:pt x="363" y="71360"/>
                </a:lnTo>
                <a:lnTo>
                  <a:pt x="0" y="71360"/>
                </a:lnTo>
                <a:lnTo>
                  <a:pt x="0" y="70485"/>
                </a:lnTo>
                <a:lnTo>
                  <a:pt x="0" y="3391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Text Placeholder 2">
            <a:extLst>
              <a:ext uri="{FF2B5EF4-FFF2-40B4-BE49-F238E27FC236}">
                <a16:creationId xmlns:a16="http://schemas.microsoft.com/office/drawing/2014/main" id="{53ABCB51-2BCD-9B4B-B685-C63769DD7B42}"/>
              </a:ext>
            </a:extLst>
          </p:cNvPr>
          <p:cNvSpPr>
            <a:spLocks noGrp="1"/>
          </p:cNvSpPr>
          <p:nvPr>
            <p:ph type="body" sz="quarter" idx="23"/>
          </p:nvPr>
        </p:nvSpPr>
        <p:spPr>
          <a:xfrm>
            <a:off x="415925" y="2092960"/>
            <a:ext cx="4827600" cy="3106800"/>
          </a:xfrm>
        </p:spPr>
        <p:txBody>
          <a:bodyPr lIns="0" tIns="0">
            <a:noAutofit/>
          </a:bodyPr>
          <a:lstStyle>
            <a:lvl1pPr marL="0" indent="0">
              <a:lnSpc>
                <a:spcPct val="90000"/>
              </a:lnSpc>
              <a:spcBef>
                <a:spcPts val="0"/>
              </a:spcBef>
              <a:spcAft>
                <a:spcPts val="1000"/>
              </a:spcAft>
              <a:buNone/>
              <a:defRPr sz="1100" b="0"/>
            </a:lvl1pPr>
            <a:lvl2pPr indent="-152400">
              <a:lnSpc>
                <a:spcPct val="90000"/>
              </a:lnSpc>
              <a:spcBef>
                <a:spcPts val="0"/>
              </a:spcBef>
              <a:buClr>
                <a:schemeClr val="tx1"/>
              </a:buClr>
              <a:defRPr sz="1100" b="0">
                <a:solidFill>
                  <a:schemeClr val="accent5"/>
                </a:solidFill>
              </a:defRPr>
            </a:lvl2pPr>
            <a:lvl3pPr marL="936625" indent="-250825">
              <a:lnSpc>
                <a:spcPct val="90000"/>
              </a:lnSpc>
              <a:spcBef>
                <a:spcPts val="0"/>
              </a:spcBef>
              <a:buClr>
                <a:schemeClr val="bg2"/>
              </a:buClr>
              <a:tabLst/>
              <a:defRPr sz="1100" b="0">
                <a:solidFill>
                  <a:schemeClr val="accent5"/>
                </a:solidFill>
              </a:defRPr>
            </a:lvl3pPr>
            <a:lvl4pPr marL="1117600">
              <a:lnSpc>
                <a:spcPct val="90000"/>
              </a:lnSpc>
              <a:spcBef>
                <a:spcPts val="0"/>
              </a:spcBef>
              <a:buClr>
                <a:schemeClr val="accent2"/>
              </a:buClr>
              <a:defRPr sz="1100" b="0">
                <a:solidFill>
                  <a:schemeClr val="accent5"/>
                </a:solidFill>
              </a:defRPr>
            </a:lvl4pPr>
            <a:lvl5pPr marL="1338263" indent="-228600">
              <a:lnSpc>
                <a:spcPct val="90000"/>
              </a:lnSpc>
              <a:spcBef>
                <a:spcPts val="0"/>
              </a:spcBef>
              <a:buClr>
                <a:schemeClr val="accent3"/>
              </a:buClr>
              <a:tabLst/>
              <a:defRPr sz="1100" b="0">
                <a:solidFill>
                  <a:schemeClr val="accent5"/>
                </a:solidFill>
              </a:defRPr>
            </a:lvl5pPr>
          </a:lstStyle>
          <a:p>
            <a:pPr lvl="0"/>
            <a:r>
              <a:rPr lang="en-US"/>
              <a:t>Click to edit Master text styles</a:t>
            </a:r>
          </a:p>
          <a:p>
            <a:pPr lvl="1"/>
            <a:r>
              <a:rPr lang="en-US"/>
              <a:t>Bullet point style</a:t>
            </a:r>
          </a:p>
          <a:p>
            <a:pPr lvl="2"/>
            <a:r>
              <a:rPr lang="en-US"/>
              <a:t>Second level</a:t>
            </a:r>
          </a:p>
          <a:p>
            <a:pPr lvl="3"/>
            <a:r>
              <a:rPr lang="en-US"/>
              <a:t>Third level</a:t>
            </a:r>
          </a:p>
          <a:p>
            <a:pPr lvl="4"/>
            <a:r>
              <a:rPr lang="en-US"/>
              <a:t>Fourth level</a:t>
            </a:r>
          </a:p>
        </p:txBody>
      </p:sp>
      <p:sp>
        <p:nvSpPr>
          <p:cNvPr id="30" name="Content Placeholder 16">
            <a:extLst>
              <a:ext uri="{FF2B5EF4-FFF2-40B4-BE49-F238E27FC236}">
                <a16:creationId xmlns:a16="http://schemas.microsoft.com/office/drawing/2014/main" id="{954D3FE3-807F-4244-AD25-E80C19D2054E}"/>
              </a:ext>
            </a:extLst>
          </p:cNvPr>
          <p:cNvSpPr>
            <a:spLocks noGrp="1"/>
          </p:cNvSpPr>
          <p:nvPr>
            <p:ph sz="quarter" idx="13"/>
          </p:nvPr>
        </p:nvSpPr>
        <p:spPr>
          <a:xfrm>
            <a:off x="5486059" y="2092960"/>
            <a:ext cx="6315621" cy="3106800"/>
          </a:xfrm>
        </p:spPr>
        <p:txBody>
          <a:bodyPr tIns="0">
            <a:noAutofit/>
          </a:bodyPr>
          <a:lstStyle>
            <a:lvl1pPr marL="0" indent="0">
              <a:buNone/>
              <a:defRPr sz="1100">
                <a:solidFill>
                  <a:schemeClr val="tx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33" name="Text Placeholder 7">
            <a:extLst>
              <a:ext uri="{FF2B5EF4-FFF2-40B4-BE49-F238E27FC236}">
                <a16:creationId xmlns:a16="http://schemas.microsoft.com/office/drawing/2014/main" id="{E963AF7D-0167-E84A-B55D-613D03F1E5F2}"/>
              </a:ext>
            </a:extLst>
          </p:cNvPr>
          <p:cNvSpPr>
            <a:spLocks noGrp="1"/>
          </p:cNvSpPr>
          <p:nvPr>
            <p:ph type="body" sz="quarter" idx="14"/>
          </p:nvPr>
        </p:nvSpPr>
        <p:spPr>
          <a:xfrm>
            <a:off x="5486060" y="4886960"/>
            <a:ext cx="6311810" cy="312800"/>
          </a:xfrm>
        </p:spPr>
        <p:txBody>
          <a:bodyPr lIns="0">
            <a:noAutofit/>
          </a:bodyPr>
          <a:lstStyle>
            <a:lvl1pPr marL="0" indent="0" algn="ctr">
              <a:lnSpc>
                <a:spcPts val="900"/>
              </a:lnSpc>
              <a:spcBef>
                <a:spcPts val="0"/>
              </a:spcBef>
              <a:spcAft>
                <a:spcPts val="0"/>
              </a:spcAft>
              <a:buNone/>
              <a:defRPr sz="800">
                <a:solidFill>
                  <a:schemeClr val="tx1"/>
                </a:solidFill>
              </a:defRPr>
            </a:lvl1pPr>
            <a:lvl2pPr marL="457200" indent="0">
              <a:lnSpc>
                <a:spcPts val="1320"/>
              </a:lnSpc>
              <a:spcBef>
                <a:spcPts val="0"/>
              </a:spcBef>
              <a:spcAft>
                <a:spcPts val="0"/>
              </a:spcAft>
              <a:buNone/>
              <a:defRPr sz="1100">
                <a:solidFill>
                  <a:schemeClr val="bg1"/>
                </a:solidFill>
              </a:defRPr>
            </a:lvl2pPr>
            <a:lvl3pPr marL="893763" indent="-254000">
              <a:lnSpc>
                <a:spcPts val="1320"/>
              </a:lnSpc>
              <a:spcBef>
                <a:spcPts val="0"/>
              </a:spcBef>
              <a:spcAft>
                <a:spcPts val="0"/>
              </a:spcAft>
              <a:buClr>
                <a:schemeClr val="bg2"/>
              </a:buClr>
              <a:tabLst/>
              <a:defRPr sz="1100">
                <a:solidFill>
                  <a:schemeClr val="bg1"/>
                </a:solidFill>
              </a:defRPr>
            </a:lvl3pPr>
            <a:lvl4pPr marL="1117600" indent="-254000">
              <a:lnSpc>
                <a:spcPts val="1320"/>
              </a:lnSpc>
              <a:spcBef>
                <a:spcPts val="0"/>
              </a:spcBef>
              <a:spcAft>
                <a:spcPts val="0"/>
              </a:spcAft>
              <a:buClr>
                <a:schemeClr val="bg2"/>
              </a:buClr>
              <a:tabLst/>
              <a:defRPr sz="1100">
                <a:solidFill>
                  <a:schemeClr val="bg1"/>
                </a:solidFill>
              </a:defRPr>
            </a:lvl4pPr>
            <a:lvl5pPr marL="1339850" indent="-254000">
              <a:lnSpc>
                <a:spcPts val="1320"/>
              </a:lnSpc>
              <a:spcBef>
                <a:spcPts val="0"/>
              </a:spcBef>
              <a:spcAft>
                <a:spcPts val="0"/>
              </a:spcAft>
              <a:buClr>
                <a:schemeClr val="accent3"/>
              </a:buClr>
              <a:tabLst/>
              <a:defRPr sz="1100">
                <a:solidFill>
                  <a:schemeClr val="bg1"/>
                </a:solidFill>
              </a:defRPr>
            </a:lvl5pPr>
          </a:lstStyle>
          <a:p>
            <a:pPr lvl="0"/>
            <a:r>
              <a:rPr lang="en-US"/>
              <a:t>Click to edit Master text styles</a:t>
            </a:r>
          </a:p>
        </p:txBody>
      </p:sp>
      <p:sp>
        <p:nvSpPr>
          <p:cNvPr id="18" name="Freeform 17">
            <a:extLst>
              <a:ext uri="{FF2B5EF4-FFF2-40B4-BE49-F238E27FC236}">
                <a16:creationId xmlns:a16="http://schemas.microsoft.com/office/drawing/2014/main" id="{A46A5373-17F1-F04B-AA97-020B30E9667D}"/>
              </a:ext>
            </a:extLst>
          </p:cNvPr>
          <p:cNvSpPr/>
          <p:nvPr userDrawn="1"/>
        </p:nvSpPr>
        <p:spPr>
          <a:xfrm>
            <a:off x="137886" y="139700"/>
            <a:ext cx="11917309" cy="241300"/>
          </a:xfrm>
          <a:custGeom>
            <a:avLst/>
            <a:gdLst>
              <a:gd name="connsiteX0" fmla="*/ 27096 w 11917309"/>
              <a:gd name="connsiteY0" fmla="*/ 0 h 241300"/>
              <a:gd name="connsiteX1" fmla="*/ 11890225 w 11917309"/>
              <a:gd name="connsiteY1" fmla="*/ 0 h 241300"/>
              <a:gd name="connsiteX2" fmla="*/ 11905883 w 11917309"/>
              <a:gd name="connsiteY2" fmla="*/ 4188 h 241300"/>
              <a:gd name="connsiteX3" fmla="*/ 11913923 w 11917309"/>
              <a:gd name="connsiteY3" fmla="*/ 13405 h 241300"/>
              <a:gd name="connsiteX4" fmla="*/ 11916885 w 11917309"/>
              <a:gd name="connsiteY4" fmla="*/ 22620 h 241300"/>
              <a:gd name="connsiteX5" fmla="*/ 11917309 w 11917309"/>
              <a:gd name="connsiteY5" fmla="*/ 26809 h 241300"/>
              <a:gd name="connsiteX6" fmla="*/ 11917309 w 11917309"/>
              <a:gd name="connsiteY6" fmla="*/ 236998 h 241300"/>
              <a:gd name="connsiteX7" fmla="*/ 11913007 w 11917309"/>
              <a:gd name="connsiteY7" fmla="*/ 241300 h 241300"/>
              <a:gd name="connsiteX8" fmla="*/ 3645 w 11917309"/>
              <a:gd name="connsiteY8" fmla="*/ 241300 h 241300"/>
              <a:gd name="connsiteX9" fmla="*/ 0 w 11917309"/>
              <a:gd name="connsiteY9" fmla="*/ 237655 h 241300"/>
              <a:gd name="connsiteX10" fmla="*/ 0 w 11917309"/>
              <a:gd name="connsiteY10" fmla="*/ 26809 h 241300"/>
              <a:gd name="connsiteX11" fmla="*/ 4233 w 11917309"/>
              <a:gd name="connsiteY11" fmla="*/ 11309 h 241300"/>
              <a:gd name="connsiteX12" fmla="*/ 13548 w 11917309"/>
              <a:gd name="connsiteY12" fmla="*/ 3351 h 241300"/>
              <a:gd name="connsiteX13" fmla="*/ 22862 w 11917309"/>
              <a:gd name="connsiteY13" fmla="*/ 419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7309" h="241300">
                <a:moveTo>
                  <a:pt x="27096" y="0"/>
                </a:moveTo>
                <a:lnTo>
                  <a:pt x="11890225" y="0"/>
                </a:lnTo>
                <a:lnTo>
                  <a:pt x="11905883" y="4188"/>
                </a:lnTo>
                <a:lnTo>
                  <a:pt x="11913923" y="13405"/>
                </a:lnTo>
                <a:lnTo>
                  <a:pt x="11916885" y="22620"/>
                </a:lnTo>
                <a:lnTo>
                  <a:pt x="11917309" y="26809"/>
                </a:lnTo>
                <a:lnTo>
                  <a:pt x="11917309" y="236998"/>
                </a:lnTo>
                <a:lnTo>
                  <a:pt x="11913007" y="241300"/>
                </a:lnTo>
                <a:lnTo>
                  <a:pt x="3645" y="241300"/>
                </a:lnTo>
                <a:lnTo>
                  <a:pt x="0" y="237655"/>
                </a:lnTo>
                <a:lnTo>
                  <a:pt x="0" y="26809"/>
                </a:lnTo>
                <a:lnTo>
                  <a:pt x="4233" y="11309"/>
                </a:lnTo>
                <a:lnTo>
                  <a:pt x="13548" y="3351"/>
                </a:lnTo>
                <a:lnTo>
                  <a:pt x="22862" y="41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E531A790-AA3D-EF44-B782-9EE74B795F44}"/>
              </a:ext>
            </a:extLst>
          </p:cNvPr>
          <p:cNvSpPr/>
          <p:nvPr userDrawn="1"/>
        </p:nvSpPr>
        <p:spPr>
          <a:xfrm>
            <a:off x="139898" y="139700"/>
            <a:ext cx="2404800" cy="241200"/>
          </a:xfrm>
          <a:custGeom>
            <a:avLst/>
            <a:gdLst>
              <a:gd name="connsiteX0" fmla="*/ 25084 w 2404800"/>
              <a:gd name="connsiteY0" fmla="*/ 0 h 241300"/>
              <a:gd name="connsiteX1" fmla="*/ 2404024 w 2404800"/>
              <a:gd name="connsiteY1" fmla="*/ 0 h 241300"/>
              <a:gd name="connsiteX2" fmla="*/ 2404800 w 2404800"/>
              <a:gd name="connsiteY2" fmla="*/ 776 h 241300"/>
              <a:gd name="connsiteX3" fmla="*/ 2404800 w 2404800"/>
              <a:gd name="connsiteY3" fmla="*/ 236206 h 241300"/>
              <a:gd name="connsiteX4" fmla="*/ 2399706 w 2404800"/>
              <a:gd name="connsiteY4" fmla="*/ 241300 h 241300"/>
              <a:gd name="connsiteX5" fmla="*/ 5094 w 2404800"/>
              <a:gd name="connsiteY5" fmla="*/ 241300 h 241300"/>
              <a:gd name="connsiteX6" fmla="*/ 0 w 2404800"/>
              <a:gd name="connsiteY6" fmla="*/ 236206 h 241300"/>
              <a:gd name="connsiteX7" fmla="*/ 0 w 2404800"/>
              <a:gd name="connsiteY7" fmla="*/ 19442 h 241300"/>
              <a:gd name="connsiteX8" fmla="*/ 2221 w 2404800"/>
              <a:gd name="connsiteY8" fmla="*/ 11309 h 241300"/>
              <a:gd name="connsiteX9" fmla="*/ 11536 w 2404800"/>
              <a:gd name="connsiteY9" fmla="*/ 3351 h 241300"/>
              <a:gd name="connsiteX10" fmla="*/ 20850 w 2404800"/>
              <a:gd name="connsiteY10" fmla="*/ 419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4800" h="241300">
                <a:moveTo>
                  <a:pt x="25084" y="0"/>
                </a:moveTo>
                <a:lnTo>
                  <a:pt x="2404024" y="0"/>
                </a:lnTo>
                <a:lnTo>
                  <a:pt x="2404800" y="776"/>
                </a:lnTo>
                <a:lnTo>
                  <a:pt x="2404800" y="236206"/>
                </a:lnTo>
                <a:cubicBezTo>
                  <a:pt x="2404800" y="239019"/>
                  <a:pt x="2402519" y="241300"/>
                  <a:pt x="2399706" y="241300"/>
                </a:cubicBezTo>
                <a:lnTo>
                  <a:pt x="5094" y="241300"/>
                </a:lnTo>
                <a:cubicBezTo>
                  <a:pt x="2281" y="241300"/>
                  <a:pt x="0" y="239019"/>
                  <a:pt x="0" y="236206"/>
                </a:cubicBezTo>
                <a:lnTo>
                  <a:pt x="0" y="19442"/>
                </a:lnTo>
                <a:lnTo>
                  <a:pt x="2221" y="11309"/>
                </a:lnTo>
                <a:lnTo>
                  <a:pt x="11536" y="3351"/>
                </a:lnTo>
                <a:lnTo>
                  <a:pt x="20850" y="4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ext Placeholder 11">
            <a:extLst>
              <a:ext uri="{FF2B5EF4-FFF2-40B4-BE49-F238E27FC236}">
                <a16:creationId xmlns:a16="http://schemas.microsoft.com/office/drawing/2014/main" id="{29EE71BB-B65A-B249-BA1D-A50E0481919E}"/>
              </a:ext>
            </a:extLst>
          </p:cNvPr>
          <p:cNvSpPr>
            <a:spLocks noGrp="1"/>
          </p:cNvSpPr>
          <p:nvPr>
            <p:ph type="body" sz="quarter" idx="17" hasCustomPrompt="1"/>
          </p:nvPr>
        </p:nvSpPr>
        <p:spPr>
          <a:xfrm>
            <a:off x="5168845"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3 TITLE</a:t>
            </a:r>
          </a:p>
        </p:txBody>
      </p:sp>
      <p:sp>
        <p:nvSpPr>
          <p:cNvPr id="23" name="Text Placeholder 11">
            <a:extLst>
              <a:ext uri="{FF2B5EF4-FFF2-40B4-BE49-F238E27FC236}">
                <a16:creationId xmlns:a16="http://schemas.microsoft.com/office/drawing/2014/main" id="{EC7B9119-B25F-8C45-858A-AC8E5921F56D}"/>
              </a:ext>
            </a:extLst>
          </p:cNvPr>
          <p:cNvSpPr>
            <a:spLocks noGrp="1"/>
          </p:cNvSpPr>
          <p:nvPr>
            <p:ph type="body" sz="quarter" idx="18" hasCustomPrompt="1"/>
          </p:nvPr>
        </p:nvSpPr>
        <p:spPr>
          <a:xfrm>
            <a:off x="7556228"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4 TITLE</a:t>
            </a:r>
          </a:p>
        </p:txBody>
      </p:sp>
      <p:sp>
        <p:nvSpPr>
          <p:cNvPr id="27" name="Text Placeholder 11">
            <a:extLst>
              <a:ext uri="{FF2B5EF4-FFF2-40B4-BE49-F238E27FC236}">
                <a16:creationId xmlns:a16="http://schemas.microsoft.com/office/drawing/2014/main" id="{3DC70887-1809-E94E-B718-8A0C2DF0E11A}"/>
              </a:ext>
            </a:extLst>
          </p:cNvPr>
          <p:cNvSpPr>
            <a:spLocks noGrp="1"/>
          </p:cNvSpPr>
          <p:nvPr>
            <p:ph type="body" sz="quarter" idx="19" hasCustomPrompt="1"/>
          </p:nvPr>
        </p:nvSpPr>
        <p:spPr>
          <a:xfrm>
            <a:off x="9905726"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5 TITLE</a:t>
            </a:r>
          </a:p>
        </p:txBody>
      </p:sp>
      <p:sp>
        <p:nvSpPr>
          <p:cNvPr id="28" name="Text Placeholder 11">
            <a:extLst>
              <a:ext uri="{FF2B5EF4-FFF2-40B4-BE49-F238E27FC236}">
                <a16:creationId xmlns:a16="http://schemas.microsoft.com/office/drawing/2014/main" id="{8F43BAB8-11B9-F348-ABDA-DE2F11DF881F}"/>
              </a:ext>
            </a:extLst>
          </p:cNvPr>
          <p:cNvSpPr>
            <a:spLocks noGrp="1"/>
          </p:cNvSpPr>
          <p:nvPr>
            <p:ph type="body" sz="quarter" idx="20" hasCustomPrompt="1"/>
          </p:nvPr>
        </p:nvSpPr>
        <p:spPr>
          <a:xfrm>
            <a:off x="2808560"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2 TITLE</a:t>
            </a:r>
          </a:p>
        </p:txBody>
      </p:sp>
      <p:sp>
        <p:nvSpPr>
          <p:cNvPr id="29" name="Text Placeholder 11">
            <a:extLst>
              <a:ext uri="{FF2B5EF4-FFF2-40B4-BE49-F238E27FC236}">
                <a16:creationId xmlns:a16="http://schemas.microsoft.com/office/drawing/2014/main" id="{3E6FB92D-0156-7A43-9DA4-157E3ADAA96B}"/>
              </a:ext>
            </a:extLst>
          </p:cNvPr>
          <p:cNvSpPr>
            <a:spLocks noGrp="1"/>
          </p:cNvSpPr>
          <p:nvPr>
            <p:ph type="body" sz="quarter" idx="24" hasCustomPrompt="1"/>
          </p:nvPr>
        </p:nvSpPr>
        <p:spPr>
          <a:xfrm>
            <a:off x="396667"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1 TITLE</a:t>
            </a:r>
          </a:p>
        </p:txBody>
      </p:sp>
    </p:spTree>
    <p:extLst>
      <p:ext uri="{BB962C8B-B14F-4D97-AF65-F5344CB8AC3E}">
        <p14:creationId xmlns:p14="http://schemas.microsoft.com/office/powerpoint/2010/main" val="33337056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E506499-A243-1E4C-B17B-DB0A375C1D87}"/>
              </a:ext>
            </a:extLst>
          </p:cNvPr>
          <p:cNvSpPr>
            <a:spLocks noGrp="1"/>
          </p:cNvSpPr>
          <p:nvPr>
            <p:ph type="body" sz="quarter" idx="10"/>
          </p:nvPr>
        </p:nvSpPr>
        <p:spPr>
          <a:xfrm>
            <a:off x="415924" y="803275"/>
            <a:ext cx="11386800" cy="893763"/>
          </a:xfrm>
        </p:spPr>
        <p:txBody>
          <a:bodyPr lIns="0">
            <a:noAutofit/>
          </a:bodyPr>
          <a:lstStyle>
            <a:lvl1pPr marL="0" indent="0">
              <a:lnSpc>
                <a:spcPts val="3240"/>
              </a:lnSpc>
              <a:spcBef>
                <a:spcPts val="0"/>
              </a:spcBef>
              <a:buNone/>
              <a:defRPr sz="27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4">
            <a:extLst>
              <a:ext uri="{FF2B5EF4-FFF2-40B4-BE49-F238E27FC236}">
                <a16:creationId xmlns:a16="http://schemas.microsoft.com/office/drawing/2014/main" id="{CB0C72BA-F979-424E-9F30-B10CD2A2AB7D}"/>
              </a:ext>
            </a:extLst>
          </p:cNvPr>
          <p:cNvSpPr>
            <a:spLocks noGrp="1"/>
          </p:cNvSpPr>
          <p:nvPr>
            <p:ph type="body" sz="quarter" idx="11"/>
          </p:nvPr>
        </p:nvSpPr>
        <p:spPr>
          <a:xfrm>
            <a:off x="415924" y="528320"/>
            <a:ext cx="11386800" cy="338059"/>
          </a:xfrm>
        </p:spPr>
        <p:txBody>
          <a:bodyPr lIns="0">
            <a:noAutofit/>
          </a:bodyPr>
          <a:lstStyle>
            <a:lvl1pPr marL="0" indent="0">
              <a:lnSpc>
                <a:spcPts val="2000"/>
              </a:lnSpc>
              <a:spcBef>
                <a:spcPts val="0"/>
              </a:spcBef>
              <a:buNone/>
              <a:defRPr sz="2000" baseline="0">
                <a:solidFill>
                  <a:schemeClr val="tx1"/>
                </a:solidFill>
              </a:defRPr>
            </a:lvl1pPr>
            <a:lvl2pPr marL="457200" indent="0">
              <a:lnSpc>
                <a:spcPts val="2000"/>
              </a:lnSpc>
              <a:spcBef>
                <a:spcPts val="0"/>
              </a:spcBef>
              <a:buNone/>
              <a:defRPr sz="2000" baseline="0">
                <a:solidFill>
                  <a:schemeClr val="tx1"/>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
        <p:nvSpPr>
          <p:cNvPr id="24" name="Slide Number Placeholder 5">
            <a:extLst>
              <a:ext uri="{FF2B5EF4-FFF2-40B4-BE49-F238E27FC236}">
                <a16:creationId xmlns:a16="http://schemas.microsoft.com/office/drawing/2014/main" id="{F631991D-E85D-9043-B76E-499613C72103}"/>
              </a:ext>
            </a:extLst>
          </p:cNvPr>
          <p:cNvSpPr>
            <a:spLocks noGrp="1"/>
          </p:cNvSpPr>
          <p:nvPr>
            <p:ph type="sldNum" sz="quarter" idx="21"/>
          </p:nvPr>
        </p:nvSpPr>
        <p:spPr>
          <a:xfrm>
            <a:off x="54000" y="6411434"/>
            <a:ext cx="533399" cy="365125"/>
          </a:xfrm>
          <a:prstGeom prst="rect">
            <a:avLst/>
          </a:prstGeom>
        </p:spPr>
        <p:txBody>
          <a:bodyPr/>
          <a:lstStyle>
            <a:lvl1pPr algn="l">
              <a:defRPr sz="800"/>
            </a:lvl1pPr>
          </a:lstStyle>
          <a:p>
            <a:fld id="{DABD0C2C-16A1-A948-A40F-15152977CC7B}" type="slidenum">
              <a:rPr lang="en-US" smtClean="0"/>
              <a:pPr/>
              <a:t>‹#›</a:t>
            </a:fld>
            <a:endParaRPr lang="en-US"/>
          </a:p>
        </p:txBody>
      </p:sp>
      <p:sp>
        <p:nvSpPr>
          <p:cNvPr id="26" name="Footer Placeholder 4">
            <a:extLst>
              <a:ext uri="{FF2B5EF4-FFF2-40B4-BE49-F238E27FC236}">
                <a16:creationId xmlns:a16="http://schemas.microsoft.com/office/drawing/2014/main" id="{22893EED-02F0-224D-99B9-2C078C8CD384}"/>
              </a:ext>
            </a:extLst>
          </p:cNvPr>
          <p:cNvSpPr>
            <a:spLocks noGrp="1"/>
          </p:cNvSpPr>
          <p:nvPr>
            <p:ph type="ftr" sz="quarter" idx="22"/>
          </p:nvPr>
        </p:nvSpPr>
        <p:spPr>
          <a:xfrm>
            <a:off x="667438" y="6411434"/>
            <a:ext cx="5402855" cy="365125"/>
          </a:xfrm>
          <a:prstGeom prst="rect">
            <a:avLst/>
          </a:prstGeom>
        </p:spPr>
        <p:txBody>
          <a:bodyPr/>
          <a:lstStyle>
            <a:lvl1pPr algn="l">
              <a:defRPr sz="800" b="0" i="0">
                <a:solidFill>
                  <a:schemeClr val="accent5"/>
                </a:solidFill>
                <a:latin typeface="Trebuchet MS" panose="020B0703020202090204" pitchFamily="34" charset="0"/>
              </a:defRPr>
            </a:lvl1pPr>
          </a:lstStyle>
          <a:p>
            <a:r>
              <a:rPr lang="en-US"/>
              <a:t>Henis alicim fugiae es vendem rendi ilitibus iminvenimi, officit aturit ut mo consequis ant ut volut ulpa que ium dolo dernatur seniste mporpor eperfer natestem quibusd aectur? Nihilibus et quo tet rerorum </a:t>
            </a:r>
          </a:p>
        </p:txBody>
      </p:sp>
      <p:pic>
        <p:nvPicPr>
          <p:cNvPr id="31" name="Picture 30" descr="A close up of a sign&#10;&#10;Description automatically generated">
            <a:extLst>
              <a:ext uri="{FF2B5EF4-FFF2-40B4-BE49-F238E27FC236}">
                <a16:creationId xmlns:a16="http://schemas.microsoft.com/office/drawing/2014/main" id="{270814D0-2FDC-F240-BD80-8E82273135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1185" y="6405611"/>
            <a:ext cx="1065871" cy="327261"/>
          </a:xfrm>
          <a:prstGeom prst="rect">
            <a:avLst/>
          </a:prstGeom>
        </p:spPr>
      </p:pic>
      <p:sp>
        <p:nvSpPr>
          <p:cNvPr id="32" name="Freeform 31">
            <a:extLst>
              <a:ext uri="{FF2B5EF4-FFF2-40B4-BE49-F238E27FC236}">
                <a16:creationId xmlns:a16="http://schemas.microsoft.com/office/drawing/2014/main" id="{D4CEADBF-6AD5-9D4A-A5E5-F2CC36A16DB2}"/>
              </a:ext>
            </a:extLst>
          </p:cNvPr>
          <p:cNvSpPr/>
          <p:nvPr userDrawn="1"/>
        </p:nvSpPr>
        <p:spPr>
          <a:xfrm>
            <a:off x="139700" y="6219315"/>
            <a:ext cx="11915775" cy="104400"/>
          </a:xfrm>
          <a:custGeom>
            <a:avLst/>
            <a:gdLst>
              <a:gd name="connsiteX0" fmla="*/ 0 w 11909425"/>
              <a:gd name="connsiteY0" fmla="*/ 0 h 104400"/>
              <a:gd name="connsiteX1" fmla="*/ 33915 w 11909425"/>
              <a:gd name="connsiteY1" fmla="*/ 0 h 104400"/>
              <a:gd name="connsiteX2" fmla="*/ 11875510 w 11909425"/>
              <a:gd name="connsiteY2" fmla="*/ 0 h 104400"/>
              <a:gd name="connsiteX3" fmla="*/ 11909425 w 11909425"/>
              <a:gd name="connsiteY3" fmla="*/ 0 h 104400"/>
              <a:gd name="connsiteX4" fmla="*/ 11909425 w 11909425"/>
              <a:gd name="connsiteY4" fmla="*/ 33915 h 104400"/>
              <a:gd name="connsiteX5" fmla="*/ 11909425 w 11909425"/>
              <a:gd name="connsiteY5" fmla="*/ 70485 h 104400"/>
              <a:gd name="connsiteX6" fmla="*/ 11909425 w 11909425"/>
              <a:gd name="connsiteY6" fmla="*/ 71360 h 104400"/>
              <a:gd name="connsiteX7" fmla="*/ 11909063 w 11909425"/>
              <a:gd name="connsiteY7" fmla="*/ 71360 h 104400"/>
              <a:gd name="connsiteX8" fmla="*/ 11899492 w 11909425"/>
              <a:gd name="connsiteY8" fmla="*/ 94467 h 104400"/>
              <a:gd name="connsiteX9" fmla="*/ 11875510 w 11909425"/>
              <a:gd name="connsiteY9" fmla="*/ 104400 h 104400"/>
              <a:gd name="connsiteX10" fmla="*/ 33915 w 11909425"/>
              <a:gd name="connsiteY10" fmla="*/ 104400 h 104400"/>
              <a:gd name="connsiteX11" fmla="*/ 9934 w 11909425"/>
              <a:gd name="connsiteY11" fmla="*/ 94467 h 104400"/>
              <a:gd name="connsiteX12" fmla="*/ 363 w 11909425"/>
              <a:gd name="connsiteY12" fmla="*/ 71360 h 104400"/>
              <a:gd name="connsiteX13" fmla="*/ 0 w 11909425"/>
              <a:gd name="connsiteY13" fmla="*/ 71360 h 104400"/>
              <a:gd name="connsiteX14" fmla="*/ 0 w 11909425"/>
              <a:gd name="connsiteY14" fmla="*/ 70485 h 104400"/>
              <a:gd name="connsiteX15" fmla="*/ 0 w 11909425"/>
              <a:gd name="connsiteY15" fmla="*/ 33915 h 1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09425" h="104400">
                <a:moveTo>
                  <a:pt x="0" y="0"/>
                </a:moveTo>
                <a:lnTo>
                  <a:pt x="33915" y="0"/>
                </a:lnTo>
                <a:lnTo>
                  <a:pt x="11875510" y="0"/>
                </a:lnTo>
                <a:lnTo>
                  <a:pt x="11909425" y="0"/>
                </a:lnTo>
                <a:lnTo>
                  <a:pt x="11909425" y="33915"/>
                </a:lnTo>
                <a:lnTo>
                  <a:pt x="11909425" y="70485"/>
                </a:lnTo>
                <a:lnTo>
                  <a:pt x="11909425" y="71360"/>
                </a:lnTo>
                <a:lnTo>
                  <a:pt x="11909063" y="71360"/>
                </a:lnTo>
                <a:lnTo>
                  <a:pt x="11899492" y="94467"/>
                </a:lnTo>
                <a:cubicBezTo>
                  <a:pt x="11893354" y="100604"/>
                  <a:pt x="11884875" y="104400"/>
                  <a:pt x="11875510" y="104400"/>
                </a:cubicBezTo>
                <a:lnTo>
                  <a:pt x="33915" y="104400"/>
                </a:lnTo>
                <a:cubicBezTo>
                  <a:pt x="24550" y="104400"/>
                  <a:pt x="16071" y="100604"/>
                  <a:pt x="9934" y="94467"/>
                </a:cubicBezTo>
                <a:lnTo>
                  <a:pt x="363" y="71360"/>
                </a:lnTo>
                <a:lnTo>
                  <a:pt x="0" y="71360"/>
                </a:lnTo>
                <a:lnTo>
                  <a:pt x="0" y="70485"/>
                </a:lnTo>
                <a:lnTo>
                  <a:pt x="0" y="3391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Text Placeholder 2">
            <a:extLst>
              <a:ext uri="{FF2B5EF4-FFF2-40B4-BE49-F238E27FC236}">
                <a16:creationId xmlns:a16="http://schemas.microsoft.com/office/drawing/2014/main" id="{53ABCB51-2BCD-9B4B-B685-C63769DD7B42}"/>
              </a:ext>
            </a:extLst>
          </p:cNvPr>
          <p:cNvSpPr>
            <a:spLocks noGrp="1"/>
          </p:cNvSpPr>
          <p:nvPr>
            <p:ph type="body" sz="quarter" idx="23"/>
          </p:nvPr>
        </p:nvSpPr>
        <p:spPr>
          <a:xfrm>
            <a:off x="415925" y="2092960"/>
            <a:ext cx="4827600" cy="3106800"/>
          </a:xfrm>
        </p:spPr>
        <p:txBody>
          <a:bodyPr lIns="0" tIns="0">
            <a:noAutofit/>
          </a:bodyPr>
          <a:lstStyle>
            <a:lvl1pPr marL="0" indent="0">
              <a:lnSpc>
                <a:spcPct val="90000"/>
              </a:lnSpc>
              <a:spcBef>
                <a:spcPts val="0"/>
              </a:spcBef>
              <a:spcAft>
                <a:spcPts val="1000"/>
              </a:spcAft>
              <a:buNone/>
              <a:defRPr sz="1100" b="0"/>
            </a:lvl1pPr>
            <a:lvl2pPr indent="-152400">
              <a:lnSpc>
                <a:spcPct val="90000"/>
              </a:lnSpc>
              <a:spcBef>
                <a:spcPts val="0"/>
              </a:spcBef>
              <a:buClr>
                <a:schemeClr val="tx1"/>
              </a:buClr>
              <a:defRPr sz="1100" b="0">
                <a:solidFill>
                  <a:schemeClr val="accent5"/>
                </a:solidFill>
              </a:defRPr>
            </a:lvl2pPr>
            <a:lvl3pPr marL="936625" indent="-250825">
              <a:lnSpc>
                <a:spcPct val="90000"/>
              </a:lnSpc>
              <a:spcBef>
                <a:spcPts val="0"/>
              </a:spcBef>
              <a:buClr>
                <a:schemeClr val="bg2"/>
              </a:buClr>
              <a:tabLst/>
              <a:defRPr sz="1100" b="0">
                <a:solidFill>
                  <a:schemeClr val="accent5"/>
                </a:solidFill>
              </a:defRPr>
            </a:lvl3pPr>
            <a:lvl4pPr marL="1117600">
              <a:lnSpc>
                <a:spcPct val="90000"/>
              </a:lnSpc>
              <a:spcBef>
                <a:spcPts val="0"/>
              </a:spcBef>
              <a:buClr>
                <a:schemeClr val="accent2"/>
              </a:buClr>
              <a:defRPr sz="1100" b="0">
                <a:solidFill>
                  <a:schemeClr val="accent5"/>
                </a:solidFill>
              </a:defRPr>
            </a:lvl4pPr>
            <a:lvl5pPr marL="1338263" indent="-228600">
              <a:lnSpc>
                <a:spcPct val="90000"/>
              </a:lnSpc>
              <a:spcBef>
                <a:spcPts val="0"/>
              </a:spcBef>
              <a:buClr>
                <a:schemeClr val="accent3"/>
              </a:buClr>
              <a:tabLst/>
              <a:defRPr sz="1100" b="0">
                <a:solidFill>
                  <a:schemeClr val="accent5"/>
                </a:solidFill>
              </a:defRPr>
            </a:lvl5pPr>
          </a:lstStyle>
          <a:p>
            <a:pPr lvl="0"/>
            <a:r>
              <a:rPr lang="en-US"/>
              <a:t>Click to edit Master text styles</a:t>
            </a:r>
          </a:p>
          <a:p>
            <a:pPr lvl="1"/>
            <a:r>
              <a:rPr lang="en-US"/>
              <a:t>Bullet point style</a:t>
            </a:r>
          </a:p>
          <a:p>
            <a:pPr lvl="2"/>
            <a:r>
              <a:rPr lang="en-US"/>
              <a:t>Second level</a:t>
            </a:r>
          </a:p>
          <a:p>
            <a:pPr lvl="3"/>
            <a:r>
              <a:rPr lang="en-US"/>
              <a:t>Third level</a:t>
            </a:r>
          </a:p>
          <a:p>
            <a:pPr lvl="4"/>
            <a:r>
              <a:rPr lang="en-US"/>
              <a:t>Fourth level</a:t>
            </a:r>
          </a:p>
        </p:txBody>
      </p:sp>
      <p:sp>
        <p:nvSpPr>
          <p:cNvPr id="30" name="Content Placeholder 16">
            <a:extLst>
              <a:ext uri="{FF2B5EF4-FFF2-40B4-BE49-F238E27FC236}">
                <a16:creationId xmlns:a16="http://schemas.microsoft.com/office/drawing/2014/main" id="{954D3FE3-807F-4244-AD25-E80C19D2054E}"/>
              </a:ext>
            </a:extLst>
          </p:cNvPr>
          <p:cNvSpPr>
            <a:spLocks noGrp="1"/>
          </p:cNvSpPr>
          <p:nvPr>
            <p:ph sz="quarter" idx="13"/>
          </p:nvPr>
        </p:nvSpPr>
        <p:spPr>
          <a:xfrm>
            <a:off x="5486059" y="2092960"/>
            <a:ext cx="6315621" cy="3106800"/>
          </a:xfrm>
        </p:spPr>
        <p:txBody>
          <a:bodyPr tIns="0">
            <a:noAutofit/>
          </a:bodyPr>
          <a:lstStyle>
            <a:lvl1pPr marL="0" indent="0">
              <a:buNone/>
              <a:defRPr sz="1100">
                <a:solidFill>
                  <a:schemeClr val="tx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33" name="Text Placeholder 7">
            <a:extLst>
              <a:ext uri="{FF2B5EF4-FFF2-40B4-BE49-F238E27FC236}">
                <a16:creationId xmlns:a16="http://schemas.microsoft.com/office/drawing/2014/main" id="{E963AF7D-0167-E84A-B55D-613D03F1E5F2}"/>
              </a:ext>
            </a:extLst>
          </p:cNvPr>
          <p:cNvSpPr>
            <a:spLocks noGrp="1"/>
          </p:cNvSpPr>
          <p:nvPr>
            <p:ph type="body" sz="quarter" idx="14"/>
          </p:nvPr>
        </p:nvSpPr>
        <p:spPr>
          <a:xfrm>
            <a:off x="5486060" y="4886960"/>
            <a:ext cx="6311810" cy="312800"/>
          </a:xfrm>
        </p:spPr>
        <p:txBody>
          <a:bodyPr lIns="0">
            <a:noAutofit/>
          </a:bodyPr>
          <a:lstStyle>
            <a:lvl1pPr marL="0" indent="0" algn="ctr">
              <a:lnSpc>
                <a:spcPts val="900"/>
              </a:lnSpc>
              <a:spcBef>
                <a:spcPts val="0"/>
              </a:spcBef>
              <a:spcAft>
                <a:spcPts val="0"/>
              </a:spcAft>
              <a:buNone/>
              <a:defRPr sz="800">
                <a:solidFill>
                  <a:schemeClr val="tx1"/>
                </a:solidFill>
              </a:defRPr>
            </a:lvl1pPr>
            <a:lvl2pPr marL="457200" indent="0">
              <a:lnSpc>
                <a:spcPts val="1320"/>
              </a:lnSpc>
              <a:spcBef>
                <a:spcPts val="0"/>
              </a:spcBef>
              <a:spcAft>
                <a:spcPts val="0"/>
              </a:spcAft>
              <a:buNone/>
              <a:defRPr sz="1100">
                <a:solidFill>
                  <a:schemeClr val="bg1"/>
                </a:solidFill>
              </a:defRPr>
            </a:lvl2pPr>
            <a:lvl3pPr marL="893763" indent="-254000">
              <a:lnSpc>
                <a:spcPts val="1320"/>
              </a:lnSpc>
              <a:spcBef>
                <a:spcPts val="0"/>
              </a:spcBef>
              <a:spcAft>
                <a:spcPts val="0"/>
              </a:spcAft>
              <a:buClr>
                <a:schemeClr val="bg2"/>
              </a:buClr>
              <a:tabLst/>
              <a:defRPr sz="1100">
                <a:solidFill>
                  <a:schemeClr val="bg1"/>
                </a:solidFill>
              </a:defRPr>
            </a:lvl3pPr>
            <a:lvl4pPr marL="1117600" indent="-254000">
              <a:lnSpc>
                <a:spcPts val="1320"/>
              </a:lnSpc>
              <a:spcBef>
                <a:spcPts val="0"/>
              </a:spcBef>
              <a:spcAft>
                <a:spcPts val="0"/>
              </a:spcAft>
              <a:buClr>
                <a:schemeClr val="bg2"/>
              </a:buClr>
              <a:tabLst/>
              <a:defRPr sz="1100">
                <a:solidFill>
                  <a:schemeClr val="bg1"/>
                </a:solidFill>
              </a:defRPr>
            </a:lvl4pPr>
            <a:lvl5pPr marL="1339850" indent="-254000">
              <a:lnSpc>
                <a:spcPts val="1320"/>
              </a:lnSpc>
              <a:spcBef>
                <a:spcPts val="0"/>
              </a:spcBef>
              <a:spcAft>
                <a:spcPts val="0"/>
              </a:spcAft>
              <a:buClr>
                <a:schemeClr val="accent3"/>
              </a:buClr>
              <a:tabLst/>
              <a:defRPr sz="1100">
                <a:solidFill>
                  <a:schemeClr val="bg1"/>
                </a:solidFill>
              </a:defRPr>
            </a:lvl5pPr>
          </a:lstStyle>
          <a:p>
            <a:pPr lvl="0"/>
            <a:r>
              <a:rPr lang="en-US"/>
              <a:t>Click to edit Master text styles</a:t>
            </a:r>
          </a:p>
        </p:txBody>
      </p:sp>
      <p:sp>
        <p:nvSpPr>
          <p:cNvPr id="20" name="Freeform 19">
            <a:extLst>
              <a:ext uri="{FF2B5EF4-FFF2-40B4-BE49-F238E27FC236}">
                <a16:creationId xmlns:a16="http://schemas.microsoft.com/office/drawing/2014/main" id="{1E86B964-D4AD-A549-B337-886967385EE0}"/>
              </a:ext>
            </a:extLst>
          </p:cNvPr>
          <p:cNvSpPr/>
          <p:nvPr userDrawn="1"/>
        </p:nvSpPr>
        <p:spPr>
          <a:xfrm>
            <a:off x="137886" y="139700"/>
            <a:ext cx="11917309" cy="241300"/>
          </a:xfrm>
          <a:custGeom>
            <a:avLst/>
            <a:gdLst>
              <a:gd name="connsiteX0" fmla="*/ 27096 w 11917309"/>
              <a:gd name="connsiteY0" fmla="*/ 0 h 241300"/>
              <a:gd name="connsiteX1" fmla="*/ 11890225 w 11917309"/>
              <a:gd name="connsiteY1" fmla="*/ 0 h 241300"/>
              <a:gd name="connsiteX2" fmla="*/ 11905883 w 11917309"/>
              <a:gd name="connsiteY2" fmla="*/ 4188 h 241300"/>
              <a:gd name="connsiteX3" fmla="*/ 11913923 w 11917309"/>
              <a:gd name="connsiteY3" fmla="*/ 13405 h 241300"/>
              <a:gd name="connsiteX4" fmla="*/ 11916885 w 11917309"/>
              <a:gd name="connsiteY4" fmla="*/ 22620 h 241300"/>
              <a:gd name="connsiteX5" fmla="*/ 11917309 w 11917309"/>
              <a:gd name="connsiteY5" fmla="*/ 26809 h 241300"/>
              <a:gd name="connsiteX6" fmla="*/ 11917309 w 11917309"/>
              <a:gd name="connsiteY6" fmla="*/ 236998 h 241300"/>
              <a:gd name="connsiteX7" fmla="*/ 11913007 w 11917309"/>
              <a:gd name="connsiteY7" fmla="*/ 241300 h 241300"/>
              <a:gd name="connsiteX8" fmla="*/ 3645 w 11917309"/>
              <a:gd name="connsiteY8" fmla="*/ 241300 h 241300"/>
              <a:gd name="connsiteX9" fmla="*/ 0 w 11917309"/>
              <a:gd name="connsiteY9" fmla="*/ 237655 h 241300"/>
              <a:gd name="connsiteX10" fmla="*/ 0 w 11917309"/>
              <a:gd name="connsiteY10" fmla="*/ 26809 h 241300"/>
              <a:gd name="connsiteX11" fmla="*/ 4233 w 11917309"/>
              <a:gd name="connsiteY11" fmla="*/ 11309 h 241300"/>
              <a:gd name="connsiteX12" fmla="*/ 13548 w 11917309"/>
              <a:gd name="connsiteY12" fmla="*/ 3351 h 241300"/>
              <a:gd name="connsiteX13" fmla="*/ 22862 w 11917309"/>
              <a:gd name="connsiteY13" fmla="*/ 419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7309" h="241300">
                <a:moveTo>
                  <a:pt x="27096" y="0"/>
                </a:moveTo>
                <a:lnTo>
                  <a:pt x="11890225" y="0"/>
                </a:lnTo>
                <a:lnTo>
                  <a:pt x="11905883" y="4188"/>
                </a:lnTo>
                <a:lnTo>
                  <a:pt x="11913923" y="13405"/>
                </a:lnTo>
                <a:lnTo>
                  <a:pt x="11916885" y="22620"/>
                </a:lnTo>
                <a:lnTo>
                  <a:pt x="11917309" y="26809"/>
                </a:lnTo>
                <a:lnTo>
                  <a:pt x="11917309" y="236998"/>
                </a:lnTo>
                <a:lnTo>
                  <a:pt x="11913007" y="241300"/>
                </a:lnTo>
                <a:lnTo>
                  <a:pt x="3645" y="241300"/>
                </a:lnTo>
                <a:lnTo>
                  <a:pt x="0" y="237655"/>
                </a:lnTo>
                <a:lnTo>
                  <a:pt x="0" y="26809"/>
                </a:lnTo>
                <a:lnTo>
                  <a:pt x="4233" y="11309"/>
                </a:lnTo>
                <a:lnTo>
                  <a:pt x="13548" y="3351"/>
                </a:lnTo>
                <a:lnTo>
                  <a:pt x="22862" y="41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ounded Rectangle 20">
            <a:extLst>
              <a:ext uri="{FF2B5EF4-FFF2-40B4-BE49-F238E27FC236}">
                <a16:creationId xmlns:a16="http://schemas.microsoft.com/office/drawing/2014/main" id="{E7EA3735-5584-D24F-84AD-9A3A7C6F7EB6}"/>
              </a:ext>
            </a:extLst>
          </p:cNvPr>
          <p:cNvSpPr/>
          <p:nvPr userDrawn="1"/>
        </p:nvSpPr>
        <p:spPr>
          <a:xfrm>
            <a:off x="2549449" y="139700"/>
            <a:ext cx="2404800" cy="241200"/>
          </a:xfrm>
          <a:prstGeom prst="roundRect">
            <a:avLst>
              <a:gd name="adj" fmla="val 20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1">
            <a:extLst>
              <a:ext uri="{FF2B5EF4-FFF2-40B4-BE49-F238E27FC236}">
                <a16:creationId xmlns:a16="http://schemas.microsoft.com/office/drawing/2014/main" id="{9C286578-9A85-B742-B9D2-1689F2261CE3}"/>
              </a:ext>
            </a:extLst>
          </p:cNvPr>
          <p:cNvSpPr>
            <a:spLocks noGrp="1"/>
          </p:cNvSpPr>
          <p:nvPr>
            <p:ph type="body" sz="quarter" idx="17" hasCustomPrompt="1"/>
          </p:nvPr>
        </p:nvSpPr>
        <p:spPr>
          <a:xfrm>
            <a:off x="5168845"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3 TITLE</a:t>
            </a:r>
          </a:p>
        </p:txBody>
      </p:sp>
      <p:sp>
        <p:nvSpPr>
          <p:cNvPr id="34" name="Text Placeholder 11">
            <a:extLst>
              <a:ext uri="{FF2B5EF4-FFF2-40B4-BE49-F238E27FC236}">
                <a16:creationId xmlns:a16="http://schemas.microsoft.com/office/drawing/2014/main" id="{7CEA9F2F-7EC3-C647-BF05-9777532A7AF4}"/>
              </a:ext>
            </a:extLst>
          </p:cNvPr>
          <p:cNvSpPr>
            <a:spLocks noGrp="1"/>
          </p:cNvSpPr>
          <p:nvPr>
            <p:ph type="body" sz="quarter" idx="18" hasCustomPrompt="1"/>
          </p:nvPr>
        </p:nvSpPr>
        <p:spPr>
          <a:xfrm>
            <a:off x="7556228"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4 TITLE</a:t>
            </a:r>
          </a:p>
        </p:txBody>
      </p:sp>
      <p:sp>
        <p:nvSpPr>
          <p:cNvPr id="35" name="Text Placeholder 11">
            <a:extLst>
              <a:ext uri="{FF2B5EF4-FFF2-40B4-BE49-F238E27FC236}">
                <a16:creationId xmlns:a16="http://schemas.microsoft.com/office/drawing/2014/main" id="{6D90FE9F-7E9F-844E-BAA5-98FF749304A0}"/>
              </a:ext>
            </a:extLst>
          </p:cNvPr>
          <p:cNvSpPr>
            <a:spLocks noGrp="1"/>
          </p:cNvSpPr>
          <p:nvPr>
            <p:ph type="body" sz="quarter" idx="19" hasCustomPrompt="1"/>
          </p:nvPr>
        </p:nvSpPr>
        <p:spPr>
          <a:xfrm>
            <a:off x="9905726"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5 TITLE</a:t>
            </a:r>
          </a:p>
        </p:txBody>
      </p:sp>
      <p:sp>
        <p:nvSpPr>
          <p:cNvPr id="36" name="Text Placeholder 11">
            <a:extLst>
              <a:ext uri="{FF2B5EF4-FFF2-40B4-BE49-F238E27FC236}">
                <a16:creationId xmlns:a16="http://schemas.microsoft.com/office/drawing/2014/main" id="{CEA9F80F-6402-C24B-9034-243AE9E4D044}"/>
              </a:ext>
            </a:extLst>
          </p:cNvPr>
          <p:cNvSpPr>
            <a:spLocks noGrp="1"/>
          </p:cNvSpPr>
          <p:nvPr>
            <p:ph type="body" sz="quarter" idx="20" hasCustomPrompt="1"/>
          </p:nvPr>
        </p:nvSpPr>
        <p:spPr>
          <a:xfrm>
            <a:off x="2808560"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2 TITLE</a:t>
            </a:r>
          </a:p>
        </p:txBody>
      </p:sp>
      <p:sp>
        <p:nvSpPr>
          <p:cNvPr id="37" name="Text Placeholder 11">
            <a:extLst>
              <a:ext uri="{FF2B5EF4-FFF2-40B4-BE49-F238E27FC236}">
                <a16:creationId xmlns:a16="http://schemas.microsoft.com/office/drawing/2014/main" id="{7CF852C6-BC56-0D46-87F1-2B2306117DDE}"/>
              </a:ext>
            </a:extLst>
          </p:cNvPr>
          <p:cNvSpPr>
            <a:spLocks noGrp="1"/>
          </p:cNvSpPr>
          <p:nvPr>
            <p:ph type="body" sz="quarter" idx="24" hasCustomPrompt="1"/>
          </p:nvPr>
        </p:nvSpPr>
        <p:spPr>
          <a:xfrm>
            <a:off x="396667"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1 TITLE</a:t>
            </a:r>
          </a:p>
        </p:txBody>
      </p:sp>
    </p:spTree>
    <p:extLst>
      <p:ext uri="{BB962C8B-B14F-4D97-AF65-F5344CB8AC3E}">
        <p14:creationId xmlns:p14="http://schemas.microsoft.com/office/powerpoint/2010/main" val="34347473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E506499-A243-1E4C-B17B-DB0A375C1D87}"/>
              </a:ext>
            </a:extLst>
          </p:cNvPr>
          <p:cNvSpPr>
            <a:spLocks noGrp="1"/>
          </p:cNvSpPr>
          <p:nvPr>
            <p:ph type="body" sz="quarter" idx="10"/>
          </p:nvPr>
        </p:nvSpPr>
        <p:spPr>
          <a:xfrm>
            <a:off x="415924" y="803275"/>
            <a:ext cx="11386800" cy="893763"/>
          </a:xfrm>
        </p:spPr>
        <p:txBody>
          <a:bodyPr lIns="0">
            <a:noAutofit/>
          </a:bodyPr>
          <a:lstStyle>
            <a:lvl1pPr marL="0" indent="0">
              <a:lnSpc>
                <a:spcPts val="3240"/>
              </a:lnSpc>
              <a:spcBef>
                <a:spcPts val="0"/>
              </a:spcBef>
              <a:buNone/>
              <a:defRPr sz="27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4">
            <a:extLst>
              <a:ext uri="{FF2B5EF4-FFF2-40B4-BE49-F238E27FC236}">
                <a16:creationId xmlns:a16="http://schemas.microsoft.com/office/drawing/2014/main" id="{CB0C72BA-F979-424E-9F30-B10CD2A2AB7D}"/>
              </a:ext>
            </a:extLst>
          </p:cNvPr>
          <p:cNvSpPr>
            <a:spLocks noGrp="1"/>
          </p:cNvSpPr>
          <p:nvPr>
            <p:ph type="body" sz="quarter" idx="11"/>
          </p:nvPr>
        </p:nvSpPr>
        <p:spPr>
          <a:xfrm>
            <a:off x="415924" y="528320"/>
            <a:ext cx="11386800" cy="338059"/>
          </a:xfrm>
        </p:spPr>
        <p:txBody>
          <a:bodyPr lIns="0">
            <a:noAutofit/>
          </a:bodyPr>
          <a:lstStyle>
            <a:lvl1pPr marL="0" indent="0">
              <a:lnSpc>
                <a:spcPts val="2000"/>
              </a:lnSpc>
              <a:spcBef>
                <a:spcPts val="0"/>
              </a:spcBef>
              <a:buNone/>
              <a:defRPr sz="2000" baseline="0">
                <a:solidFill>
                  <a:schemeClr val="tx1"/>
                </a:solidFill>
              </a:defRPr>
            </a:lvl1pPr>
            <a:lvl2pPr marL="457200" indent="0">
              <a:lnSpc>
                <a:spcPts val="2000"/>
              </a:lnSpc>
              <a:spcBef>
                <a:spcPts val="0"/>
              </a:spcBef>
              <a:buNone/>
              <a:defRPr sz="2000" baseline="0">
                <a:solidFill>
                  <a:schemeClr val="tx1"/>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
        <p:nvSpPr>
          <p:cNvPr id="24" name="Slide Number Placeholder 5">
            <a:extLst>
              <a:ext uri="{FF2B5EF4-FFF2-40B4-BE49-F238E27FC236}">
                <a16:creationId xmlns:a16="http://schemas.microsoft.com/office/drawing/2014/main" id="{F631991D-E85D-9043-B76E-499613C72103}"/>
              </a:ext>
            </a:extLst>
          </p:cNvPr>
          <p:cNvSpPr>
            <a:spLocks noGrp="1"/>
          </p:cNvSpPr>
          <p:nvPr>
            <p:ph type="sldNum" sz="quarter" idx="21"/>
          </p:nvPr>
        </p:nvSpPr>
        <p:spPr>
          <a:xfrm>
            <a:off x="54000" y="6411434"/>
            <a:ext cx="533399" cy="365125"/>
          </a:xfrm>
          <a:prstGeom prst="rect">
            <a:avLst/>
          </a:prstGeom>
        </p:spPr>
        <p:txBody>
          <a:bodyPr/>
          <a:lstStyle>
            <a:lvl1pPr algn="l">
              <a:defRPr sz="800"/>
            </a:lvl1pPr>
          </a:lstStyle>
          <a:p>
            <a:fld id="{DABD0C2C-16A1-A948-A40F-15152977CC7B}" type="slidenum">
              <a:rPr lang="en-US" smtClean="0"/>
              <a:pPr/>
              <a:t>‹#›</a:t>
            </a:fld>
            <a:endParaRPr lang="en-US"/>
          </a:p>
        </p:txBody>
      </p:sp>
      <p:sp>
        <p:nvSpPr>
          <p:cNvPr id="26" name="Footer Placeholder 4">
            <a:extLst>
              <a:ext uri="{FF2B5EF4-FFF2-40B4-BE49-F238E27FC236}">
                <a16:creationId xmlns:a16="http://schemas.microsoft.com/office/drawing/2014/main" id="{22893EED-02F0-224D-99B9-2C078C8CD384}"/>
              </a:ext>
            </a:extLst>
          </p:cNvPr>
          <p:cNvSpPr>
            <a:spLocks noGrp="1"/>
          </p:cNvSpPr>
          <p:nvPr>
            <p:ph type="ftr" sz="quarter" idx="22"/>
          </p:nvPr>
        </p:nvSpPr>
        <p:spPr>
          <a:xfrm>
            <a:off x="667438" y="6411434"/>
            <a:ext cx="5402855" cy="365125"/>
          </a:xfrm>
          <a:prstGeom prst="rect">
            <a:avLst/>
          </a:prstGeom>
        </p:spPr>
        <p:txBody>
          <a:bodyPr/>
          <a:lstStyle>
            <a:lvl1pPr algn="l">
              <a:defRPr sz="800" b="0" i="0">
                <a:solidFill>
                  <a:schemeClr val="accent5"/>
                </a:solidFill>
                <a:latin typeface="Trebuchet MS" panose="020B0703020202090204" pitchFamily="34" charset="0"/>
              </a:defRPr>
            </a:lvl1pPr>
          </a:lstStyle>
          <a:p>
            <a:r>
              <a:rPr lang="en-US"/>
              <a:t>Henis alicim fugiae es vendem rendi ilitibus iminvenimi, officit aturit ut mo consequis ant ut volut ulpa que ium dolo dernatur seniste mporpor eperfer natestem quibusd aectur? Nihilibus et quo tet rerorum </a:t>
            </a:r>
          </a:p>
        </p:txBody>
      </p:sp>
      <p:pic>
        <p:nvPicPr>
          <p:cNvPr id="31" name="Picture 30" descr="A close up of a sign&#10;&#10;Description automatically generated">
            <a:extLst>
              <a:ext uri="{FF2B5EF4-FFF2-40B4-BE49-F238E27FC236}">
                <a16:creationId xmlns:a16="http://schemas.microsoft.com/office/drawing/2014/main" id="{270814D0-2FDC-F240-BD80-8E82273135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1185" y="6405611"/>
            <a:ext cx="1065871" cy="327261"/>
          </a:xfrm>
          <a:prstGeom prst="rect">
            <a:avLst/>
          </a:prstGeom>
        </p:spPr>
      </p:pic>
      <p:sp>
        <p:nvSpPr>
          <p:cNvPr id="32" name="Freeform 31">
            <a:extLst>
              <a:ext uri="{FF2B5EF4-FFF2-40B4-BE49-F238E27FC236}">
                <a16:creationId xmlns:a16="http://schemas.microsoft.com/office/drawing/2014/main" id="{D4CEADBF-6AD5-9D4A-A5E5-F2CC36A16DB2}"/>
              </a:ext>
            </a:extLst>
          </p:cNvPr>
          <p:cNvSpPr/>
          <p:nvPr userDrawn="1"/>
        </p:nvSpPr>
        <p:spPr>
          <a:xfrm>
            <a:off x="139700" y="6219315"/>
            <a:ext cx="11915775" cy="104400"/>
          </a:xfrm>
          <a:custGeom>
            <a:avLst/>
            <a:gdLst>
              <a:gd name="connsiteX0" fmla="*/ 0 w 11909425"/>
              <a:gd name="connsiteY0" fmla="*/ 0 h 104400"/>
              <a:gd name="connsiteX1" fmla="*/ 33915 w 11909425"/>
              <a:gd name="connsiteY1" fmla="*/ 0 h 104400"/>
              <a:gd name="connsiteX2" fmla="*/ 11875510 w 11909425"/>
              <a:gd name="connsiteY2" fmla="*/ 0 h 104400"/>
              <a:gd name="connsiteX3" fmla="*/ 11909425 w 11909425"/>
              <a:gd name="connsiteY3" fmla="*/ 0 h 104400"/>
              <a:gd name="connsiteX4" fmla="*/ 11909425 w 11909425"/>
              <a:gd name="connsiteY4" fmla="*/ 33915 h 104400"/>
              <a:gd name="connsiteX5" fmla="*/ 11909425 w 11909425"/>
              <a:gd name="connsiteY5" fmla="*/ 70485 h 104400"/>
              <a:gd name="connsiteX6" fmla="*/ 11909425 w 11909425"/>
              <a:gd name="connsiteY6" fmla="*/ 71360 h 104400"/>
              <a:gd name="connsiteX7" fmla="*/ 11909063 w 11909425"/>
              <a:gd name="connsiteY7" fmla="*/ 71360 h 104400"/>
              <a:gd name="connsiteX8" fmla="*/ 11899492 w 11909425"/>
              <a:gd name="connsiteY8" fmla="*/ 94467 h 104400"/>
              <a:gd name="connsiteX9" fmla="*/ 11875510 w 11909425"/>
              <a:gd name="connsiteY9" fmla="*/ 104400 h 104400"/>
              <a:gd name="connsiteX10" fmla="*/ 33915 w 11909425"/>
              <a:gd name="connsiteY10" fmla="*/ 104400 h 104400"/>
              <a:gd name="connsiteX11" fmla="*/ 9934 w 11909425"/>
              <a:gd name="connsiteY11" fmla="*/ 94467 h 104400"/>
              <a:gd name="connsiteX12" fmla="*/ 363 w 11909425"/>
              <a:gd name="connsiteY12" fmla="*/ 71360 h 104400"/>
              <a:gd name="connsiteX13" fmla="*/ 0 w 11909425"/>
              <a:gd name="connsiteY13" fmla="*/ 71360 h 104400"/>
              <a:gd name="connsiteX14" fmla="*/ 0 w 11909425"/>
              <a:gd name="connsiteY14" fmla="*/ 70485 h 104400"/>
              <a:gd name="connsiteX15" fmla="*/ 0 w 11909425"/>
              <a:gd name="connsiteY15" fmla="*/ 33915 h 1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09425" h="104400">
                <a:moveTo>
                  <a:pt x="0" y="0"/>
                </a:moveTo>
                <a:lnTo>
                  <a:pt x="33915" y="0"/>
                </a:lnTo>
                <a:lnTo>
                  <a:pt x="11875510" y="0"/>
                </a:lnTo>
                <a:lnTo>
                  <a:pt x="11909425" y="0"/>
                </a:lnTo>
                <a:lnTo>
                  <a:pt x="11909425" y="33915"/>
                </a:lnTo>
                <a:lnTo>
                  <a:pt x="11909425" y="70485"/>
                </a:lnTo>
                <a:lnTo>
                  <a:pt x="11909425" y="71360"/>
                </a:lnTo>
                <a:lnTo>
                  <a:pt x="11909063" y="71360"/>
                </a:lnTo>
                <a:lnTo>
                  <a:pt x="11899492" y="94467"/>
                </a:lnTo>
                <a:cubicBezTo>
                  <a:pt x="11893354" y="100604"/>
                  <a:pt x="11884875" y="104400"/>
                  <a:pt x="11875510" y="104400"/>
                </a:cubicBezTo>
                <a:lnTo>
                  <a:pt x="33915" y="104400"/>
                </a:lnTo>
                <a:cubicBezTo>
                  <a:pt x="24550" y="104400"/>
                  <a:pt x="16071" y="100604"/>
                  <a:pt x="9934" y="94467"/>
                </a:cubicBezTo>
                <a:lnTo>
                  <a:pt x="363" y="71360"/>
                </a:lnTo>
                <a:lnTo>
                  <a:pt x="0" y="71360"/>
                </a:lnTo>
                <a:lnTo>
                  <a:pt x="0" y="70485"/>
                </a:lnTo>
                <a:lnTo>
                  <a:pt x="0" y="3391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Text Placeholder 2">
            <a:extLst>
              <a:ext uri="{FF2B5EF4-FFF2-40B4-BE49-F238E27FC236}">
                <a16:creationId xmlns:a16="http://schemas.microsoft.com/office/drawing/2014/main" id="{53ABCB51-2BCD-9B4B-B685-C63769DD7B42}"/>
              </a:ext>
            </a:extLst>
          </p:cNvPr>
          <p:cNvSpPr>
            <a:spLocks noGrp="1"/>
          </p:cNvSpPr>
          <p:nvPr>
            <p:ph type="body" sz="quarter" idx="23"/>
          </p:nvPr>
        </p:nvSpPr>
        <p:spPr>
          <a:xfrm>
            <a:off x="415925" y="2092960"/>
            <a:ext cx="4827600" cy="3106800"/>
          </a:xfrm>
        </p:spPr>
        <p:txBody>
          <a:bodyPr lIns="0" tIns="0">
            <a:noAutofit/>
          </a:bodyPr>
          <a:lstStyle>
            <a:lvl1pPr marL="0" indent="0">
              <a:lnSpc>
                <a:spcPct val="90000"/>
              </a:lnSpc>
              <a:spcBef>
                <a:spcPts val="0"/>
              </a:spcBef>
              <a:spcAft>
                <a:spcPts val="1000"/>
              </a:spcAft>
              <a:buNone/>
              <a:defRPr sz="1100" b="0"/>
            </a:lvl1pPr>
            <a:lvl2pPr indent="-152400">
              <a:lnSpc>
                <a:spcPct val="90000"/>
              </a:lnSpc>
              <a:spcBef>
                <a:spcPts val="0"/>
              </a:spcBef>
              <a:buClr>
                <a:schemeClr val="tx1"/>
              </a:buClr>
              <a:defRPr sz="1100" b="0">
                <a:solidFill>
                  <a:schemeClr val="accent5"/>
                </a:solidFill>
              </a:defRPr>
            </a:lvl2pPr>
            <a:lvl3pPr marL="936625" indent="-250825">
              <a:lnSpc>
                <a:spcPct val="90000"/>
              </a:lnSpc>
              <a:spcBef>
                <a:spcPts val="0"/>
              </a:spcBef>
              <a:buClr>
                <a:schemeClr val="bg2"/>
              </a:buClr>
              <a:tabLst/>
              <a:defRPr sz="1100" b="0">
                <a:solidFill>
                  <a:schemeClr val="accent5"/>
                </a:solidFill>
              </a:defRPr>
            </a:lvl3pPr>
            <a:lvl4pPr marL="1117600">
              <a:lnSpc>
                <a:spcPct val="90000"/>
              </a:lnSpc>
              <a:spcBef>
                <a:spcPts val="0"/>
              </a:spcBef>
              <a:buClr>
                <a:schemeClr val="accent2"/>
              </a:buClr>
              <a:defRPr sz="1100" b="0">
                <a:solidFill>
                  <a:schemeClr val="accent5"/>
                </a:solidFill>
              </a:defRPr>
            </a:lvl4pPr>
            <a:lvl5pPr marL="1338263" indent="-228600">
              <a:lnSpc>
                <a:spcPct val="90000"/>
              </a:lnSpc>
              <a:spcBef>
                <a:spcPts val="0"/>
              </a:spcBef>
              <a:buClr>
                <a:schemeClr val="accent3"/>
              </a:buClr>
              <a:tabLst/>
              <a:defRPr sz="1100" b="0">
                <a:solidFill>
                  <a:schemeClr val="accent5"/>
                </a:solidFill>
              </a:defRPr>
            </a:lvl5pPr>
          </a:lstStyle>
          <a:p>
            <a:pPr lvl="0"/>
            <a:r>
              <a:rPr lang="en-US"/>
              <a:t>Click to edit Master text styles</a:t>
            </a:r>
          </a:p>
          <a:p>
            <a:pPr lvl="1"/>
            <a:r>
              <a:rPr lang="en-US"/>
              <a:t>Bullet point style</a:t>
            </a:r>
          </a:p>
          <a:p>
            <a:pPr lvl="2"/>
            <a:r>
              <a:rPr lang="en-US"/>
              <a:t>Second level</a:t>
            </a:r>
          </a:p>
          <a:p>
            <a:pPr lvl="3"/>
            <a:r>
              <a:rPr lang="en-US"/>
              <a:t>Third level</a:t>
            </a:r>
          </a:p>
          <a:p>
            <a:pPr lvl="4"/>
            <a:r>
              <a:rPr lang="en-US"/>
              <a:t>Fourth level</a:t>
            </a:r>
          </a:p>
        </p:txBody>
      </p:sp>
      <p:sp>
        <p:nvSpPr>
          <p:cNvPr id="30" name="Content Placeholder 16">
            <a:extLst>
              <a:ext uri="{FF2B5EF4-FFF2-40B4-BE49-F238E27FC236}">
                <a16:creationId xmlns:a16="http://schemas.microsoft.com/office/drawing/2014/main" id="{954D3FE3-807F-4244-AD25-E80C19D2054E}"/>
              </a:ext>
            </a:extLst>
          </p:cNvPr>
          <p:cNvSpPr>
            <a:spLocks noGrp="1"/>
          </p:cNvSpPr>
          <p:nvPr>
            <p:ph sz="quarter" idx="13"/>
          </p:nvPr>
        </p:nvSpPr>
        <p:spPr>
          <a:xfrm>
            <a:off x="5486059" y="2092960"/>
            <a:ext cx="6315621" cy="3106800"/>
          </a:xfrm>
        </p:spPr>
        <p:txBody>
          <a:bodyPr tIns="0">
            <a:noAutofit/>
          </a:bodyPr>
          <a:lstStyle>
            <a:lvl1pPr marL="0" indent="0">
              <a:buNone/>
              <a:defRPr sz="1100">
                <a:solidFill>
                  <a:schemeClr val="tx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33" name="Text Placeholder 7">
            <a:extLst>
              <a:ext uri="{FF2B5EF4-FFF2-40B4-BE49-F238E27FC236}">
                <a16:creationId xmlns:a16="http://schemas.microsoft.com/office/drawing/2014/main" id="{E963AF7D-0167-E84A-B55D-613D03F1E5F2}"/>
              </a:ext>
            </a:extLst>
          </p:cNvPr>
          <p:cNvSpPr>
            <a:spLocks noGrp="1"/>
          </p:cNvSpPr>
          <p:nvPr>
            <p:ph type="body" sz="quarter" idx="14"/>
          </p:nvPr>
        </p:nvSpPr>
        <p:spPr>
          <a:xfrm>
            <a:off x="5486060" y="4886960"/>
            <a:ext cx="6311810" cy="312800"/>
          </a:xfrm>
        </p:spPr>
        <p:txBody>
          <a:bodyPr lIns="0">
            <a:noAutofit/>
          </a:bodyPr>
          <a:lstStyle>
            <a:lvl1pPr marL="0" indent="0" algn="ctr">
              <a:lnSpc>
                <a:spcPts val="900"/>
              </a:lnSpc>
              <a:spcBef>
                <a:spcPts val="0"/>
              </a:spcBef>
              <a:spcAft>
                <a:spcPts val="0"/>
              </a:spcAft>
              <a:buNone/>
              <a:defRPr sz="800">
                <a:solidFill>
                  <a:schemeClr val="tx1"/>
                </a:solidFill>
              </a:defRPr>
            </a:lvl1pPr>
            <a:lvl2pPr marL="457200" indent="0">
              <a:lnSpc>
                <a:spcPts val="1320"/>
              </a:lnSpc>
              <a:spcBef>
                <a:spcPts val="0"/>
              </a:spcBef>
              <a:spcAft>
                <a:spcPts val="0"/>
              </a:spcAft>
              <a:buNone/>
              <a:defRPr sz="1100">
                <a:solidFill>
                  <a:schemeClr val="bg1"/>
                </a:solidFill>
              </a:defRPr>
            </a:lvl2pPr>
            <a:lvl3pPr marL="893763" indent="-254000">
              <a:lnSpc>
                <a:spcPts val="1320"/>
              </a:lnSpc>
              <a:spcBef>
                <a:spcPts val="0"/>
              </a:spcBef>
              <a:spcAft>
                <a:spcPts val="0"/>
              </a:spcAft>
              <a:buClr>
                <a:schemeClr val="bg2"/>
              </a:buClr>
              <a:tabLst/>
              <a:defRPr sz="1100">
                <a:solidFill>
                  <a:schemeClr val="bg1"/>
                </a:solidFill>
              </a:defRPr>
            </a:lvl3pPr>
            <a:lvl4pPr marL="1117600" indent="-254000">
              <a:lnSpc>
                <a:spcPts val="1320"/>
              </a:lnSpc>
              <a:spcBef>
                <a:spcPts val="0"/>
              </a:spcBef>
              <a:spcAft>
                <a:spcPts val="0"/>
              </a:spcAft>
              <a:buClr>
                <a:schemeClr val="bg2"/>
              </a:buClr>
              <a:tabLst/>
              <a:defRPr sz="1100">
                <a:solidFill>
                  <a:schemeClr val="bg1"/>
                </a:solidFill>
              </a:defRPr>
            </a:lvl4pPr>
            <a:lvl5pPr marL="1339850" indent="-254000">
              <a:lnSpc>
                <a:spcPts val="1320"/>
              </a:lnSpc>
              <a:spcBef>
                <a:spcPts val="0"/>
              </a:spcBef>
              <a:spcAft>
                <a:spcPts val="0"/>
              </a:spcAft>
              <a:buClr>
                <a:schemeClr val="accent3"/>
              </a:buClr>
              <a:tabLst/>
              <a:defRPr sz="1100">
                <a:solidFill>
                  <a:schemeClr val="bg1"/>
                </a:solidFill>
              </a:defRPr>
            </a:lvl5pPr>
          </a:lstStyle>
          <a:p>
            <a:pPr lvl="0"/>
            <a:r>
              <a:rPr lang="en-US"/>
              <a:t>Click to edit Master text styles</a:t>
            </a:r>
          </a:p>
        </p:txBody>
      </p:sp>
      <p:sp>
        <p:nvSpPr>
          <p:cNvPr id="20" name="Freeform 19">
            <a:extLst>
              <a:ext uri="{FF2B5EF4-FFF2-40B4-BE49-F238E27FC236}">
                <a16:creationId xmlns:a16="http://schemas.microsoft.com/office/drawing/2014/main" id="{FBFB7A54-3EF7-0849-A5CD-78F1A44F4784}"/>
              </a:ext>
            </a:extLst>
          </p:cNvPr>
          <p:cNvSpPr/>
          <p:nvPr userDrawn="1"/>
        </p:nvSpPr>
        <p:spPr>
          <a:xfrm>
            <a:off x="137886" y="139700"/>
            <a:ext cx="11917309" cy="241300"/>
          </a:xfrm>
          <a:custGeom>
            <a:avLst/>
            <a:gdLst>
              <a:gd name="connsiteX0" fmla="*/ 27096 w 11917309"/>
              <a:gd name="connsiteY0" fmla="*/ 0 h 241300"/>
              <a:gd name="connsiteX1" fmla="*/ 11890225 w 11917309"/>
              <a:gd name="connsiteY1" fmla="*/ 0 h 241300"/>
              <a:gd name="connsiteX2" fmla="*/ 11905883 w 11917309"/>
              <a:gd name="connsiteY2" fmla="*/ 4188 h 241300"/>
              <a:gd name="connsiteX3" fmla="*/ 11913923 w 11917309"/>
              <a:gd name="connsiteY3" fmla="*/ 13405 h 241300"/>
              <a:gd name="connsiteX4" fmla="*/ 11916885 w 11917309"/>
              <a:gd name="connsiteY4" fmla="*/ 22620 h 241300"/>
              <a:gd name="connsiteX5" fmla="*/ 11917309 w 11917309"/>
              <a:gd name="connsiteY5" fmla="*/ 26809 h 241300"/>
              <a:gd name="connsiteX6" fmla="*/ 11917309 w 11917309"/>
              <a:gd name="connsiteY6" fmla="*/ 236998 h 241300"/>
              <a:gd name="connsiteX7" fmla="*/ 11913007 w 11917309"/>
              <a:gd name="connsiteY7" fmla="*/ 241300 h 241300"/>
              <a:gd name="connsiteX8" fmla="*/ 3645 w 11917309"/>
              <a:gd name="connsiteY8" fmla="*/ 241300 h 241300"/>
              <a:gd name="connsiteX9" fmla="*/ 0 w 11917309"/>
              <a:gd name="connsiteY9" fmla="*/ 237655 h 241300"/>
              <a:gd name="connsiteX10" fmla="*/ 0 w 11917309"/>
              <a:gd name="connsiteY10" fmla="*/ 26809 h 241300"/>
              <a:gd name="connsiteX11" fmla="*/ 4233 w 11917309"/>
              <a:gd name="connsiteY11" fmla="*/ 11309 h 241300"/>
              <a:gd name="connsiteX12" fmla="*/ 13548 w 11917309"/>
              <a:gd name="connsiteY12" fmla="*/ 3351 h 241300"/>
              <a:gd name="connsiteX13" fmla="*/ 22862 w 11917309"/>
              <a:gd name="connsiteY13" fmla="*/ 419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7309" h="241300">
                <a:moveTo>
                  <a:pt x="27096" y="0"/>
                </a:moveTo>
                <a:lnTo>
                  <a:pt x="11890225" y="0"/>
                </a:lnTo>
                <a:lnTo>
                  <a:pt x="11905883" y="4188"/>
                </a:lnTo>
                <a:lnTo>
                  <a:pt x="11913923" y="13405"/>
                </a:lnTo>
                <a:lnTo>
                  <a:pt x="11916885" y="22620"/>
                </a:lnTo>
                <a:lnTo>
                  <a:pt x="11917309" y="26809"/>
                </a:lnTo>
                <a:lnTo>
                  <a:pt x="11917309" y="236998"/>
                </a:lnTo>
                <a:lnTo>
                  <a:pt x="11913007" y="241300"/>
                </a:lnTo>
                <a:lnTo>
                  <a:pt x="3645" y="241300"/>
                </a:lnTo>
                <a:lnTo>
                  <a:pt x="0" y="237655"/>
                </a:lnTo>
                <a:lnTo>
                  <a:pt x="0" y="26809"/>
                </a:lnTo>
                <a:lnTo>
                  <a:pt x="4233" y="11309"/>
                </a:lnTo>
                <a:lnTo>
                  <a:pt x="13548" y="3351"/>
                </a:lnTo>
                <a:lnTo>
                  <a:pt x="22862" y="41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ounded Rectangle 20">
            <a:extLst>
              <a:ext uri="{FF2B5EF4-FFF2-40B4-BE49-F238E27FC236}">
                <a16:creationId xmlns:a16="http://schemas.microsoft.com/office/drawing/2014/main" id="{38308974-5AAF-ED48-8AA8-5EF46257C267}"/>
              </a:ext>
            </a:extLst>
          </p:cNvPr>
          <p:cNvSpPr/>
          <p:nvPr userDrawn="1"/>
        </p:nvSpPr>
        <p:spPr>
          <a:xfrm>
            <a:off x="4950320" y="139800"/>
            <a:ext cx="2404800" cy="241200"/>
          </a:xfrm>
          <a:prstGeom prst="roundRect">
            <a:avLst>
              <a:gd name="adj" fmla="val 20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1">
            <a:extLst>
              <a:ext uri="{FF2B5EF4-FFF2-40B4-BE49-F238E27FC236}">
                <a16:creationId xmlns:a16="http://schemas.microsoft.com/office/drawing/2014/main" id="{62BF14EC-7B53-C14E-9A19-D6EB00635E53}"/>
              </a:ext>
            </a:extLst>
          </p:cNvPr>
          <p:cNvSpPr>
            <a:spLocks noGrp="1"/>
          </p:cNvSpPr>
          <p:nvPr>
            <p:ph type="body" sz="quarter" idx="18" hasCustomPrompt="1"/>
          </p:nvPr>
        </p:nvSpPr>
        <p:spPr>
          <a:xfrm>
            <a:off x="7556228"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4 TITLE</a:t>
            </a:r>
          </a:p>
        </p:txBody>
      </p:sp>
      <p:sp>
        <p:nvSpPr>
          <p:cNvPr id="34" name="Text Placeholder 11">
            <a:extLst>
              <a:ext uri="{FF2B5EF4-FFF2-40B4-BE49-F238E27FC236}">
                <a16:creationId xmlns:a16="http://schemas.microsoft.com/office/drawing/2014/main" id="{E2CC5D36-6402-5242-9FB6-BA6DCDAB6BA6}"/>
              </a:ext>
            </a:extLst>
          </p:cNvPr>
          <p:cNvSpPr>
            <a:spLocks noGrp="1"/>
          </p:cNvSpPr>
          <p:nvPr>
            <p:ph type="body" sz="quarter" idx="19" hasCustomPrompt="1"/>
          </p:nvPr>
        </p:nvSpPr>
        <p:spPr>
          <a:xfrm>
            <a:off x="9905726"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5 TITLE</a:t>
            </a:r>
          </a:p>
        </p:txBody>
      </p:sp>
      <p:sp>
        <p:nvSpPr>
          <p:cNvPr id="35" name="Text Placeholder 11">
            <a:extLst>
              <a:ext uri="{FF2B5EF4-FFF2-40B4-BE49-F238E27FC236}">
                <a16:creationId xmlns:a16="http://schemas.microsoft.com/office/drawing/2014/main" id="{7BF8222E-4E71-9B4C-B929-A3CD3A28883A}"/>
              </a:ext>
            </a:extLst>
          </p:cNvPr>
          <p:cNvSpPr>
            <a:spLocks noGrp="1"/>
          </p:cNvSpPr>
          <p:nvPr>
            <p:ph type="body" sz="quarter" idx="20" hasCustomPrompt="1"/>
          </p:nvPr>
        </p:nvSpPr>
        <p:spPr>
          <a:xfrm>
            <a:off x="2808560"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2 TITLE</a:t>
            </a:r>
          </a:p>
        </p:txBody>
      </p:sp>
      <p:sp>
        <p:nvSpPr>
          <p:cNvPr id="36" name="Text Placeholder 11">
            <a:extLst>
              <a:ext uri="{FF2B5EF4-FFF2-40B4-BE49-F238E27FC236}">
                <a16:creationId xmlns:a16="http://schemas.microsoft.com/office/drawing/2014/main" id="{85F36974-C810-284F-AE84-F5C63696E986}"/>
              </a:ext>
            </a:extLst>
          </p:cNvPr>
          <p:cNvSpPr>
            <a:spLocks noGrp="1"/>
          </p:cNvSpPr>
          <p:nvPr>
            <p:ph type="body" sz="quarter" idx="17" hasCustomPrompt="1"/>
          </p:nvPr>
        </p:nvSpPr>
        <p:spPr>
          <a:xfrm>
            <a:off x="5168845"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3 TITLE</a:t>
            </a:r>
          </a:p>
        </p:txBody>
      </p:sp>
      <p:sp>
        <p:nvSpPr>
          <p:cNvPr id="37" name="Text Placeholder 11">
            <a:extLst>
              <a:ext uri="{FF2B5EF4-FFF2-40B4-BE49-F238E27FC236}">
                <a16:creationId xmlns:a16="http://schemas.microsoft.com/office/drawing/2014/main" id="{7B8A34C0-7469-2A4F-97D1-730C64A62FF0}"/>
              </a:ext>
            </a:extLst>
          </p:cNvPr>
          <p:cNvSpPr>
            <a:spLocks noGrp="1"/>
          </p:cNvSpPr>
          <p:nvPr>
            <p:ph type="body" sz="quarter" idx="24" hasCustomPrompt="1"/>
          </p:nvPr>
        </p:nvSpPr>
        <p:spPr>
          <a:xfrm>
            <a:off x="396667"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1 TITLE</a:t>
            </a:r>
          </a:p>
        </p:txBody>
      </p:sp>
    </p:spTree>
    <p:extLst>
      <p:ext uri="{BB962C8B-B14F-4D97-AF65-F5344CB8AC3E}">
        <p14:creationId xmlns:p14="http://schemas.microsoft.com/office/powerpoint/2010/main" val="28357634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E506499-A243-1E4C-B17B-DB0A375C1D87}"/>
              </a:ext>
            </a:extLst>
          </p:cNvPr>
          <p:cNvSpPr>
            <a:spLocks noGrp="1"/>
          </p:cNvSpPr>
          <p:nvPr>
            <p:ph type="body" sz="quarter" idx="10"/>
          </p:nvPr>
        </p:nvSpPr>
        <p:spPr>
          <a:xfrm>
            <a:off x="415924" y="803275"/>
            <a:ext cx="11386800" cy="893763"/>
          </a:xfrm>
        </p:spPr>
        <p:txBody>
          <a:bodyPr lIns="0">
            <a:noAutofit/>
          </a:bodyPr>
          <a:lstStyle>
            <a:lvl1pPr marL="0" indent="0">
              <a:lnSpc>
                <a:spcPts val="3240"/>
              </a:lnSpc>
              <a:spcBef>
                <a:spcPts val="0"/>
              </a:spcBef>
              <a:buNone/>
              <a:defRPr sz="27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4">
            <a:extLst>
              <a:ext uri="{FF2B5EF4-FFF2-40B4-BE49-F238E27FC236}">
                <a16:creationId xmlns:a16="http://schemas.microsoft.com/office/drawing/2014/main" id="{CB0C72BA-F979-424E-9F30-B10CD2A2AB7D}"/>
              </a:ext>
            </a:extLst>
          </p:cNvPr>
          <p:cNvSpPr>
            <a:spLocks noGrp="1"/>
          </p:cNvSpPr>
          <p:nvPr>
            <p:ph type="body" sz="quarter" idx="11"/>
          </p:nvPr>
        </p:nvSpPr>
        <p:spPr>
          <a:xfrm>
            <a:off x="415924" y="528320"/>
            <a:ext cx="11386800" cy="338059"/>
          </a:xfrm>
        </p:spPr>
        <p:txBody>
          <a:bodyPr lIns="0">
            <a:noAutofit/>
          </a:bodyPr>
          <a:lstStyle>
            <a:lvl1pPr marL="0" indent="0">
              <a:lnSpc>
                <a:spcPts val="2000"/>
              </a:lnSpc>
              <a:spcBef>
                <a:spcPts val="0"/>
              </a:spcBef>
              <a:buNone/>
              <a:defRPr sz="2000" baseline="0">
                <a:solidFill>
                  <a:schemeClr val="tx1"/>
                </a:solidFill>
              </a:defRPr>
            </a:lvl1pPr>
            <a:lvl2pPr marL="457200" indent="0">
              <a:lnSpc>
                <a:spcPts val="2000"/>
              </a:lnSpc>
              <a:spcBef>
                <a:spcPts val="0"/>
              </a:spcBef>
              <a:buNone/>
              <a:defRPr sz="2000" baseline="0">
                <a:solidFill>
                  <a:schemeClr val="tx1"/>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
        <p:nvSpPr>
          <p:cNvPr id="24" name="Slide Number Placeholder 5">
            <a:extLst>
              <a:ext uri="{FF2B5EF4-FFF2-40B4-BE49-F238E27FC236}">
                <a16:creationId xmlns:a16="http://schemas.microsoft.com/office/drawing/2014/main" id="{F631991D-E85D-9043-B76E-499613C72103}"/>
              </a:ext>
            </a:extLst>
          </p:cNvPr>
          <p:cNvSpPr>
            <a:spLocks noGrp="1"/>
          </p:cNvSpPr>
          <p:nvPr>
            <p:ph type="sldNum" sz="quarter" idx="21"/>
          </p:nvPr>
        </p:nvSpPr>
        <p:spPr>
          <a:xfrm>
            <a:off x="54000" y="6411434"/>
            <a:ext cx="533399" cy="365125"/>
          </a:xfrm>
          <a:prstGeom prst="rect">
            <a:avLst/>
          </a:prstGeom>
        </p:spPr>
        <p:txBody>
          <a:bodyPr/>
          <a:lstStyle>
            <a:lvl1pPr algn="l">
              <a:defRPr sz="800"/>
            </a:lvl1pPr>
          </a:lstStyle>
          <a:p>
            <a:fld id="{DABD0C2C-16A1-A948-A40F-15152977CC7B}" type="slidenum">
              <a:rPr lang="en-US" smtClean="0"/>
              <a:pPr/>
              <a:t>‹#›</a:t>
            </a:fld>
            <a:endParaRPr lang="en-US"/>
          </a:p>
        </p:txBody>
      </p:sp>
      <p:sp>
        <p:nvSpPr>
          <p:cNvPr id="26" name="Footer Placeholder 4">
            <a:extLst>
              <a:ext uri="{FF2B5EF4-FFF2-40B4-BE49-F238E27FC236}">
                <a16:creationId xmlns:a16="http://schemas.microsoft.com/office/drawing/2014/main" id="{22893EED-02F0-224D-99B9-2C078C8CD384}"/>
              </a:ext>
            </a:extLst>
          </p:cNvPr>
          <p:cNvSpPr>
            <a:spLocks noGrp="1"/>
          </p:cNvSpPr>
          <p:nvPr>
            <p:ph type="ftr" sz="quarter" idx="22"/>
          </p:nvPr>
        </p:nvSpPr>
        <p:spPr>
          <a:xfrm>
            <a:off x="667438" y="6411434"/>
            <a:ext cx="5402855" cy="365125"/>
          </a:xfrm>
          <a:prstGeom prst="rect">
            <a:avLst/>
          </a:prstGeom>
        </p:spPr>
        <p:txBody>
          <a:bodyPr/>
          <a:lstStyle>
            <a:lvl1pPr algn="l">
              <a:defRPr sz="800" b="0" i="0">
                <a:solidFill>
                  <a:schemeClr val="accent5"/>
                </a:solidFill>
                <a:latin typeface="Trebuchet MS" panose="020B0703020202090204" pitchFamily="34" charset="0"/>
              </a:defRPr>
            </a:lvl1pPr>
          </a:lstStyle>
          <a:p>
            <a:r>
              <a:rPr lang="en-US"/>
              <a:t>Henis alicim fugiae es vendem rendi ilitibus iminvenimi, officit aturit ut mo consequis ant ut volut ulpa que ium dolo dernatur seniste mporpor eperfer natestem quibusd aectur? Nihilibus et quo tet rerorum </a:t>
            </a:r>
          </a:p>
        </p:txBody>
      </p:sp>
      <p:pic>
        <p:nvPicPr>
          <p:cNvPr id="31" name="Picture 30" descr="A close up of a sign&#10;&#10;Description automatically generated">
            <a:extLst>
              <a:ext uri="{FF2B5EF4-FFF2-40B4-BE49-F238E27FC236}">
                <a16:creationId xmlns:a16="http://schemas.microsoft.com/office/drawing/2014/main" id="{270814D0-2FDC-F240-BD80-8E82273135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1185" y="6405611"/>
            <a:ext cx="1065871" cy="327261"/>
          </a:xfrm>
          <a:prstGeom prst="rect">
            <a:avLst/>
          </a:prstGeom>
        </p:spPr>
      </p:pic>
      <p:sp>
        <p:nvSpPr>
          <p:cNvPr id="32" name="Freeform 31">
            <a:extLst>
              <a:ext uri="{FF2B5EF4-FFF2-40B4-BE49-F238E27FC236}">
                <a16:creationId xmlns:a16="http://schemas.microsoft.com/office/drawing/2014/main" id="{D4CEADBF-6AD5-9D4A-A5E5-F2CC36A16DB2}"/>
              </a:ext>
            </a:extLst>
          </p:cNvPr>
          <p:cNvSpPr/>
          <p:nvPr userDrawn="1"/>
        </p:nvSpPr>
        <p:spPr>
          <a:xfrm>
            <a:off x="139700" y="6219315"/>
            <a:ext cx="11915775" cy="104400"/>
          </a:xfrm>
          <a:custGeom>
            <a:avLst/>
            <a:gdLst>
              <a:gd name="connsiteX0" fmla="*/ 0 w 11909425"/>
              <a:gd name="connsiteY0" fmla="*/ 0 h 104400"/>
              <a:gd name="connsiteX1" fmla="*/ 33915 w 11909425"/>
              <a:gd name="connsiteY1" fmla="*/ 0 h 104400"/>
              <a:gd name="connsiteX2" fmla="*/ 11875510 w 11909425"/>
              <a:gd name="connsiteY2" fmla="*/ 0 h 104400"/>
              <a:gd name="connsiteX3" fmla="*/ 11909425 w 11909425"/>
              <a:gd name="connsiteY3" fmla="*/ 0 h 104400"/>
              <a:gd name="connsiteX4" fmla="*/ 11909425 w 11909425"/>
              <a:gd name="connsiteY4" fmla="*/ 33915 h 104400"/>
              <a:gd name="connsiteX5" fmla="*/ 11909425 w 11909425"/>
              <a:gd name="connsiteY5" fmla="*/ 70485 h 104400"/>
              <a:gd name="connsiteX6" fmla="*/ 11909425 w 11909425"/>
              <a:gd name="connsiteY6" fmla="*/ 71360 h 104400"/>
              <a:gd name="connsiteX7" fmla="*/ 11909063 w 11909425"/>
              <a:gd name="connsiteY7" fmla="*/ 71360 h 104400"/>
              <a:gd name="connsiteX8" fmla="*/ 11899492 w 11909425"/>
              <a:gd name="connsiteY8" fmla="*/ 94467 h 104400"/>
              <a:gd name="connsiteX9" fmla="*/ 11875510 w 11909425"/>
              <a:gd name="connsiteY9" fmla="*/ 104400 h 104400"/>
              <a:gd name="connsiteX10" fmla="*/ 33915 w 11909425"/>
              <a:gd name="connsiteY10" fmla="*/ 104400 h 104400"/>
              <a:gd name="connsiteX11" fmla="*/ 9934 w 11909425"/>
              <a:gd name="connsiteY11" fmla="*/ 94467 h 104400"/>
              <a:gd name="connsiteX12" fmla="*/ 363 w 11909425"/>
              <a:gd name="connsiteY12" fmla="*/ 71360 h 104400"/>
              <a:gd name="connsiteX13" fmla="*/ 0 w 11909425"/>
              <a:gd name="connsiteY13" fmla="*/ 71360 h 104400"/>
              <a:gd name="connsiteX14" fmla="*/ 0 w 11909425"/>
              <a:gd name="connsiteY14" fmla="*/ 70485 h 104400"/>
              <a:gd name="connsiteX15" fmla="*/ 0 w 11909425"/>
              <a:gd name="connsiteY15" fmla="*/ 33915 h 1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09425" h="104400">
                <a:moveTo>
                  <a:pt x="0" y="0"/>
                </a:moveTo>
                <a:lnTo>
                  <a:pt x="33915" y="0"/>
                </a:lnTo>
                <a:lnTo>
                  <a:pt x="11875510" y="0"/>
                </a:lnTo>
                <a:lnTo>
                  <a:pt x="11909425" y="0"/>
                </a:lnTo>
                <a:lnTo>
                  <a:pt x="11909425" y="33915"/>
                </a:lnTo>
                <a:lnTo>
                  <a:pt x="11909425" y="70485"/>
                </a:lnTo>
                <a:lnTo>
                  <a:pt x="11909425" y="71360"/>
                </a:lnTo>
                <a:lnTo>
                  <a:pt x="11909063" y="71360"/>
                </a:lnTo>
                <a:lnTo>
                  <a:pt x="11899492" y="94467"/>
                </a:lnTo>
                <a:cubicBezTo>
                  <a:pt x="11893354" y="100604"/>
                  <a:pt x="11884875" y="104400"/>
                  <a:pt x="11875510" y="104400"/>
                </a:cubicBezTo>
                <a:lnTo>
                  <a:pt x="33915" y="104400"/>
                </a:lnTo>
                <a:cubicBezTo>
                  <a:pt x="24550" y="104400"/>
                  <a:pt x="16071" y="100604"/>
                  <a:pt x="9934" y="94467"/>
                </a:cubicBezTo>
                <a:lnTo>
                  <a:pt x="363" y="71360"/>
                </a:lnTo>
                <a:lnTo>
                  <a:pt x="0" y="71360"/>
                </a:lnTo>
                <a:lnTo>
                  <a:pt x="0" y="70485"/>
                </a:lnTo>
                <a:lnTo>
                  <a:pt x="0" y="3391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Text Placeholder 2">
            <a:extLst>
              <a:ext uri="{FF2B5EF4-FFF2-40B4-BE49-F238E27FC236}">
                <a16:creationId xmlns:a16="http://schemas.microsoft.com/office/drawing/2014/main" id="{53ABCB51-2BCD-9B4B-B685-C63769DD7B42}"/>
              </a:ext>
            </a:extLst>
          </p:cNvPr>
          <p:cNvSpPr>
            <a:spLocks noGrp="1"/>
          </p:cNvSpPr>
          <p:nvPr>
            <p:ph type="body" sz="quarter" idx="23"/>
          </p:nvPr>
        </p:nvSpPr>
        <p:spPr>
          <a:xfrm>
            <a:off x="415925" y="2092960"/>
            <a:ext cx="4827600" cy="3106800"/>
          </a:xfrm>
        </p:spPr>
        <p:txBody>
          <a:bodyPr lIns="0" tIns="0">
            <a:noAutofit/>
          </a:bodyPr>
          <a:lstStyle>
            <a:lvl1pPr marL="0" indent="0">
              <a:lnSpc>
                <a:spcPct val="90000"/>
              </a:lnSpc>
              <a:spcBef>
                <a:spcPts val="0"/>
              </a:spcBef>
              <a:spcAft>
                <a:spcPts val="1000"/>
              </a:spcAft>
              <a:buNone/>
              <a:defRPr sz="1100" b="0"/>
            </a:lvl1pPr>
            <a:lvl2pPr indent="-152400">
              <a:lnSpc>
                <a:spcPct val="90000"/>
              </a:lnSpc>
              <a:spcBef>
                <a:spcPts val="0"/>
              </a:spcBef>
              <a:buClr>
                <a:schemeClr val="tx1"/>
              </a:buClr>
              <a:defRPr sz="1100" b="0">
                <a:solidFill>
                  <a:schemeClr val="accent5"/>
                </a:solidFill>
              </a:defRPr>
            </a:lvl2pPr>
            <a:lvl3pPr marL="936625" indent="-250825">
              <a:lnSpc>
                <a:spcPct val="90000"/>
              </a:lnSpc>
              <a:spcBef>
                <a:spcPts val="0"/>
              </a:spcBef>
              <a:buClr>
                <a:schemeClr val="bg2"/>
              </a:buClr>
              <a:tabLst/>
              <a:defRPr sz="1100" b="0">
                <a:solidFill>
                  <a:schemeClr val="accent5"/>
                </a:solidFill>
              </a:defRPr>
            </a:lvl3pPr>
            <a:lvl4pPr marL="1117600">
              <a:lnSpc>
                <a:spcPct val="90000"/>
              </a:lnSpc>
              <a:spcBef>
                <a:spcPts val="0"/>
              </a:spcBef>
              <a:buClr>
                <a:schemeClr val="accent2"/>
              </a:buClr>
              <a:defRPr sz="1100" b="0">
                <a:solidFill>
                  <a:schemeClr val="accent5"/>
                </a:solidFill>
              </a:defRPr>
            </a:lvl4pPr>
            <a:lvl5pPr marL="1338263" indent="-228600">
              <a:lnSpc>
                <a:spcPct val="90000"/>
              </a:lnSpc>
              <a:spcBef>
                <a:spcPts val="0"/>
              </a:spcBef>
              <a:buClr>
                <a:schemeClr val="accent3"/>
              </a:buClr>
              <a:tabLst/>
              <a:defRPr sz="1100" b="0">
                <a:solidFill>
                  <a:schemeClr val="accent5"/>
                </a:solidFill>
              </a:defRPr>
            </a:lvl5pPr>
          </a:lstStyle>
          <a:p>
            <a:pPr lvl="0"/>
            <a:r>
              <a:rPr lang="en-US"/>
              <a:t>Click to edit Master text styles</a:t>
            </a:r>
          </a:p>
          <a:p>
            <a:pPr lvl="1"/>
            <a:r>
              <a:rPr lang="en-US"/>
              <a:t>Bullet point style</a:t>
            </a:r>
          </a:p>
          <a:p>
            <a:pPr lvl="2"/>
            <a:r>
              <a:rPr lang="en-US"/>
              <a:t>Second level</a:t>
            </a:r>
          </a:p>
          <a:p>
            <a:pPr lvl="3"/>
            <a:r>
              <a:rPr lang="en-US"/>
              <a:t>Third level</a:t>
            </a:r>
          </a:p>
          <a:p>
            <a:pPr lvl="4"/>
            <a:r>
              <a:rPr lang="en-US"/>
              <a:t>Fourth level</a:t>
            </a:r>
          </a:p>
        </p:txBody>
      </p:sp>
      <p:sp>
        <p:nvSpPr>
          <p:cNvPr id="30" name="Content Placeholder 16">
            <a:extLst>
              <a:ext uri="{FF2B5EF4-FFF2-40B4-BE49-F238E27FC236}">
                <a16:creationId xmlns:a16="http://schemas.microsoft.com/office/drawing/2014/main" id="{954D3FE3-807F-4244-AD25-E80C19D2054E}"/>
              </a:ext>
            </a:extLst>
          </p:cNvPr>
          <p:cNvSpPr>
            <a:spLocks noGrp="1"/>
          </p:cNvSpPr>
          <p:nvPr>
            <p:ph sz="quarter" idx="13"/>
          </p:nvPr>
        </p:nvSpPr>
        <p:spPr>
          <a:xfrm>
            <a:off x="5486059" y="2092960"/>
            <a:ext cx="6315621" cy="3106800"/>
          </a:xfrm>
        </p:spPr>
        <p:txBody>
          <a:bodyPr tIns="0">
            <a:noAutofit/>
          </a:bodyPr>
          <a:lstStyle>
            <a:lvl1pPr marL="0" indent="0">
              <a:buNone/>
              <a:defRPr sz="1100">
                <a:solidFill>
                  <a:schemeClr val="tx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33" name="Text Placeholder 7">
            <a:extLst>
              <a:ext uri="{FF2B5EF4-FFF2-40B4-BE49-F238E27FC236}">
                <a16:creationId xmlns:a16="http://schemas.microsoft.com/office/drawing/2014/main" id="{E963AF7D-0167-E84A-B55D-613D03F1E5F2}"/>
              </a:ext>
            </a:extLst>
          </p:cNvPr>
          <p:cNvSpPr>
            <a:spLocks noGrp="1"/>
          </p:cNvSpPr>
          <p:nvPr>
            <p:ph type="body" sz="quarter" idx="14"/>
          </p:nvPr>
        </p:nvSpPr>
        <p:spPr>
          <a:xfrm>
            <a:off x="5486060" y="4886960"/>
            <a:ext cx="6311810" cy="312800"/>
          </a:xfrm>
        </p:spPr>
        <p:txBody>
          <a:bodyPr lIns="0">
            <a:noAutofit/>
          </a:bodyPr>
          <a:lstStyle>
            <a:lvl1pPr marL="0" indent="0" algn="ctr">
              <a:lnSpc>
                <a:spcPts val="900"/>
              </a:lnSpc>
              <a:spcBef>
                <a:spcPts val="0"/>
              </a:spcBef>
              <a:spcAft>
                <a:spcPts val="0"/>
              </a:spcAft>
              <a:buNone/>
              <a:defRPr sz="800">
                <a:solidFill>
                  <a:schemeClr val="tx1"/>
                </a:solidFill>
              </a:defRPr>
            </a:lvl1pPr>
            <a:lvl2pPr marL="457200" indent="0">
              <a:lnSpc>
                <a:spcPts val="1320"/>
              </a:lnSpc>
              <a:spcBef>
                <a:spcPts val="0"/>
              </a:spcBef>
              <a:spcAft>
                <a:spcPts val="0"/>
              </a:spcAft>
              <a:buNone/>
              <a:defRPr sz="1100">
                <a:solidFill>
                  <a:schemeClr val="bg1"/>
                </a:solidFill>
              </a:defRPr>
            </a:lvl2pPr>
            <a:lvl3pPr marL="893763" indent="-254000">
              <a:lnSpc>
                <a:spcPts val="1320"/>
              </a:lnSpc>
              <a:spcBef>
                <a:spcPts val="0"/>
              </a:spcBef>
              <a:spcAft>
                <a:spcPts val="0"/>
              </a:spcAft>
              <a:buClr>
                <a:schemeClr val="bg2"/>
              </a:buClr>
              <a:tabLst/>
              <a:defRPr sz="1100">
                <a:solidFill>
                  <a:schemeClr val="bg1"/>
                </a:solidFill>
              </a:defRPr>
            </a:lvl3pPr>
            <a:lvl4pPr marL="1117600" indent="-254000">
              <a:lnSpc>
                <a:spcPts val="1320"/>
              </a:lnSpc>
              <a:spcBef>
                <a:spcPts val="0"/>
              </a:spcBef>
              <a:spcAft>
                <a:spcPts val="0"/>
              </a:spcAft>
              <a:buClr>
                <a:schemeClr val="bg2"/>
              </a:buClr>
              <a:tabLst/>
              <a:defRPr sz="1100">
                <a:solidFill>
                  <a:schemeClr val="bg1"/>
                </a:solidFill>
              </a:defRPr>
            </a:lvl4pPr>
            <a:lvl5pPr marL="1339850" indent="-254000">
              <a:lnSpc>
                <a:spcPts val="1320"/>
              </a:lnSpc>
              <a:spcBef>
                <a:spcPts val="0"/>
              </a:spcBef>
              <a:spcAft>
                <a:spcPts val="0"/>
              </a:spcAft>
              <a:buClr>
                <a:schemeClr val="accent3"/>
              </a:buClr>
              <a:tabLst/>
              <a:defRPr sz="1100">
                <a:solidFill>
                  <a:schemeClr val="bg1"/>
                </a:solidFill>
              </a:defRPr>
            </a:lvl5pPr>
          </a:lstStyle>
          <a:p>
            <a:pPr lvl="0"/>
            <a:r>
              <a:rPr lang="en-US"/>
              <a:t>Click to edit Master text styles</a:t>
            </a:r>
          </a:p>
        </p:txBody>
      </p:sp>
      <p:sp>
        <p:nvSpPr>
          <p:cNvPr id="20" name="Freeform 19">
            <a:extLst>
              <a:ext uri="{FF2B5EF4-FFF2-40B4-BE49-F238E27FC236}">
                <a16:creationId xmlns:a16="http://schemas.microsoft.com/office/drawing/2014/main" id="{3D6F87A5-4820-704B-9E74-E1292CA47031}"/>
              </a:ext>
            </a:extLst>
          </p:cNvPr>
          <p:cNvSpPr/>
          <p:nvPr userDrawn="1"/>
        </p:nvSpPr>
        <p:spPr>
          <a:xfrm>
            <a:off x="137886" y="139700"/>
            <a:ext cx="11917309" cy="241300"/>
          </a:xfrm>
          <a:custGeom>
            <a:avLst/>
            <a:gdLst>
              <a:gd name="connsiteX0" fmla="*/ 27096 w 11917309"/>
              <a:gd name="connsiteY0" fmla="*/ 0 h 241300"/>
              <a:gd name="connsiteX1" fmla="*/ 11890225 w 11917309"/>
              <a:gd name="connsiteY1" fmla="*/ 0 h 241300"/>
              <a:gd name="connsiteX2" fmla="*/ 11905883 w 11917309"/>
              <a:gd name="connsiteY2" fmla="*/ 4188 h 241300"/>
              <a:gd name="connsiteX3" fmla="*/ 11913923 w 11917309"/>
              <a:gd name="connsiteY3" fmla="*/ 13405 h 241300"/>
              <a:gd name="connsiteX4" fmla="*/ 11916885 w 11917309"/>
              <a:gd name="connsiteY4" fmla="*/ 22620 h 241300"/>
              <a:gd name="connsiteX5" fmla="*/ 11917309 w 11917309"/>
              <a:gd name="connsiteY5" fmla="*/ 26809 h 241300"/>
              <a:gd name="connsiteX6" fmla="*/ 11917309 w 11917309"/>
              <a:gd name="connsiteY6" fmla="*/ 236998 h 241300"/>
              <a:gd name="connsiteX7" fmla="*/ 11913007 w 11917309"/>
              <a:gd name="connsiteY7" fmla="*/ 241300 h 241300"/>
              <a:gd name="connsiteX8" fmla="*/ 3645 w 11917309"/>
              <a:gd name="connsiteY8" fmla="*/ 241300 h 241300"/>
              <a:gd name="connsiteX9" fmla="*/ 0 w 11917309"/>
              <a:gd name="connsiteY9" fmla="*/ 237655 h 241300"/>
              <a:gd name="connsiteX10" fmla="*/ 0 w 11917309"/>
              <a:gd name="connsiteY10" fmla="*/ 26809 h 241300"/>
              <a:gd name="connsiteX11" fmla="*/ 4233 w 11917309"/>
              <a:gd name="connsiteY11" fmla="*/ 11309 h 241300"/>
              <a:gd name="connsiteX12" fmla="*/ 13548 w 11917309"/>
              <a:gd name="connsiteY12" fmla="*/ 3351 h 241300"/>
              <a:gd name="connsiteX13" fmla="*/ 22862 w 11917309"/>
              <a:gd name="connsiteY13" fmla="*/ 419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7309" h="241300">
                <a:moveTo>
                  <a:pt x="27096" y="0"/>
                </a:moveTo>
                <a:lnTo>
                  <a:pt x="11890225" y="0"/>
                </a:lnTo>
                <a:lnTo>
                  <a:pt x="11905883" y="4188"/>
                </a:lnTo>
                <a:lnTo>
                  <a:pt x="11913923" y="13405"/>
                </a:lnTo>
                <a:lnTo>
                  <a:pt x="11916885" y="22620"/>
                </a:lnTo>
                <a:lnTo>
                  <a:pt x="11917309" y="26809"/>
                </a:lnTo>
                <a:lnTo>
                  <a:pt x="11917309" y="236998"/>
                </a:lnTo>
                <a:lnTo>
                  <a:pt x="11913007" y="241300"/>
                </a:lnTo>
                <a:lnTo>
                  <a:pt x="3645" y="241300"/>
                </a:lnTo>
                <a:lnTo>
                  <a:pt x="0" y="237655"/>
                </a:lnTo>
                <a:lnTo>
                  <a:pt x="0" y="26809"/>
                </a:lnTo>
                <a:lnTo>
                  <a:pt x="4233" y="11309"/>
                </a:lnTo>
                <a:lnTo>
                  <a:pt x="13548" y="3351"/>
                </a:lnTo>
                <a:lnTo>
                  <a:pt x="22862" y="41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ounded Rectangle 20">
            <a:extLst>
              <a:ext uri="{FF2B5EF4-FFF2-40B4-BE49-F238E27FC236}">
                <a16:creationId xmlns:a16="http://schemas.microsoft.com/office/drawing/2014/main" id="{3C86372C-A2AB-E14B-A845-E056BD6D122A}"/>
              </a:ext>
            </a:extLst>
          </p:cNvPr>
          <p:cNvSpPr/>
          <p:nvPr userDrawn="1"/>
        </p:nvSpPr>
        <p:spPr>
          <a:xfrm>
            <a:off x="7355097" y="139800"/>
            <a:ext cx="2404800" cy="241200"/>
          </a:xfrm>
          <a:prstGeom prst="roundRect">
            <a:avLst>
              <a:gd name="adj" fmla="val 20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1">
            <a:extLst>
              <a:ext uri="{FF2B5EF4-FFF2-40B4-BE49-F238E27FC236}">
                <a16:creationId xmlns:a16="http://schemas.microsoft.com/office/drawing/2014/main" id="{4760A940-F46B-9E40-ACE8-5B67755898D4}"/>
              </a:ext>
            </a:extLst>
          </p:cNvPr>
          <p:cNvSpPr>
            <a:spLocks noGrp="1"/>
          </p:cNvSpPr>
          <p:nvPr>
            <p:ph type="body" sz="quarter" idx="19" hasCustomPrompt="1"/>
          </p:nvPr>
        </p:nvSpPr>
        <p:spPr>
          <a:xfrm>
            <a:off x="9905726"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5 TITLE</a:t>
            </a:r>
          </a:p>
        </p:txBody>
      </p:sp>
      <p:sp>
        <p:nvSpPr>
          <p:cNvPr id="34" name="Text Placeholder 11">
            <a:extLst>
              <a:ext uri="{FF2B5EF4-FFF2-40B4-BE49-F238E27FC236}">
                <a16:creationId xmlns:a16="http://schemas.microsoft.com/office/drawing/2014/main" id="{7D4DA083-B214-3E49-BE1D-F57A9FDFACA6}"/>
              </a:ext>
            </a:extLst>
          </p:cNvPr>
          <p:cNvSpPr>
            <a:spLocks noGrp="1"/>
          </p:cNvSpPr>
          <p:nvPr>
            <p:ph type="body" sz="quarter" idx="20" hasCustomPrompt="1"/>
          </p:nvPr>
        </p:nvSpPr>
        <p:spPr>
          <a:xfrm>
            <a:off x="2808560"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2 TITLE</a:t>
            </a:r>
          </a:p>
        </p:txBody>
      </p:sp>
      <p:sp>
        <p:nvSpPr>
          <p:cNvPr id="35" name="Text Placeholder 11">
            <a:extLst>
              <a:ext uri="{FF2B5EF4-FFF2-40B4-BE49-F238E27FC236}">
                <a16:creationId xmlns:a16="http://schemas.microsoft.com/office/drawing/2014/main" id="{716A9328-C3F7-9944-9953-352D363DD59B}"/>
              </a:ext>
            </a:extLst>
          </p:cNvPr>
          <p:cNvSpPr>
            <a:spLocks noGrp="1"/>
          </p:cNvSpPr>
          <p:nvPr>
            <p:ph type="body" sz="quarter" idx="17" hasCustomPrompt="1"/>
          </p:nvPr>
        </p:nvSpPr>
        <p:spPr>
          <a:xfrm>
            <a:off x="5168845"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3 TITLE</a:t>
            </a:r>
          </a:p>
        </p:txBody>
      </p:sp>
      <p:sp>
        <p:nvSpPr>
          <p:cNvPr id="36" name="Text Placeholder 11">
            <a:extLst>
              <a:ext uri="{FF2B5EF4-FFF2-40B4-BE49-F238E27FC236}">
                <a16:creationId xmlns:a16="http://schemas.microsoft.com/office/drawing/2014/main" id="{74FFAAC7-53FA-2D40-931A-415315DE7A5B}"/>
              </a:ext>
            </a:extLst>
          </p:cNvPr>
          <p:cNvSpPr>
            <a:spLocks noGrp="1"/>
          </p:cNvSpPr>
          <p:nvPr>
            <p:ph type="body" sz="quarter" idx="18" hasCustomPrompt="1"/>
          </p:nvPr>
        </p:nvSpPr>
        <p:spPr>
          <a:xfrm>
            <a:off x="7556228"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4 TITLE</a:t>
            </a:r>
          </a:p>
        </p:txBody>
      </p:sp>
      <p:sp>
        <p:nvSpPr>
          <p:cNvPr id="37" name="Text Placeholder 11">
            <a:extLst>
              <a:ext uri="{FF2B5EF4-FFF2-40B4-BE49-F238E27FC236}">
                <a16:creationId xmlns:a16="http://schemas.microsoft.com/office/drawing/2014/main" id="{CFF143C8-0D97-CF4B-99D3-25074EA61CC1}"/>
              </a:ext>
            </a:extLst>
          </p:cNvPr>
          <p:cNvSpPr>
            <a:spLocks noGrp="1"/>
          </p:cNvSpPr>
          <p:nvPr>
            <p:ph type="body" sz="quarter" idx="24" hasCustomPrompt="1"/>
          </p:nvPr>
        </p:nvSpPr>
        <p:spPr>
          <a:xfrm>
            <a:off x="396667"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1 TITLE</a:t>
            </a:r>
          </a:p>
        </p:txBody>
      </p:sp>
    </p:spTree>
    <p:extLst>
      <p:ext uri="{BB962C8B-B14F-4D97-AF65-F5344CB8AC3E}">
        <p14:creationId xmlns:p14="http://schemas.microsoft.com/office/powerpoint/2010/main" val="19114356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56" name="Freeform 55">
            <a:extLst>
              <a:ext uri="{FF2B5EF4-FFF2-40B4-BE49-F238E27FC236}">
                <a16:creationId xmlns:a16="http://schemas.microsoft.com/office/drawing/2014/main" id="{B9AEBA9C-6BCC-6C49-9A82-53F31E0AAB2D}"/>
              </a:ext>
            </a:extLst>
          </p:cNvPr>
          <p:cNvSpPr/>
          <p:nvPr userDrawn="1"/>
        </p:nvSpPr>
        <p:spPr>
          <a:xfrm>
            <a:off x="137886" y="139700"/>
            <a:ext cx="9520465" cy="241300"/>
          </a:xfrm>
          <a:custGeom>
            <a:avLst/>
            <a:gdLst>
              <a:gd name="connsiteX0" fmla="*/ 27096 w 9520465"/>
              <a:gd name="connsiteY0" fmla="*/ 0 h 241300"/>
              <a:gd name="connsiteX1" fmla="*/ 9519689 w 9520465"/>
              <a:gd name="connsiteY1" fmla="*/ 0 h 241300"/>
              <a:gd name="connsiteX2" fmla="*/ 9520465 w 9520465"/>
              <a:gd name="connsiteY2" fmla="*/ 776 h 241300"/>
              <a:gd name="connsiteX3" fmla="*/ 9520465 w 9520465"/>
              <a:gd name="connsiteY3" fmla="*/ 236206 h 241300"/>
              <a:gd name="connsiteX4" fmla="*/ 9515371 w 9520465"/>
              <a:gd name="connsiteY4" fmla="*/ 241300 h 241300"/>
              <a:gd name="connsiteX5" fmla="*/ 3645 w 9520465"/>
              <a:gd name="connsiteY5" fmla="*/ 241300 h 241300"/>
              <a:gd name="connsiteX6" fmla="*/ 0 w 9520465"/>
              <a:gd name="connsiteY6" fmla="*/ 237655 h 241300"/>
              <a:gd name="connsiteX7" fmla="*/ 0 w 9520465"/>
              <a:gd name="connsiteY7" fmla="*/ 26809 h 241300"/>
              <a:gd name="connsiteX8" fmla="*/ 4233 w 9520465"/>
              <a:gd name="connsiteY8" fmla="*/ 11309 h 241300"/>
              <a:gd name="connsiteX9" fmla="*/ 13548 w 9520465"/>
              <a:gd name="connsiteY9" fmla="*/ 3351 h 241300"/>
              <a:gd name="connsiteX10" fmla="*/ 22862 w 9520465"/>
              <a:gd name="connsiteY10" fmla="*/ 419 h 241300"/>
              <a:gd name="connsiteX11" fmla="*/ 27096 w 9520465"/>
              <a:gd name="connsiteY11" fmla="*/ 0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0465" h="241300">
                <a:moveTo>
                  <a:pt x="27096" y="0"/>
                </a:moveTo>
                <a:lnTo>
                  <a:pt x="9519689" y="0"/>
                </a:lnTo>
                <a:lnTo>
                  <a:pt x="9520465" y="776"/>
                </a:lnTo>
                <a:lnTo>
                  <a:pt x="9520465" y="236206"/>
                </a:lnTo>
                <a:cubicBezTo>
                  <a:pt x="9520465" y="239019"/>
                  <a:pt x="9518184" y="241300"/>
                  <a:pt x="9515371" y="241300"/>
                </a:cubicBezTo>
                <a:lnTo>
                  <a:pt x="3645" y="241300"/>
                </a:lnTo>
                <a:lnTo>
                  <a:pt x="0" y="237655"/>
                </a:lnTo>
                <a:lnTo>
                  <a:pt x="0" y="26809"/>
                </a:lnTo>
                <a:lnTo>
                  <a:pt x="4233" y="11309"/>
                </a:lnTo>
                <a:lnTo>
                  <a:pt x="13548" y="3351"/>
                </a:lnTo>
                <a:lnTo>
                  <a:pt x="22862" y="419"/>
                </a:lnTo>
                <a:lnTo>
                  <a:pt x="27096"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56">
            <a:extLst>
              <a:ext uri="{FF2B5EF4-FFF2-40B4-BE49-F238E27FC236}">
                <a16:creationId xmlns:a16="http://schemas.microsoft.com/office/drawing/2014/main" id="{72F1BDF4-5A37-D849-A038-CA5CEBD31015}"/>
              </a:ext>
            </a:extLst>
          </p:cNvPr>
          <p:cNvSpPr/>
          <p:nvPr userDrawn="1"/>
        </p:nvSpPr>
        <p:spPr>
          <a:xfrm>
            <a:off x="9653257" y="139700"/>
            <a:ext cx="2401939" cy="241300"/>
          </a:xfrm>
          <a:custGeom>
            <a:avLst/>
            <a:gdLst>
              <a:gd name="connsiteX0" fmla="*/ 4318 w 2401939"/>
              <a:gd name="connsiteY0" fmla="*/ 0 h 241300"/>
              <a:gd name="connsiteX1" fmla="*/ 2374855 w 2401939"/>
              <a:gd name="connsiteY1" fmla="*/ 0 h 241300"/>
              <a:gd name="connsiteX2" fmla="*/ 2390513 w 2401939"/>
              <a:gd name="connsiteY2" fmla="*/ 4188 h 241300"/>
              <a:gd name="connsiteX3" fmla="*/ 2398553 w 2401939"/>
              <a:gd name="connsiteY3" fmla="*/ 13405 h 241300"/>
              <a:gd name="connsiteX4" fmla="*/ 2401515 w 2401939"/>
              <a:gd name="connsiteY4" fmla="*/ 22620 h 241300"/>
              <a:gd name="connsiteX5" fmla="*/ 2401939 w 2401939"/>
              <a:gd name="connsiteY5" fmla="*/ 26809 h 241300"/>
              <a:gd name="connsiteX6" fmla="*/ 2401939 w 2401939"/>
              <a:gd name="connsiteY6" fmla="*/ 236998 h 241300"/>
              <a:gd name="connsiteX7" fmla="*/ 2397637 w 2401939"/>
              <a:gd name="connsiteY7" fmla="*/ 241300 h 241300"/>
              <a:gd name="connsiteX8" fmla="*/ 0 w 2401939"/>
              <a:gd name="connsiteY8" fmla="*/ 241300 h 241300"/>
              <a:gd name="connsiteX9" fmla="*/ 5094 w 2401939"/>
              <a:gd name="connsiteY9" fmla="*/ 236206 h 241300"/>
              <a:gd name="connsiteX10" fmla="*/ 5094 w 2401939"/>
              <a:gd name="connsiteY10" fmla="*/ 776 h 241300"/>
              <a:gd name="connsiteX11" fmla="*/ 4318 w 2401939"/>
              <a:gd name="connsiteY11" fmla="*/ 0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01939" h="241300">
                <a:moveTo>
                  <a:pt x="4318" y="0"/>
                </a:moveTo>
                <a:lnTo>
                  <a:pt x="2374855" y="0"/>
                </a:lnTo>
                <a:lnTo>
                  <a:pt x="2390513" y="4188"/>
                </a:lnTo>
                <a:lnTo>
                  <a:pt x="2398553" y="13405"/>
                </a:lnTo>
                <a:lnTo>
                  <a:pt x="2401515" y="22620"/>
                </a:lnTo>
                <a:lnTo>
                  <a:pt x="2401939" y="26809"/>
                </a:lnTo>
                <a:lnTo>
                  <a:pt x="2401939" y="236998"/>
                </a:lnTo>
                <a:lnTo>
                  <a:pt x="2397637" y="241300"/>
                </a:lnTo>
                <a:lnTo>
                  <a:pt x="0" y="241300"/>
                </a:lnTo>
                <a:cubicBezTo>
                  <a:pt x="2813" y="241300"/>
                  <a:pt x="5094" y="239019"/>
                  <a:pt x="5094" y="236206"/>
                </a:cubicBezTo>
                <a:lnTo>
                  <a:pt x="5094" y="776"/>
                </a:lnTo>
                <a:lnTo>
                  <a:pt x="4318"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2E506499-A243-1E4C-B17B-DB0A375C1D87}"/>
              </a:ext>
            </a:extLst>
          </p:cNvPr>
          <p:cNvSpPr>
            <a:spLocks noGrp="1"/>
          </p:cNvSpPr>
          <p:nvPr>
            <p:ph type="body" sz="quarter" idx="10"/>
          </p:nvPr>
        </p:nvSpPr>
        <p:spPr>
          <a:xfrm>
            <a:off x="415924" y="803275"/>
            <a:ext cx="11386800" cy="893763"/>
          </a:xfrm>
        </p:spPr>
        <p:txBody>
          <a:bodyPr lIns="0">
            <a:noAutofit/>
          </a:bodyPr>
          <a:lstStyle>
            <a:lvl1pPr marL="0" indent="0">
              <a:lnSpc>
                <a:spcPts val="3240"/>
              </a:lnSpc>
              <a:spcBef>
                <a:spcPts val="0"/>
              </a:spcBef>
              <a:buNone/>
              <a:defRPr sz="27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4">
            <a:extLst>
              <a:ext uri="{FF2B5EF4-FFF2-40B4-BE49-F238E27FC236}">
                <a16:creationId xmlns:a16="http://schemas.microsoft.com/office/drawing/2014/main" id="{CB0C72BA-F979-424E-9F30-B10CD2A2AB7D}"/>
              </a:ext>
            </a:extLst>
          </p:cNvPr>
          <p:cNvSpPr>
            <a:spLocks noGrp="1"/>
          </p:cNvSpPr>
          <p:nvPr>
            <p:ph type="body" sz="quarter" idx="11"/>
          </p:nvPr>
        </p:nvSpPr>
        <p:spPr>
          <a:xfrm>
            <a:off x="415924" y="528320"/>
            <a:ext cx="11386800" cy="338059"/>
          </a:xfrm>
        </p:spPr>
        <p:txBody>
          <a:bodyPr lIns="0">
            <a:noAutofit/>
          </a:bodyPr>
          <a:lstStyle>
            <a:lvl1pPr marL="0" indent="0">
              <a:lnSpc>
                <a:spcPts val="2000"/>
              </a:lnSpc>
              <a:spcBef>
                <a:spcPts val="0"/>
              </a:spcBef>
              <a:buNone/>
              <a:defRPr sz="2000" baseline="0">
                <a:solidFill>
                  <a:schemeClr val="tx1"/>
                </a:solidFill>
              </a:defRPr>
            </a:lvl1pPr>
            <a:lvl2pPr marL="457200" indent="0">
              <a:lnSpc>
                <a:spcPts val="2000"/>
              </a:lnSpc>
              <a:spcBef>
                <a:spcPts val="0"/>
              </a:spcBef>
              <a:buNone/>
              <a:defRPr sz="2000" baseline="0">
                <a:solidFill>
                  <a:schemeClr val="tx1"/>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
        <p:nvSpPr>
          <p:cNvPr id="24" name="Slide Number Placeholder 5">
            <a:extLst>
              <a:ext uri="{FF2B5EF4-FFF2-40B4-BE49-F238E27FC236}">
                <a16:creationId xmlns:a16="http://schemas.microsoft.com/office/drawing/2014/main" id="{F631991D-E85D-9043-B76E-499613C72103}"/>
              </a:ext>
            </a:extLst>
          </p:cNvPr>
          <p:cNvSpPr>
            <a:spLocks noGrp="1"/>
          </p:cNvSpPr>
          <p:nvPr>
            <p:ph type="sldNum" sz="quarter" idx="21"/>
          </p:nvPr>
        </p:nvSpPr>
        <p:spPr>
          <a:xfrm>
            <a:off x="54000" y="6411434"/>
            <a:ext cx="533399" cy="365125"/>
          </a:xfrm>
          <a:prstGeom prst="rect">
            <a:avLst/>
          </a:prstGeom>
        </p:spPr>
        <p:txBody>
          <a:bodyPr/>
          <a:lstStyle>
            <a:lvl1pPr algn="l">
              <a:defRPr sz="800"/>
            </a:lvl1pPr>
          </a:lstStyle>
          <a:p>
            <a:fld id="{DABD0C2C-16A1-A948-A40F-15152977CC7B}" type="slidenum">
              <a:rPr lang="en-US" smtClean="0"/>
              <a:pPr/>
              <a:t>‹#›</a:t>
            </a:fld>
            <a:endParaRPr lang="en-US"/>
          </a:p>
        </p:txBody>
      </p:sp>
      <p:sp>
        <p:nvSpPr>
          <p:cNvPr id="26" name="Footer Placeholder 4">
            <a:extLst>
              <a:ext uri="{FF2B5EF4-FFF2-40B4-BE49-F238E27FC236}">
                <a16:creationId xmlns:a16="http://schemas.microsoft.com/office/drawing/2014/main" id="{22893EED-02F0-224D-99B9-2C078C8CD384}"/>
              </a:ext>
            </a:extLst>
          </p:cNvPr>
          <p:cNvSpPr>
            <a:spLocks noGrp="1"/>
          </p:cNvSpPr>
          <p:nvPr>
            <p:ph type="ftr" sz="quarter" idx="22"/>
          </p:nvPr>
        </p:nvSpPr>
        <p:spPr>
          <a:xfrm>
            <a:off x="667438" y="6411434"/>
            <a:ext cx="5402855" cy="365125"/>
          </a:xfrm>
          <a:prstGeom prst="rect">
            <a:avLst/>
          </a:prstGeom>
        </p:spPr>
        <p:txBody>
          <a:bodyPr/>
          <a:lstStyle>
            <a:lvl1pPr algn="l">
              <a:defRPr sz="800" b="0" i="0">
                <a:solidFill>
                  <a:schemeClr val="accent5"/>
                </a:solidFill>
                <a:latin typeface="Trebuchet MS" panose="020B0703020202090204" pitchFamily="34" charset="0"/>
              </a:defRPr>
            </a:lvl1pPr>
          </a:lstStyle>
          <a:p>
            <a:r>
              <a:rPr lang="en-US"/>
              <a:t>Henis alicim fugiae es vendem rendi ilitibus iminvenimi, officit aturit ut mo consequis ant ut volut ulpa que ium dolo dernatur seniste mporpor eperfer natestem quibusd aectur? Nihilibus et quo tet rerorum </a:t>
            </a:r>
          </a:p>
        </p:txBody>
      </p:sp>
      <p:pic>
        <p:nvPicPr>
          <p:cNvPr id="31" name="Picture 30" descr="A close up of a sign&#10;&#10;Description automatically generated">
            <a:extLst>
              <a:ext uri="{FF2B5EF4-FFF2-40B4-BE49-F238E27FC236}">
                <a16:creationId xmlns:a16="http://schemas.microsoft.com/office/drawing/2014/main" id="{270814D0-2FDC-F240-BD80-8E82273135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1185" y="6405611"/>
            <a:ext cx="1065871" cy="327261"/>
          </a:xfrm>
          <a:prstGeom prst="rect">
            <a:avLst/>
          </a:prstGeom>
        </p:spPr>
      </p:pic>
      <p:sp>
        <p:nvSpPr>
          <p:cNvPr id="32" name="Freeform 31">
            <a:extLst>
              <a:ext uri="{FF2B5EF4-FFF2-40B4-BE49-F238E27FC236}">
                <a16:creationId xmlns:a16="http://schemas.microsoft.com/office/drawing/2014/main" id="{D4CEADBF-6AD5-9D4A-A5E5-F2CC36A16DB2}"/>
              </a:ext>
            </a:extLst>
          </p:cNvPr>
          <p:cNvSpPr/>
          <p:nvPr userDrawn="1"/>
        </p:nvSpPr>
        <p:spPr>
          <a:xfrm>
            <a:off x="139700" y="6219315"/>
            <a:ext cx="11915775" cy="104400"/>
          </a:xfrm>
          <a:custGeom>
            <a:avLst/>
            <a:gdLst>
              <a:gd name="connsiteX0" fmla="*/ 0 w 11909425"/>
              <a:gd name="connsiteY0" fmla="*/ 0 h 104400"/>
              <a:gd name="connsiteX1" fmla="*/ 33915 w 11909425"/>
              <a:gd name="connsiteY1" fmla="*/ 0 h 104400"/>
              <a:gd name="connsiteX2" fmla="*/ 11875510 w 11909425"/>
              <a:gd name="connsiteY2" fmla="*/ 0 h 104400"/>
              <a:gd name="connsiteX3" fmla="*/ 11909425 w 11909425"/>
              <a:gd name="connsiteY3" fmla="*/ 0 h 104400"/>
              <a:gd name="connsiteX4" fmla="*/ 11909425 w 11909425"/>
              <a:gd name="connsiteY4" fmla="*/ 33915 h 104400"/>
              <a:gd name="connsiteX5" fmla="*/ 11909425 w 11909425"/>
              <a:gd name="connsiteY5" fmla="*/ 70485 h 104400"/>
              <a:gd name="connsiteX6" fmla="*/ 11909425 w 11909425"/>
              <a:gd name="connsiteY6" fmla="*/ 71360 h 104400"/>
              <a:gd name="connsiteX7" fmla="*/ 11909063 w 11909425"/>
              <a:gd name="connsiteY7" fmla="*/ 71360 h 104400"/>
              <a:gd name="connsiteX8" fmla="*/ 11899492 w 11909425"/>
              <a:gd name="connsiteY8" fmla="*/ 94467 h 104400"/>
              <a:gd name="connsiteX9" fmla="*/ 11875510 w 11909425"/>
              <a:gd name="connsiteY9" fmla="*/ 104400 h 104400"/>
              <a:gd name="connsiteX10" fmla="*/ 33915 w 11909425"/>
              <a:gd name="connsiteY10" fmla="*/ 104400 h 104400"/>
              <a:gd name="connsiteX11" fmla="*/ 9934 w 11909425"/>
              <a:gd name="connsiteY11" fmla="*/ 94467 h 104400"/>
              <a:gd name="connsiteX12" fmla="*/ 363 w 11909425"/>
              <a:gd name="connsiteY12" fmla="*/ 71360 h 104400"/>
              <a:gd name="connsiteX13" fmla="*/ 0 w 11909425"/>
              <a:gd name="connsiteY13" fmla="*/ 71360 h 104400"/>
              <a:gd name="connsiteX14" fmla="*/ 0 w 11909425"/>
              <a:gd name="connsiteY14" fmla="*/ 70485 h 104400"/>
              <a:gd name="connsiteX15" fmla="*/ 0 w 11909425"/>
              <a:gd name="connsiteY15" fmla="*/ 33915 h 1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09425" h="104400">
                <a:moveTo>
                  <a:pt x="0" y="0"/>
                </a:moveTo>
                <a:lnTo>
                  <a:pt x="33915" y="0"/>
                </a:lnTo>
                <a:lnTo>
                  <a:pt x="11875510" y="0"/>
                </a:lnTo>
                <a:lnTo>
                  <a:pt x="11909425" y="0"/>
                </a:lnTo>
                <a:lnTo>
                  <a:pt x="11909425" y="33915"/>
                </a:lnTo>
                <a:lnTo>
                  <a:pt x="11909425" y="70485"/>
                </a:lnTo>
                <a:lnTo>
                  <a:pt x="11909425" y="71360"/>
                </a:lnTo>
                <a:lnTo>
                  <a:pt x="11909063" y="71360"/>
                </a:lnTo>
                <a:lnTo>
                  <a:pt x="11899492" y="94467"/>
                </a:lnTo>
                <a:cubicBezTo>
                  <a:pt x="11893354" y="100604"/>
                  <a:pt x="11884875" y="104400"/>
                  <a:pt x="11875510" y="104400"/>
                </a:cubicBezTo>
                <a:lnTo>
                  <a:pt x="33915" y="104400"/>
                </a:lnTo>
                <a:cubicBezTo>
                  <a:pt x="24550" y="104400"/>
                  <a:pt x="16071" y="100604"/>
                  <a:pt x="9934" y="94467"/>
                </a:cubicBezTo>
                <a:lnTo>
                  <a:pt x="363" y="71360"/>
                </a:lnTo>
                <a:lnTo>
                  <a:pt x="0" y="71360"/>
                </a:lnTo>
                <a:lnTo>
                  <a:pt x="0" y="70485"/>
                </a:lnTo>
                <a:lnTo>
                  <a:pt x="0" y="3391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Text Placeholder 2">
            <a:extLst>
              <a:ext uri="{FF2B5EF4-FFF2-40B4-BE49-F238E27FC236}">
                <a16:creationId xmlns:a16="http://schemas.microsoft.com/office/drawing/2014/main" id="{53ABCB51-2BCD-9B4B-B685-C63769DD7B42}"/>
              </a:ext>
            </a:extLst>
          </p:cNvPr>
          <p:cNvSpPr>
            <a:spLocks noGrp="1"/>
          </p:cNvSpPr>
          <p:nvPr>
            <p:ph type="body" sz="quarter" idx="23"/>
          </p:nvPr>
        </p:nvSpPr>
        <p:spPr>
          <a:xfrm>
            <a:off x="415925" y="2092960"/>
            <a:ext cx="4827600" cy="3106800"/>
          </a:xfrm>
        </p:spPr>
        <p:txBody>
          <a:bodyPr lIns="0" tIns="0">
            <a:noAutofit/>
          </a:bodyPr>
          <a:lstStyle>
            <a:lvl1pPr marL="0" indent="0">
              <a:lnSpc>
                <a:spcPct val="90000"/>
              </a:lnSpc>
              <a:spcBef>
                <a:spcPts val="0"/>
              </a:spcBef>
              <a:spcAft>
                <a:spcPts val="1000"/>
              </a:spcAft>
              <a:buNone/>
              <a:defRPr sz="1100" b="0"/>
            </a:lvl1pPr>
            <a:lvl2pPr indent="-152400">
              <a:lnSpc>
                <a:spcPct val="90000"/>
              </a:lnSpc>
              <a:spcBef>
                <a:spcPts val="0"/>
              </a:spcBef>
              <a:buClr>
                <a:schemeClr val="tx1"/>
              </a:buClr>
              <a:defRPr sz="1100" b="0">
                <a:solidFill>
                  <a:schemeClr val="accent5"/>
                </a:solidFill>
              </a:defRPr>
            </a:lvl2pPr>
            <a:lvl3pPr marL="936625" indent="-250825">
              <a:lnSpc>
                <a:spcPct val="90000"/>
              </a:lnSpc>
              <a:spcBef>
                <a:spcPts val="0"/>
              </a:spcBef>
              <a:buClr>
                <a:schemeClr val="bg2"/>
              </a:buClr>
              <a:tabLst/>
              <a:defRPr sz="1100" b="0">
                <a:solidFill>
                  <a:schemeClr val="accent5"/>
                </a:solidFill>
              </a:defRPr>
            </a:lvl3pPr>
            <a:lvl4pPr marL="1117600">
              <a:lnSpc>
                <a:spcPct val="90000"/>
              </a:lnSpc>
              <a:spcBef>
                <a:spcPts val="0"/>
              </a:spcBef>
              <a:buClr>
                <a:schemeClr val="accent2"/>
              </a:buClr>
              <a:defRPr sz="1100" b="0">
                <a:solidFill>
                  <a:schemeClr val="accent5"/>
                </a:solidFill>
              </a:defRPr>
            </a:lvl4pPr>
            <a:lvl5pPr marL="1338263" indent="-228600">
              <a:lnSpc>
                <a:spcPct val="90000"/>
              </a:lnSpc>
              <a:spcBef>
                <a:spcPts val="0"/>
              </a:spcBef>
              <a:buClr>
                <a:schemeClr val="accent3"/>
              </a:buClr>
              <a:tabLst/>
              <a:defRPr sz="1100" b="0">
                <a:solidFill>
                  <a:schemeClr val="accent5"/>
                </a:solidFill>
              </a:defRPr>
            </a:lvl5pPr>
          </a:lstStyle>
          <a:p>
            <a:pPr lvl="0"/>
            <a:r>
              <a:rPr lang="en-US"/>
              <a:t>Click to edit Master text styles</a:t>
            </a:r>
          </a:p>
          <a:p>
            <a:pPr lvl="1"/>
            <a:r>
              <a:rPr lang="en-US"/>
              <a:t>Bullet point style</a:t>
            </a:r>
          </a:p>
          <a:p>
            <a:pPr lvl="2"/>
            <a:r>
              <a:rPr lang="en-US"/>
              <a:t>Second level</a:t>
            </a:r>
          </a:p>
          <a:p>
            <a:pPr lvl="3"/>
            <a:r>
              <a:rPr lang="en-US"/>
              <a:t>Third level</a:t>
            </a:r>
          </a:p>
          <a:p>
            <a:pPr lvl="4"/>
            <a:r>
              <a:rPr lang="en-US"/>
              <a:t>Fourth level</a:t>
            </a:r>
          </a:p>
        </p:txBody>
      </p:sp>
      <p:sp>
        <p:nvSpPr>
          <p:cNvPr id="30" name="Content Placeholder 16">
            <a:extLst>
              <a:ext uri="{FF2B5EF4-FFF2-40B4-BE49-F238E27FC236}">
                <a16:creationId xmlns:a16="http://schemas.microsoft.com/office/drawing/2014/main" id="{954D3FE3-807F-4244-AD25-E80C19D2054E}"/>
              </a:ext>
            </a:extLst>
          </p:cNvPr>
          <p:cNvSpPr>
            <a:spLocks noGrp="1"/>
          </p:cNvSpPr>
          <p:nvPr>
            <p:ph sz="quarter" idx="13"/>
          </p:nvPr>
        </p:nvSpPr>
        <p:spPr>
          <a:xfrm>
            <a:off x="5486059" y="2092960"/>
            <a:ext cx="6315621" cy="3106800"/>
          </a:xfrm>
        </p:spPr>
        <p:txBody>
          <a:bodyPr tIns="0">
            <a:noAutofit/>
          </a:bodyPr>
          <a:lstStyle>
            <a:lvl1pPr marL="0" indent="0">
              <a:buNone/>
              <a:defRPr sz="1100">
                <a:solidFill>
                  <a:schemeClr val="tx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33" name="Text Placeholder 7">
            <a:extLst>
              <a:ext uri="{FF2B5EF4-FFF2-40B4-BE49-F238E27FC236}">
                <a16:creationId xmlns:a16="http://schemas.microsoft.com/office/drawing/2014/main" id="{E963AF7D-0167-E84A-B55D-613D03F1E5F2}"/>
              </a:ext>
            </a:extLst>
          </p:cNvPr>
          <p:cNvSpPr>
            <a:spLocks noGrp="1"/>
          </p:cNvSpPr>
          <p:nvPr>
            <p:ph type="body" sz="quarter" idx="14"/>
          </p:nvPr>
        </p:nvSpPr>
        <p:spPr>
          <a:xfrm>
            <a:off x="5486060" y="4886960"/>
            <a:ext cx="6311810" cy="312800"/>
          </a:xfrm>
        </p:spPr>
        <p:txBody>
          <a:bodyPr lIns="0">
            <a:noAutofit/>
          </a:bodyPr>
          <a:lstStyle>
            <a:lvl1pPr marL="0" indent="0" algn="ctr">
              <a:lnSpc>
                <a:spcPts val="900"/>
              </a:lnSpc>
              <a:spcBef>
                <a:spcPts val="0"/>
              </a:spcBef>
              <a:spcAft>
                <a:spcPts val="0"/>
              </a:spcAft>
              <a:buNone/>
              <a:defRPr sz="800">
                <a:solidFill>
                  <a:schemeClr val="tx1"/>
                </a:solidFill>
              </a:defRPr>
            </a:lvl1pPr>
            <a:lvl2pPr marL="457200" indent="0">
              <a:lnSpc>
                <a:spcPts val="1320"/>
              </a:lnSpc>
              <a:spcBef>
                <a:spcPts val="0"/>
              </a:spcBef>
              <a:spcAft>
                <a:spcPts val="0"/>
              </a:spcAft>
              <a:buNone/>
              <a:defRPr sz="1100">
                <a:solidFill>
                  <a:schemeClr val="bg1"/>
                </a:solidFill>
              </a:defRPr>
            </a:lvl2pPr>
            <a:lvl3pPr marL="893763" indent="-254000">
              <a:lnSpc>
                <a:spcPts val="1320"/>
              </a:lnSpc>
              <a:spcBef>
                <a:spcPts val="0"/>
              </a:spcBef>
              <a:spcAft>
                <a:spcPts val="0"/>
              </a:spcAft>
              <a:buClr>
                <a:schemeClr val="bg2"/>
              </a:buClr>
              <a:tabLst/>
              <a:defRPr sz="1100">
                <a:solidFill>
                  <a:schemeClr val="bg1"/>
                </a:solidFill>
              </a:defRPr>
            </a:lvl3pPr>
            <a:lvl4pPr marL="1117600" indent="-254000">
              <a:lnSpc>
                <a:spcPts val="1320"/>
              </a:lnSpc>
              <a:spcBef>
                <a:spcPts val="0"/>
              </a:spcBef>
              <a:spcAft>
                <a:spcPts val="0"/>
              </a:spcAft>
              <a:buClr>
                <a:schemeClr val="bg2"/>
              </a:buClr>
              <a:tabLst/>
              <a:defRPr sz="1100">
                <a:solidFill>
                  <a:schemeClr val="bg1"/>
                </a:solidFill>
              </a:defRPr>
            </a:lvl4pPr>
            <a:lvl5pPr marL="1339850" indent="-254000">
              <a:lnSpc>
                <a:spcPts val="1320"/>
              </a:lnSpc>
              <a:spcBef>
                <a:spcPts val="0"/>
              </a:spcBef>
              <a:spcAft>
                <a:spcPts val="0"/>
              </a:spcAft>
              <a:buClr>
                <a:schemeClr val="accent3"/>
              </a:buClr>
              <a:tabLst/>
              <a:defRPr sz="1100">
                <a:solidFill>
                  <a:schemeClr val="bg1"/>
                </a:solidFill>
              </a:defRPr>
            </a:lvl5pPr>
          </a:lstStyle>
          <a:p>
            <a:pPr lvl="0"/>
            <a:r>
              <a:rPr lang="en-US"/>
              <a:t>Click to edit Master text styles</a:t>
            </a:r>
          </a:p>
        </p:txBody>
      </p:sp>
      <p:sp>
        <p:nvSpPr>
          <p:cNvPr id="21" name="Text Placeholder 11">
            <a:extLst>
              <a:ext uri="{FF2B5EF4-FFF2-40B4-BE49-F238E27FC236}">
                <a16:creationId xmlns:a16="http://schemas.microsoft.com/office/drawing/2014/main" id="{3044A95B-3975-8141-A6FA-93DF4B66C625}"/>
              </a:ext>
            </a:extLst>
          </p:cNvPr>
          <p:cNvSpPr>
            <a:spLocks noGrp="1"/>
          </p:cNvSpPr>
          <p:nvPr>
            <p:ph type="body" sz="quarter" idx="20" hasCustomPrompt="1"/>
          </p:nvPr>
        </p:nvSpPr>
        <p:spPr>
          <a:xfrm>
            <a:off x="2808560"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2 TITLE</a:t>
            </a:r>
          </a:p>
        </p:txBody>
      </p:sp>
      <p:sp>
        <p:nvSpPr>
          <p:cNvPr id="25" name="Text Placeholder 11">
            <a:extLst>
              <a:ext uri="{FF2B5EF4-FFF2-40B4-BE49-F238E27FC236}">
                <a16:creationId xmlns:a16="http://schemas.microsoft.com/office/drawing/2014/main" id="{CC504E12-DD30-BA40-AF2A-1C4F878B72C5}"/>
              </a:ext>
            </a:extLst>
          </p:cNvPr>
          <p:cNvSpPr>
            <a:spLocks noGrp="1"/>
          </p:cNvSpPr>
          <p:nvPr>
            <p:ph type="body" sz="quarter" idx="17" hasCustomPrompt="1"/>
          </p:nvPr>
        </p:nvSpPr>
        <p:spPr>
          <a:xfrm>
            <a:off x="5168845"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3 TITLE</a:t>
            </a:r>
          </a:p>
        </p:txBody>
      </p:sp>
      <p:sp>
        <p:nvSpPr>
          <p:cNvPr id="34" name="Text Placeholder 11">
            <a:extLst>
              <a:ext uri="{FF2B5EF4-FFF2-40B4-BE49-F238E27FC236}">
                <a16:creationId xmlns:a16="http://schemas.microsoft.com/office/drawing/2014/main" id="{0BA7A68D-9D9D-E04D-BE68-38AF597B8714}"/>
              </a:ext>
            </a:extLst>
          </p:cNvPr>
          <p:cNvSpPr>
            <a:spLocks noGrp="1"/>
          </p:cNvSpPr>
          <p:nvPr>
            <p:ph type="body" sz="quarter" idx="18" hasCustomPrompt="1"/>
          </p:nvPr>
        </p:nvSpPr>
        <p:spPr>
          <a:xfrm>
            <a:off x="7556228"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4 TITLE</a:t>
            </a:r>
          </a:p>
        </p:txBody>
      </p:sp>
      <p:sp>
        <p:nvSpPr>
          <p:cNvPr id="36" name="Text Placeholder 11">
            <a:extLst>
              <a:ext uri="{FF2B5EF4-FFF2-40B4-BE49-F238E27FC236}">
                <a16:creationId xmlns:a16="http://schemas.microsoft.com/office/drawing/2014/main" id="{6A262E48-77A6-6643-A374-4D6204F08910}"/>
              </a:ext>
            </a:extLst>
          </p:cNvPr>
          <p:cNvSpPr>
            <a:spLocks noGrp="1"/>
          </p:cNvSpPr>
          <p:nvPr>
            <p:ph type="body" sz="quarter" idx="24" hasCustomPrompt="1"/>
          </p:nvPr>
        </p:nvSpPr>
        <p:spPr>
          <a:xfrm>
            <a:off x="396667"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1 TITLE</a:t>
            </a:r>
          </a:p>
        </p:txBody>
      </p:sp>
      <p:sp>
        <p:nvSpPr>
          <p:cNvPr id="35" name="Text Placeholder 11">
            <a:extLst>
              <a:ext uri="{FF2B5EF4-FFF2-40B4-BE49-F238E27FC236}">
                <a16:creationId xmlns:a16="http://schemas.microsoft.com/office/drawing/2014/main" id="{77F5BFF9-82EA-4E4D-A050-C5F1F0D71E7A}"/>
              </a:ext>
            </a:extLst>
          </p:cNvPr>
          <p:cNvSpPr>
            <a:spLocks noGrp="1"/>
          </p:cNvSpPr>
          <p:nvPr>
            <p:ph type="body" sz="quarter" idx="19" hasCustomPrompt="1"/>
          </p:nvPr>
        </p:nvSpPr>
        <p:spPr>
          <a:xfrm>
            <a:off x="9905726" y="149540"/>
            <a:ext cx="1901825"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5 TITLE</a:t>
            </a:r>
          </a:p>
        </p:txBody>
      </p:sp>
    </p:spTree>
    <p:extLst>
      <p:ext uri="{BB962C8B-B14F-4D97-AF65-F5344CB8AC3E}">
        <p14:creationId xmlns:p14="http://schemas.microsoft.com/office/powerpoint/2010/main" val="4105337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幻灯片" r:id="rId3" imgW="9525" imgH="9525" progId="TCLayout.ActiveDocument.1">
                  <p:embed/>
                </p:oleObj>
              </mc:Choice>
              <mc:Fallback>
                <p:oleObj name="think-cell 幻灯片" r:id="rId3" imgW="9525" imgH="9525"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4" name="Content Placeholder 13"/>
          <p:cNvSpPr>
            <a:spLocks noGrp="1"/>
          </p:cNvSpPr>
          <p:nvPr>
            <p:ph sz="quarter" idx="14" hasCustomPrompt="1"/>
          </p:nvPr>
        </p:nvSpPr>
        <p:spPr bwMode="gray">
          <a:xfrm>
            <a:off x="623888" y="1484313"/>
            <a:ext cx="10944227" cy="4608511"/>
          </a:xfrm>
        </p:spPr>
        <p:txBody>
          <a:bodyPr/>
          <a:lstStyle>
            <a:lvl1pPr marL="342900" indent="-342900">
              <a:buClr>
                <a:schemeClr val="accent3"/>
              </a:buClr>
              <a:buFont typeface="+mj-lt"/>
              <a:buAutoNum type="arabicPeriod"/>
              <a:defRPr/>
            </a:lvl1pPr>
            <a:lvl2pPr marL="535305" indent="-179705">
              <a:defRPr/>
            </a:lvl2pPr>
            <a:lvl3pPr marL="716280" indent="-179705">
              <a:defRPr/>
            </a:lvl3pPr>
            <a:lvl4pPr marL="897255" indent="-179705">
              <a:buClr>
                <a:schemeClr val="accent3"/>
              </a:buClr>
              <a:defRPr/>
            </a:lvl4pPr>
            <a:lvl5pPr marL="449580" indent="0">
              <a:buNone/>
              <a:defRPr/>
            </a:lvl5pPr>
          </a:lstStyle>
          <a:p>
            <a:pPr lvl="0"/>
            <a:r>
              <a:rPr lang="en-US"/>
              <a:t>Insert your agenda points here. Use the button “increase list level” to add </a:t>
            </a:r>
            <a:r>
              <a:rPr lang="en-US" err="1"/>
              <a:t>subitems</a:t>
            </a:r>
            <a:r>
              <a:rPr lang="en-US"/>
              <a:t>.</a:t>
            </a:r>
            <a:br>
              <a:rPr lang="en-US"/>
            </a:br>
            <a:r>
              <a:rPr lang="en-US"/>
              <a:t>You can find other agenda designs within the slide library.</a:t>
            </a:r>
          </a:p>
          <a:p>
            <a:pPr lvl="0"/>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
        <p:nvSpPr>
          <p:cNvPr id="10" name="Text Placeholder 7"/>
          <p:cNvSpPr>
            <a:spLocks noGrp="1"/>
          </p:cNvSpPr>
          <p:nvPr>
            <p:ph type="body" sz="quarter" idx="13" hasCustomPrompt="1"/>
          </p:nvPr>
        </p:nvSpPr>
        <p:spPr bwMode="gray">
          <a:xfrm>
            <a:off x="623888" y="332656"/>
            <a:ext cx="10944225" cy="398144"/>
          </a:xfrm>
          <a:prstGeom prst="rect">
            <a:avLst/>
          </a:prstGeom>
        </p:spPr>
        <p:txBody>
          <a:bodyPr tIns="18000" anchor="t">
            <a:noAutofit/>
          </a:bodyPr>
          <a:lstStyle>
            <a:lvl1pPr marL="0" indent="0">
              <a:lnSpc>
                <a:spcPct val="100000"/>
              </a:lnSpc>
              <a:spcBef>
                <a:spcPts val="0"/>
              </a:spcBef>
              <a:spcAft>
                <a:spcPts val="0"/>
              </a:spcAft>
              <a:buFont typeface="Arial" panose="020B0604020202020204" pitchFamily="34" charset="0"/>
              <a:buNone/>
              <a:defRPr sz="2200" b="0" baseline="0">
                <a:solidFill>
                  <a:schemeClr val="accent1"/>
                </a:solidFill>
              </a:defRPr>
            </a:lvl1pPr>
            <a:lvl2pPr marL="0" indent="0">
              <a:lnSpc>
                <a:spcPct val="100000"/>
              </a:lnSpc>
              <a:spcBef>
                <a:spcPts val="0"/>
              </a:spcBef>
              <a:spcAft>
                <a:spcPts val="0"/>
              </a:spcAft>
              <a:buFont typeface="Arial" panose="020B0604020202020204" pitchFamily="34" charset="0"/>
              <a:buNone/>
              <a:defRPr sz="2200" b="0">
                <a:solidFill>
                  <a:schemeClr val="accent1"/>
                </a:solidFill>
              </a:defRPr>
            </a:lvl2pPr>
            <a:lvl3pPr marL="0" indent="0">
              <a:lnSpc>
                <a:spcPct val="100000"/>
              </a:lnSpc>
              <a:spcBef>
                <a:spcPts val="0"/>
              </a:spcBef>
              <a:spcAft>
                <a:spcPts val="0"/>
              </a:spcAft>
              <a:buNone/>
              <a:defRPr sz="2200" b="0">
                <a:solidFill>
                  <a:schemeClr val="accent1"/>
                </a:solidFill>
              </a:defRPr>
            </a:lvl3pPr>
            <a:lvl4pPr marL="0" indent="0">
              <a:lnSpc>
                <a:spcPct val="100000"/>
              </a:lnSpc>
              <a:spcBef>
                <a:spcPts val="0"/>
              </a:spcBef>
              <a:spcAft>
                <a:spcPts val="0"/>
              </a:spcAft>
              <a:buNone/>
              <a:defRPr sz="2200" b="0">
                <a:solidFill>
                  <a:schemeClr val="accent1"/>
                </a:solidFill>
              </a:defRPr>
            </a:lvl4pPr>
            <a:lvl5pPr marL="0" indent="0">
              <a:lnSpc>
                <a:spcPct val="100000"/>
              </a:lnSpc>
              <a:spcBef>
                <a:spcPts val="0"/>
              </a:spcBef>
              <a:spcAft>
                <a:spcPts val="0"/>
              </a:spcAft>
              <a:buNone/>
              <a:defRPr sz="2200" b="0">
                <a:solidFill>
                  <a:schemeClr val="accent1"/>
                </a:solidFill>
              </a:defRPr>
            </a:lvl5pPr>
            <a:lvl6pPr marL="0" indent="0">
              <a:lnSpc>
                <a:spcPct val="100000"/>
              </a:lnSpc>
              <a:spcBef>
                <a:spcPts val="0"/>
              </a:spcBef>
              <a:spcAft>
                <a:spcPts val="0"/>
              </a:spcAft>
              <a:buNone/>
              <a:defRPr sz="2200" b="0">
                <a:solidFill>
                  <a:schemeClr val="accent1"/>
                </a:solidFill>
              </a:defRPr>
            </a:lvl6pPr>
            <a:lvl7pPr marL="0" indent="0">
              <a:lnSpc>
                <a:spcPct val="100000"/>
              </a:lnSpc>
              <a:spcBef>
                <a:spcPts val="0"/>
              </a:spcBef>
              <a:spcAft>
                <a:spcPts val="0"/>
              </a:spcAft>
              <a:buNone/>
              <a:defRPr sz="2200" b="0">
                <a:solidFill>
                  <a:schemeClr val="accent1"/>
                </a:solidFill>
              </a:defRPr>
            </a:lvl7pPr>
            <a:lvl8pPr marL="0" indent="0">
              <a:lnSpc>
                <a:spcPct val="100000"/>
              </a:lnSpc>
              <a:spcBef>
                <a:spcPts val="0"/>
              </a:spcBef>
              <a:spcAft>
                <a:spcPts val="0"/>
              </a:spcAft>
              <a:buNone/>
              <a:defRPr sz="2200" b="0">
                <a:solidFill>
                  <a:schemeClr val="accent1"/>
                </a:solidFill>
              </a:defRPr>
            </a:lvl8pPr>
            <a:lvl9pPr marL="0" indent="0">
              <a:lnSpc>
                <a:spcPct val="100000"/>
              </a:lnSpc>
              <a:spcBef>
                <a:spcPts val="0"/>
              </a:spcBef>
              <a:spcAft>
                <a:spcPts val="0"/>
              </a:spcAft>
              <a:buNone/>
              <a:defRPr sz="2200" b="0">
                <a:solidFill>
                  <a:schemeClr val="accent1"/>
                </a:solidFill>
              </a:defRPr>
            </a:lvl9pPr>
          </a:lstStyle>
          <a:p>
            <a:pPr lvl="0"/>
            <a:r>
              <a:rPr lang="en-US" noProof="0"/>
              <a:t> </a:t>
            </a:r>
          </a:p>
        </p:txBody>
      </p:sp>
      <p:sp>
        <p:nvSpPr>
          <p:cNvPr id="3" name="Title 2"/>
          <p:cNvSpPr>
            <a:spLocks noGrp="1"/>
          </p:cNvSpPr>
          <p:nvPr>
            <p:ph type="title" hasCustomPrompt="1"/>
          </p:nvPr>
        </p:nvSpPr>
        <p:spPr bwMode="gray">
          <a:xfrm>
            <a:off x="623888" y="730800"/>
            <a:ext cx="10944225" cy="325952"/>
          </a:xfrm>
        </p:spPr>
        <p:txBody>
          <a:bodyPr/>
          <a:lstStyle/>
          <a:p>
            <a:r>
              <a:rPr lang="en-US"/>
              <a:t>Insert slide title here (max. 2 lines | max. 1 line with Action Title)</a:t>
            </a:r>
          </a:p>
        </p:txBody>
      </p:sp>
      <p:sp>
        <p:nvSpPr>
          <p:cNvPr id="4" name="Fußzeilenplatzhalter 3"/>
          <p:cNvSpPr>
            <a:spLocks noGrp="1"/>
          </p:cNvSpPr>
          <p:nvPr>
            <p:ph type="ftr" sz="quarter" idx="15"/>
          </p:nvPr>
        </p:nvSpPr>
        <p:spPr bwMode="gray"/>
        <p:txBody>
          <a:bodyPr/>
          <a:lstStyle/>
          <a:p>
            <a:r>
              <a:rPr lang="en-US"/>
              <a:t>Henis alicim fugiae es vendem rendi ilitibus iminvenimi, officit aturit ut mo consequis ant ut volut ulpa que ium dolo dernatur seniste mporpor eperfer natestem quibusd aectur? Nihilibus et quo tet rerorum </a:t>
            </a:r>
          </a:p>
        </p:txBody>
      </p:sp>
      <p:sp>
        <p:nvSpPr>
          <p:cNvPr id="6" name="Foliennummernplatzhalter 5"/>
          <p:cNvSpPr>
            <a:spLocks noGrp="1"/>
          </p:cNvSpPr>
          <p:nvPr>
            <p:ph type="sldNum" sz="quarter" idx="16"/>
          </p:nvPr>
        </p:nvSpPr>
        <p:spPr bwMode="gray"/>
        <p:txBody>
          <a:bodyPr/>
          <a:lstStyle/>
          <a:p>
            <a:fld id="{FD5E7EB4-4CDF-47BB-AF16-07782904B863}" type="slidenum">
              <a:rPr lang="en-US" smtClean="0"/>
              <a:t>‹#›</a:t>
            </a:fld>
            <a:endParaRPr lang="en-US"/>
          </a:p>
        </p:txBody>
      </p:sp>
    </p:spTree>
    <p:extLst>
      <p:ext uri="{BB962C8B-B14F-4D97-AF65-F5344CB8AC3E}">
        <p14:creationId xmlns:p14="http://schemas.microsoft.com/office/powerpoint/2010/main" val="28465009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44F32E80-BF74-5144-94C6-41276EAAA468}"/>
              </a:ext>
            </a:extLst>
          </p:cNvPr>
          <p:cNvSpPr>
            <a:spLocks noGrp="1"/>
          </p:cNvSpPr>
          <p:nvPr>
            <p:ph type="sldNum" sz="quarter" idx="21"/>
          </p:nvPr>
        </p:nvSpPr>
        <p:spPr>
          <a:xfrm>
            <a:off x="54000" y="6411434"/>
            <a:ext cx="533399" cy="365125"/>
          </a:xfrm>
          <a:prstGeom prst="rect">
            <a:avLst/>
          </a:prstGeom>
        </p:spPr>
        <p:txBody>
          <a:bodyPr/>
          <a:lstStyle>
            <a:lvl1pPr algn="l">
              <a:defRPr sz="800"/>
            </a:lvl1pPr>
          </a:lstStyle>
          <a:p>
            <a:fld id="{DABD0C2C-16A1-A948-A40F-15152977CC7B}" type="slidenum">
              <a:rPr lang="en-US" smtClean="0"/>
              <a:pPr/>
              <a:t>‹#›</a:t>
            </a:fld>
            <a:endParaRPr lang="en-US"/>
          </a:p>
        </p:txBody>
      </p:sp>
      <p:sp>
        <p:nvSpPr>
          <p:cNvPr id="19" name="Footer Placeholder 4">
            <a:extLst>
              <a:ext uri="{FF2B5EF4-FFF2-40B4-BE49-F238E27FC236}">
                <a16:creationId xmlns:a16="http://schemas.microsoft.com/office/drawing/2014/main" id="{E06500AC-976B-5C4A-911D-AFBBBB9578AC}"/>
              </a:ext>
            </a:extLst>
          </p:cNvPr>
          <p:cNvSpPr>
            <a:spLocks noGrp="1"/>
          </p:cNvSpPr>
          <p:nvPr>
            <p:ph type="ftr" sz="quarter" idx="11"/>
          </p:nvPr>
        </p:nvSpPr>
        <p:spPr>
          <a:xfrm>
            <a:off x="667438" y="6411434"/>
            <a:ext cx="5402855" cy="365125"/>
          </a:xfrm>
          <a:prstGeom prst="rect">
            <a:avLst/>
          </a:prstGeom>
        </p:spPr>
        <p:txBody>
          <a:bodyPr/>
          <a:lstStyle>
            <a:lvl1pPr algn="l">
              <a:defRPr sz="800" b="0" i="0">
                <a:solidFill>
                  <a:schemeClr val="accent5"/>
                </a:solidFill>
                <a:latin typeface="Trebuchet MS" panose="020B0703020202090204" pitchFamily="34" charset="0"/>
              </a:defRPr>
            </a:lvl1pPr>
          </a:lstStyle>
          <a:p>
            <a:r>
              <a:rPr lang="en-US"/>
              <a:t>Henis alicim fugiae es vendem rendi ilitibus iminvenimi, officit aturit ut mo consequis ant ut volut ulpa que ium dolo dernatur seniste mporpor eperfer natestem quibusd aectur? Nihilibus et quo tet rerorum </a:t>
            </a:r>
          </a:p>
        </p:txBody>
      </p:sp>
      <p:pic>
        <p:nvPicPr>
          <p:cNvPr id="10" name="Picture 9" descr="A close up of a sign&#10;&#10;Description automatically generated">
            <a:extLst>
              <a:ext uri="{FF2B5EF4-FFF2-40B4-BE49-F238E27FC236}">
                <a16:creationId xmlns:a16="http://schemas.microsoft.com/office/drawing/2014/main" id="{654D2B99-4BCB-174A-A787-012EF23812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1185" y="6405611"/>
            <a:ext cx="1065871" cy="327261"/>
          </a:xfrm>
          <a:prstGeom prst="rect">
            <a:avLst/>
          </a:prstGeom>
        </p:spPr>
      </p:pic>
      <p:sp>
        <p:nvSpPr>
          <p:cNvPr id="11" name="Freeform 10">
            <a:extLst>
              <a:ext uri="{FF2B5EF4-FFF2-40B4-BE49-F238E27FC236}">
                <a16:creationId xmlns:a16="http://schemas.microsoft.com/office/drawing/2014/main" id="{DE999F17-3794-0E45-BD26-BB5CD537C16E}"/>
              </a:ext>
            </a:extLst>
          </p:cNvPr>
          <p:cNvSpPr/>
          <p:nvPr userDrawn="1"/>
        </p:nvSpPr>
        <p:spPr>
          <a:xfrm>
            <a:off x="139700" y="6219315"/>
            <a:ext cx="11915775" cy="104400"/>
          </a:xfrm>
          <a:custGeom>
            <a:avLst/>
            <a:gdLst>
              <a:gd name="connsiteX0" fmla="*/ 0 w 11909425"/>
              <a:gd name="connsiteY0" fmla="*/ 0 h 104400"/>
              <a:gd name="connsiteX1" fmla="*/ 33915 w 11909425"/>
              <a:gd name="connsiteY1" fmla="*/ 0 h 104400"/>
              <a:gd name="connsiteX2" fmla="*/ 11875510 w 11909425"/>
              <a:gd name="connsiteY2" fmla="*/ 0 h 104400"/>
              <a:gd name="connsiteX3" fmla="*/ 11909425 w 11909425"/>
              <a:gd name="connsiteY3" fmla="*/ 0 h 104400"/>
              <a:gd name="connsiteX4" fmla="*/ 11909425 w 11909425"/>
              <a:gd name="connsiteY4" fmla="*/ 33915 h 104400"/>
              <a:gd name="connsiteX5" fmla="*/ 11909425 w 11909425"/>
              <a:gd name="connsiteY5" fmla="*/ 70485 h 104400"/>
              <a:gd name="connsiteX6" fmla="*/ 11909425 w 11909425"/>
              <a:gd name="connsiteY6" fmla="*/ 71360 h 104400"/>
              <a:gd name="connsiteX7" fmla="*/ 11909063 w 11909425"/>
              <a:gd name="connsiteY7" fmla="*/ 71360 h 104400"/>
              <a:gd name="connsiteX8" fmla="*/ 11899492 w 11909425"/>
              <a:gd name="connsiteY8" fmla="*/ 94467 h 104400"/>
              <a:gd name="connsiteX9" fmla="*/ 11875510 w 11909425"/>
              <a:gd name="connsiteY9" fmla="*/ 104400 h 104400"/>
              <a:gd name="connsiteX10" fmla="*/ 33915 w 11909425"/>
              <a:gd name="connsiteY10" fmla="*/ 104400 h 104400"/>
              <a:gd name="connsiteX11" fmla="*/ 9934 w 11909425"/>
              <a:gd name="connsiteY11" fmla="*/ 94467 h 104400"/>
              <a:gd name="connsiteX12" fmla="*/ 363 w 11909425"/>
              <a:gd name="connsiteY12" fmla="*/ 71360 h 104400"/>
              <a:gd name="connsiteX13" fmla="*/ 0 w 11909425"/>
              <a:gd name="connsiteY13" fmla="*/ 71360 h 104400"/>
              <a:gd name="connsiteX14" fmla="*/ 0 w 11909425"/>
              <a:gd name="connsiteY14" fmla="*/ 70485 h 104400"/>
              <a:gd name="connsiteX15" fmla="*/ 0 w 11909425"/>
              <a:gd name="connsiteY15" fmla="*/ 33915 h 1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09425" h="104400">
                <a:moveTo>
                  <a:pt x="0" y="0"/>
                </a:moveTo>
                <a:lnTo>
                  <a:pt x="33915" y="0"/>
                </a:lnTo>
                <a:lnTo>
                  <a:pt x="11875510" y="0"/>
                </a:lnTo>
                <a:lnTo>
                  <a:pt x="11909425" y="0"/>
                </a:lnTo>
                <a:lnTo>
                  <a:pt x="11909425" y="33915"/>
                </a:lnTo>
                <a:lnTo>
                  <a:pt x="11909425" y="70485"/>
                </a:lnTo>
                <a:lnTo>
                  <a:pt x="11909425" y="71360"/>
                </a:lnTo>
                <a:lnTo>
                  <a:pt x="11909063" y="71360"/>
                </a:lnTo>
                <a:lnTo>
                  <a:pt x="11899492" y="94467"/>
                </a:lnTo>
                <a:cubicBezTo>
                  <a:pt x="11893354" y="100604"/>
                  <a:pt x="11884875" y="104400"/>
                  <a:pt x="11875510" y="104400"/>
                </a:cubicBezTo>
                <a:lnTo>
                  <a:pt x="33915" y="104400"/>
                </a:lnTo>
                <a:cubicBezTo>
                  <a:pt x="24550" y="104400"/>
                  <a:pt x="16071" y="100604"/>
                  <a:pt x="9934" y="94467"/>
                </a:cubicBezTo>
                <a:lnTo>
                  <a:pt x="363" y="71360"/>
                </a:lnTo>
                <a:lnTo>
                  <a:pt x="0" y="71360"/>
                </a:lnTo>
                <a:lnTo>
                  <a:pt x="0" y="70485"/>
                </a:lnTo>
                <a:lnTo>
                  <a:pt x="0" y="3391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Content Placeholder 16">
            <a:extLst>
              <a:ext uri="{FF2B5EF4-FFF2-40B4-BE49-F238E27FC236}">
                <a16:creationId xmlns:a16="http://schemas.microsoft.com/office/drawing/2014/main" id="{7E82A529-CB1E-DF4B-A970-6508A192E17E}"/>
              </a:ext>
            </a:extLst>
          </p:cNvPr>
          <p:cNvSpPr>
            <a:spLocks noGrp="1"/>
          </p:cNvSpPr>
          <p:nvPr>
            <p:ph sz="quarter" idx="13"/>
          </p:nvPr>
        </p:nvSpPr>
        <p:spPr>
          <a:xfrm>
            <a:off x="415925" y="1820814"/>
            <a:ext cx="5661544" cy="4003043"/>
          </a:xfrm>
        </p:spPr>
        <p:txBody>
          <a:bodyPr tIns="0">
            <a:noAutofit/>
          </a:bodyPr>
          <a:lstStyle>
            <a:lvl1pPr marL="0" indent="0">
              <a:buNone/>
              <a:defRPr sz="1100">
                <a:solidFill>
                  <a:schemeClr val="tx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13" name="Content Placeholder 16">
            <a:extLst>
              <a:ext uri="{FF2B5EF4-FFF2-40B4-BE49-F238E27FC236}">
                <a16:creationId xmlns:a16="http://schemas.microsoft.com/office/drawing/2014/main" id="{28C90B61-0852-794B-8982-129329905CB3}"/>
              </a:ext>
            </a:extLst>
          </p:cNvPr>
          <p:cNvSpPr>
            <a:spLocks noGrp="1"/>
          </p:cNvSpPr>
          <p:nvPr>
            <p:ph sz="quarter" idx="22"/>
          </p:nvPr>
        </p:nvSpPr>
        <p:spPr>
          <a:xfrm>
            <a:off x="6212593" y="1820814"/>
            <a:ext cx="5661544" cy="4003043"/>
          </a:xfrm>
        </p:spPr>
        <p:txBody>
          <a:bodyPr tIns="0">
            <a:noAutofit/>
          </a:bodyPr>
          <a:lstStyle>
            <a:lvl1pPr marL="0" indent="0">
              <a:buNone/>
              <a:defRPr sz="1100">
                <a:solidFill>
                  <a:schemeClr val="tx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15" name="Text Placeholder 4">
            <a:extLst>
              <a:ext uri="{FF2B5EF4-FFF2-40B4-BE49-F238E27FC236}">
                <a16:creationId xmlns:a16="http://schemas.microsoft.com/office/drawing/2014/main" id="{ECA53A1F-6DEB-3E4D-9261-C0145776640D}"/>
              </a:ext>
            </a:extLst>
          </p:cNvPr>
          <p:cNvSpPr>
            <a:spLocks noGrp="1"/>
          </p:cNvSpPr>
          <p:nvPr>
            <p:ph type="body" sz="quarter" idx="10"/>
          </p:nvPr>
        </p:nvSpPr>
        <p:spPr>
          <a:xfrm>
            <a:off x="415926" y="803275"/>
            <a:ext cx="11455400" cy="893763"/>
          </a:xfrm>
        </p:spPr>
        <p:txBody>
          <a:bodyPr lIns="0">
            <a:noAutofit/>
          </a:bodyPr>
          <a:lstStyle>
            <a:lvl1pPr marL="0" indent="0">
              <a:lnSpc>
                <a:spcPts val="3240"/>
              </a:lnSpc>
              <a:spcBef>
                <a:spcPts val="0"/>
              </a:spcBef>
              <a:buNone/>
              <a:defRPr sz="27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6" name="Text Placeholder 4">
            <a:extLst>
              <a:ext uri="{FF2B5EF4-FFF2-40B4-BE49-F238E27FC236}">
                <a16:creationId xmlns:a16="http://schemas.microsoft.com/office/drawing/2014/main" id="{DDB1364E-0F21-204F-8199-9BE3605DC563}"/>
              </a:ext>
            </a:extLst>
          </p:cNvPr>
          <p:cNvSpPr>
            <a:spLocks noGrp="1"/>
          </p:cNvSpPr>
          <p:nvPr>
            <p:ph type="body" sz="quarter" idx="23"/>
          </p:nvPr>
        </p:nvSpPr>
        <p:spPr>
          <a:xfrm>
            <a:off x="415926" y="528320"/>
            <a:ext cx="11455400" cy="338059"/>
          </a:xfrm>
        </p:spPr>
        <p:txBody>
          <a:bodyPr lIns="0">
            <a:noAutofit/>
          </a:bodyPr>
          <a:lstStyle>
            <a:lvl1pPr marL="0" indent="0">
              <a:lnSpc>
                <a:spcPts val="2000"/>
              </a:lnSpc>
              <a:spcBef>
                <a:spcPts val="0"/>
              </a:spcBef>
              <a:buNone/>
              <a:defRPr sz="2000" baseline="0">
                <a:solidFill>
                  <a:schemeClr val="tx1"/>
                </a:solidFill>
              </a:defRPr>
            </a:lvl1pPr>
            <a:lvl2pPr marL="457200" indent="0">
              <a:lnSpc>
                <a:spcPts val="2000"/>
              </a:lnSpc>
              <a:spcBef>
                <a:spcPts val="0"/>
              </a:spcBef>
              <a:buNone/>
              <a:defRPr sz="2000" baseline="0">
                <a:solidFill>
                  <a:schemeClr val="tx1"/>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27477559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9_Title Slide">
    <p:bg>
      <p:bgPr>
        <a:solidFill>
          <a:schemeClr val="bg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4A0D56E-325A-6445-A802-408697B7F03F}"/>
              </a:ext>
            </a:extLst>
          </p:cNvPr>
          <p:cNvGrpSpPr/>
          <p:nvPr userDrawn="1"/>
        </p:nvGrpSpPr>
        <p:grpSpPr>
          <a:xfrm>
            <a:off x="137885" y="139700"/>
            <a:ext cx="11917814" cy="6184015"/>
            <a:chOff x="137885" y="139700"/>
            <a:chExt cx="11917814" cy="6184015"/>
          </a:xfrm>
        </p:grpSpPr>
        <p:sp>
          <p:nvSpPr>
            <p:cNvPr id="21" name="object 2">
              <a:extLst>
                <a:ext uri="{FF2B5EF4-FFF2-40B4-BE49-F238E27FC236}">
                  <a16:creationId xmlns:a16="http://schemas.microsoft.com/office/drawing/2014/main" id="{2A8224E5-F6C1-AD40-956C-6442246C5A1E}"/>
                </a:ext>
              </a:extLst>
            </p:cNvPr>
            <p:cNvSpPr/>
            <p:nvPr userDrawn="1"/>
          </p:nvSpPr>
          <p:spPr>
            <a:xfrm>
              <a:off x="137885"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rgbClr val="65186A"/>
            </a:solidFill>
          </p:spPr>
          <p:txBody>
            <a:bodyPr wrap="square" lIns="0" tIns="0" rIns="0" bIns="0" rtlCol="0"/>
            <a:lstStyle/>
            <a:p>
              <a:endParaRPr/>
            </a:p>
          </p:txBody>
        </p:sp>
        <p:sp>
          <p:nvSpPr>
            <p:cNvPr id="22" name="Freeform 21">
              <a:extLst>
                <a:ext uri="{FF2B5EF4-FFF2-40B4-BE49-F238E27FC236}">
                  <a16:creationId xmlns:a16="http://schemas.microsoft.com/office/drawing/2014/main" id="{C606F79D-4EA4-B845-AC6C-E0A240598B72}"/>
                </a:ext>
              </a:extLst>
            </p:cNvPr>
            <p:cNvSpPr/>
            <p:nvPr userDrawn="1"/>
          </p:nvSpPr>
          <p:spPr>
            <a:xfrm>
              <a:off x="139699"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Slide Number Placeholder 5">
            <a:extLst>
              <a:ext uri="{FF2B5EF4-FFF2-40B4-BE49-F238E27FC236}">
                <a16:creationId xmlns:a16="http://schemas.microsoft.com/office/drawing/2014/main" id="{44F32E80-BF74-5144-94C6-41276EAAA468}"/>
              </a:ext>
            </a:extLst>
          </p:cNvPr>
          <p:cNvSpPr>
            <a:spLocks noGrp="1"/>
          </p:cNvSpPr>
          <p:nvPr>
            <p:ph type="sldNum" sz="quarter" idx="21"/>
          </p:nvPr>
        </p:nvSpPr>
        <p:spPr>
          <a:xfrm>
            <a:off x="54000" y="6411434"/>
            <a:ext cx="533399" cy="365125"/>
          </a:xfrm>
          <a:prstGeom prst="rect">
            <a:avLst/>
          </a:prstGeom>
        </p:spPr>
        <p:txBody>
          <a:bodyPr/>
          <a:lstStyle>
            <a:lvl1pPr algn="l">
              <a:defRPr sz="800"/>
            </a:lvl1pPr>
          </a:lstStyle>
          <a:p>
            <a:fld id="{DABD0C2C-16A1-A948-A40F-15152977CC7B}" type="slidenum">
              <a:rPr lang="en-US" smtClean="0"/>
              <a:pPr/>
              <a:t>‹#›</a:t>
            </a:fld>
            <a:endParaRPr lang="en-US"/>
          </a:p>
        </p:txBody>
      </p:sp>
      <p:sp>
        <p:nvSpPr>
          <p:cNvPr id="19" name="Footer Placeholder 4">
            <a:extLst>
              <a:ext uri="{FF2B5EF4-FFF2-40B4-BE49-F238E27FC236}">
                <a16:creationId xmlns:a16="http://schemas.microsoft.com/office/drawing/2014/main" id="{E06500AC-976B-5C4A-911D-AFBBBB9578AC}"/>
              </a:ext>
            </a:extLst>
          </p:cNvPr>
          <p:cNvSpPr>
            <a:spLocks noGrp="1"/>
          </p:cNvSpPr>
          <p:nvPr>
            <p:ph type="ftr" sz="quarter" idx="11"/>
          </p:nvPr>
        </p:nvSpPr>
        <p:spPr>
          <a:xfrm>
            <a:off x="667438" y="6411434"/>
            <a:ext cx="5402855" cy="365125"/>
          </a:xfrm>
          <a:prstGeom prst="rect">
            <a:avLst/>
          </a:prstGeom>
        </p:spPr>
        <p:txBody>
          <a:bodyPr/>
          <a:lstStyle>
            <a:lvl1pPr algn="l">
              <a:defRPr sz="800" b="0" i="0">
                <a:solidFill>
                  <a:schemeClr val="accent5"/>
                </a:solidFill>
                <a:latin typeface="Trebuchet MS" panose="020B0703020202090204" pitchFamily="34" charset="0"/>
              </a:defRPr>
            </a:lvl1pPr>
          </a:lstStyle>
          <a:p>
            <a:r>
              <a:rPr lang="en-US"/>
              <a:t>Henis alicim fugiae es vendem rendi ilitibus iminvenimi, officit aturit ut mo consequis ant ut volut ulpa que ium dolo dernatur seniste mporpor eperfer natestem quibusd aectur? Nihilibus et quo tet rerorum </a:t>
            </a:r>
          </a:p>
        </p:txBody>
      </p:sp>
      <p:pic>
        <p:nvPicPr>
          <p:cNvPr id="10" name="Picture 9" descr="A close up of a sign&#10;&#10;Description automatically generated">
            <a:extLst>
              <a:ext uri="{FF2B5EF4-FFF2-40B4-BE49-F238E27FC236}">
                <a16:creationId xmlns:a16="http://schemas.microsoft.com/office/drawing/2014/main" id="{654D2B99-4BCB-174A-A787-012EF23812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1185" y="6405611"/>
            <a:ext cx="1065871" cy="327261"/>
          </a:xfrm>
          <a:prstGeom prst="rect">
            <a:avLst/>
          </a:prstGeom>
        </p:spPr>
      </p:pic>
      <p:sp>
        <p:nvSpPr>
          <p:cNvPr id="12" name="Content Placeholder 16">
            <a:extLst>
              <a:ext uri="{FF2B5EF4-FFF2-40B4-BE49-F238E27FC236}">
                <a16:creationId xmlns:a16="http://schemas.microsoft.com/office/drawing/2014/main" id="{7E82A529-CB1E-DF4B-A970-6508A192E17E}"/>
              </a:ext>
            </a:extLst>
          </p:cNvPr>
          <p:cNvSpPr>
            <a:spLocks noGrp="1"/>
          </p:cNvSpPr>
          <p:nvPr>
            <p:ph sz="quarter" idx="13"/>
          </p:nvPr>
        </p:nvSpPr>
        <p:spPr>
          <a:xfrm>
            <a:off x="415925" y="1820814"/>
            <a:ext cx="5661544" cy="4003043"/>
          </a:xfrm>
        </p:spPr>
        <p:txBody>
          <a:bodyPr tIns="0">
            <a:noAutofit/>
          </a:bodyPr>
          <a:lstStyle>
            <a:lvl1pPr marL="0" indent="0">
              <a:buNone/>
              <a:defRPr sz="1100">
                <a:solidFill>
                  <a:schemeClr val="bg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13" name="Content Placeholder 16">
            <a:extLst>
              <a:ext uri="{FF2B5EF4-FFF2-40B4-BE49-F238E27FC236}">
                <a16:creationId xmlns:a16="http://schemas.microsoft.com/office/drawing/2014/main" id="{28C90B61-0852-794B-8982-129329905CB3}"/>
              </a:ext>
            </a:extLst>
          </p:cNvPr>
          <p:cNvSpPr>
            <a:spLocks noGrp="1"/>
          </p:cNvSpPr>
          <p:nvPr>
            <p:ph sz="quarter" idx="22"/>
          </p:nvPr>
        </p:nvSpPr>
        <p:spPr>
          <a:xfrm>
            <a:off x="6212593" y="1820814"/>
            <a:ext cx="5661544" cy="4003043"/>
          </a:xfrm>
        </p:spPr>
        <p:txBody>
          <a:bodyPr tIns="0">
            <a:noAutofit/>
          </a:bodyPr>
          <a:lstStyle>
            <a:lvl1pPr marL="0" indent="0">
              <a:buNone/>
              <a:defRPr sz="1100">
                <a:solidFill>
                  <a:schemeClr val="bg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15" name="Text Placeholder 4">
            <a:extLst>
              <a:ext uri="{FF2B5EF4-FFF2-40B4-BE49-F238E27FC236}">
                <a16:creationId xmlns:a16="http://schemas.microsoft.com/office/drawing/2014/main" id="{ECA53A1F-6DEB-3E4D-9261-C0145776640D}"/>
              </a:ext>
            </a:extLst>
          </p:cNvPr>
          <p:cNvSpPr>
            <a:spLocks noGrp="1"/>
          </p:cNvSpPr>
          <p:nvPr>
            <p:ph type="body" sz="quarter" idx="10"/>
          </p:nvPr>
        </p:nvSpPr>
        <p:spPr>
          <a:xfrm>
            <a:off x="415926" y="803275"/>
            <a:ext cx="11455400" cy="893763"/>
          </a:xfrm>
        </p:spPr>
        <p:txBody>
          <a:bodyPr lIns="0">
            <a:noAutofit/>
          </a:bodyPr>
          <a:lstStyle>
            <a:lvl1pPr marL="0" indent="0">
              <a:lnSpc>
                <a:spcPts val="3240"/>
              </a:lnSpc>
              <a:spcBef>
                <a:spcPts val="0"/>
              </a:spcBef>
              <a:buNone/>
              <a:defRPr sz="2700" b="1" baseline="0">
                <a:solidFill>
                  <a:schemeClr val="bg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6" name="Text Placeholder 4">
            <a:extLst>
              <a:ext uri="{FF2B5EF4-FFF2-40B4-BE49-F238E27FC236}">
                <a16:creationId xmlns:a16="http://schemas.microsoft.com/office/drawing/2014/main" id="{DDB1364E-0F21-204F-8199-9BE3605DC563}"/>
              </a:ext>
            </a:extLst>
          </p:cNvPr>
          <p:cNvSpPr>
            <a:spLocks noGrp="1"/>
          </p:cNvSpPr>
          <p:nvPr>
            <p:ph type="body" sz="quarter" idx="23"/>
          </p:nvPr>
        </p:nvSpPr>
        <p:spPr>
          <a:xfrm>
            <a:off x="415926" y="528320"/>
            <a:ext cx="11455400" cy="338059"/>
          </a:xfrm>
        </p:spPr>
        <p:txBody>
          <a:bodyPr lIns="0">
            <a:noAutofit/>
          </a:bodyPr>
          <a:lstStyle>
            <a:lvl1pPr marL="0" indent="0">
              <a:lnSpc>
                <a:spcPts val="2000"/>
              </a:lnSpc>
              <a:spcBef>
                <a:spcPts val="0"/>
              </a:spcBef>
              <a:buNone/>
              <a:defRPr sz="2000" baseline="0">
                <a:solidFill>
                  <a:schemeClr val="bg2"/>
                </a:solidFill>
              </a:defRPr>
            </a:lvl1pPr>
            <a:lvl2pPr marL="457200" indent="0">
              <a:lnSpc>
                <a:spcPts val="2000"/>
              </a:lnSpc>
              <a:spcBef>
                <a:spcPts val="0"/>
              </a:spcBef>
              <a:buNone/>
              <a:defRPr sz="2000" baseline="0">
                <a:solidFill>
                  <a:schemeClr val="bg2"/>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6014226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CDEEE6E1-ABE0-7A45-8CE5-3857E1DA6F41}"/>
              </a:ext>
            </a:extLst>
          </p:cNvPr>
          <p:cNvSpPr/>
          <p:nvPr userDrawn="1"/>
        </p:nvSpPr>
        <p:spPr>
          <a:xfrm>
            <a:off x="137885"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chemeClr val="bg1">
              <a:lumMod val="85000"/>
            </a:schemeClr>
          </a:solidFill>
        </p:spPr>
        <p:txBody>
          <a:bodyPr wrap="square" lIns="0" tIns="0" rIns="0" bIns="0" rtlCol="0"/>
          <a:lstStyle/>
          <a:p>
            <a:endParaRPr/>
          </a:p>
        </p:txBody>
      </p:sp>
      <p:sp>
        <p:nvSpPr>
          <p:cNvPr id="13" name="Freeform 12">
            <a:extLst>
              <a:ext uri="{FF2B5EF4-FFF2-40B4-BE49-F238E27FC236}">
                <a16:creationId xmlns:a16="http://schemas.microsoft.com/office/drawing/2014/main" id="{20921501-CAB8-D243-988C-8BDB343E4ECA}"/>
              </a:ext>
            </a:extLst>
          </p:cNvPr>
          <p:cNvSpPr/>
          <p:nvPr userDrawn="1"/>
        </p:nvSpPr>
        <p:spPr>
          <a:xfrm>
            <a:off x="139699"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CEE0FA42-DF4A-8044-929E-B472102FA64E}"/>
              </a:ext>
            </a:extLst>
          </p:cNvPr>
          <p:cNvSpPr>
            <a:spLocks noGrp="1"/>
          </p:cNvSpPr>
          <p:nvPr>
            <p:ph type="sldNum" sz="quarter" idx="16"/>
          </p:nvPr>
        </p:nvSpPr>
        <p:spPr>
          <a:xfrm>
            <a:off x="54000" y="6411434"/>
            <a:ext cx="533399" cy="365125"/>
          </a:xfrm>
          <a:prstGeom prst="rect">
            <a:avLst/>
          </a:prstGeom>
        </p:spPr>
        <p:txBody>
          <a:bodyPr/>
          <a:lstStyle>
            <a:lvl1pPr algn="l">
              <a:defRPr sz="800"/>
            </a:lvl1pPr>
          </a:lstStyle>
          <a:p>
            <a:fld id="{DABD0C2C-16A1-A948-A40F-15152977CC7B}" type="slidenum">
              <a:rPr lang="en-US" smtClean="0"/>
              <a:pPr/>
              <a:t>‹#›</a:t>
            </a:fld>
            <a:endParaRPr lang="en-US"/>
          </a:p>
        </p:txBody>
      </p:sp>
      <p:sp>
        <p:nvSpPr>
          <p:cNvPr id="15" name="Footer Placeholder 4">
            <a:extLst>
              <a:ext uri="{FF2B5EF4-FFF2-40B4-BE49-F238E27FC236}">
                <a16:creationId xmlns:a16="http://schemas.microsoft.com/office/drawing/2014/main" id="{FABAEBBF-DBA2-AE46-9F31-CD5C8797B3F3}"/>
              </a:ext>
            </a:extLst>
          </p:cNvPr>
          <p:cNvSpPr>
            <a:spLocks noGrp="1"/>
          </p:cNvSpPr>
          <p:nvPr>
            <p:ph type="ftr" sz="quarter" idx="17"/>
          </p:nvPr>
        </p:nvSpPr>
        <p:spPr>
          <a:xfrm>
            <a:off x="667438" y="6411434"/>
            <a:ext cx="5402855" cy="365125"/>
          </a:xfrm>
          <a:prstGeom prst="rect">
            <a:avLst/>
          </a:prstGeom>
        </p:spPr>
        <p:txBody>
          <a:bodyPr/>
          <a:lstStyle>
            <a:lvl1pPr algn="l">
              <a:defRPr sz="800" b="0" i="0">
                <a:solidFill>
                  <a:schemeClr val="accent5"/>
                </a:solidFill>
                <a:latin typeface="Trebuchet MS" panose="020B0703020202090204" pitchFamily="34" charset="0"/>
              </a:defRPr>
            </a:lvl1pPr>
          </a:lstStyle>
          <a:p>
            <a:r>
              <a:rPr lang="en-US"/>
              <a:t>Henis alicim fugiae es vendem rendi ilitibus iminvenimi, officit aturit ut mo consequis ant ut volut ulpa que ium dolo dernatur seniste mporpor eperfer natestem quibusd aectur? Nihilibus et quo tet rerorum </a:t>
            </a:r>
          </a:p>
        </p:txBody>
      </p:sp>
      <p:pic>
        <p:nvPicPr>
          <p:cNvPr id="20" name="Picture 19" descr="A close up of a sign&#10;&#10;Description automatically generated">
            <a:extLst>
              <a:ext uri="{FF2B5EF4-FFF2-40B4-BE49-F238E27FC236}">
                <a16:creationId xmlns:a16="http://schemas.microsoft.com/office/drawing/2014/main" id="{9B48F273-28CD-F343-B4B0-FC04F3F8F32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81185" y="6405611"/>
            <a:ext cx="1065871" cy="327261"/>
          </a:xfrm>
          <a:prstGeom prst="rect">
            <a:avLst/>
          </a:prstGeom>
        </p:spPr>
      </p:pic>
      <p:sp>
        <p:nvSpPr>
          <p:cNvPr id="8" name="Text Placeholder 4">
            <a:extLst>
              <a:ext uri="{FF2B5EF4-FFF2-40B4-BE49-F238E27FC236}">
                <a16:creationId xmlns:a16="http://schemas.microsoft.com/office/drawing/2014/main" id="{30A77281-9E93-9F42-9FBD-EBDB32BA4E73}"/>
              </a:ext>
            </a:extLst>
          </p:cNvPr>
          <p:cNvSpPr>
            <a:spLocks noGrp="1"/>
          </p:cNvSpPr>
          <p:nvPr>
            <p:ph type="body" sz="quarter" idx="10"/>
          </p:nvPr>
        </p:nvSpPr>
        <p:spPr>
          <a:xfrm>
            <a:off x="415926" y="803275"/>
            <a:ext cx="11455400" cy="893763"/>
          </a:xfrm>
        </p:spPr>
        <p:txBody>
          <a:bodyPr lIns="0">
            <a:noAutofit/>
          </a:bodyPr>
          <a:lstStyle>
            <a:lvl1pPr marL="0" indent="0">
              <a:lnSpc>
                <a:spcPts val="3240"/>
              </a:lnSpc>
              <a:spcBef>
                <a:spcPts val="0"/>
              </a:spcBef>
              <a:buNone/>
              <a:defRPr sz="27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9" name="Text Placeholder 4">
            <a:extLst>
              <a:ext uri="{FF2B5EF4-FFF2-40B4-BE49-F238E27FC236}">
                <a16:creationId xmlns:a16="http://schemas.microsoft.com/office/drawing/2014/main" id="{E2737CD4-1CB4-6F4E-BE4D-BBD3715965F3}"/>
              </a:ext>
            </a:extLst>
          </p:cNvPr>
          <p:cNvSpPr>
            <a:spLocks noGrp="1"/>
          </p:cNvSpPr>
          <p:nvPr>
            <p:ph type="body" sz="quarter" idx="23"/>
          </p:nvPr>
        </p:nvSpPr>
        <p:spPr>
          <a:xfrm>
            <a:off x="415926" y="528320"/>
            <a:ext cx="11455400" cy="338059"/>
          </a:xfrm>
        </p:spPr>
        <p:txBody>
          <a:bodyPr lIns="0">
            <a:noAutofit/>
          </a:bodyPr>
          <a:lstStyle>
            <a:lvl1pPr marL="0" indent="0">
              <a:lnSpc>
                <a:spcPts val="2000"/>
              </a:lnSpc>
              <a:spcBef>
                <a:spcPts val="0"/>
              </a:spcBef>
              <a:buNone/>
              <a:defRPr sz="2000" baseline="0">
                <a:solidFill>
                  <a:schemeClr val="tx1"/>
                </a:solidFill>
              </a:defRPr>
            </a:lvl1pPr>
            <a:lvl2pPr marL="457200" indent="0">
              <a:lnSpc>
                <a:spcPts val="2000"/>
              </a:lnSpc>
              <a:spcBef>
                <a:spcPts val="0"/>
              </a:spcBef>
              <a:buNone/>
              <a:defRPr sz="2000" baseline="0">
                <a:solidFill>
                  <a:schemeClr val="tx1"/>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10522558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0890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21" name="object 2">
            <a:extLst>
              <a:ext uri="{FF2B5EF4-FFF2-40B4-BE49-F238E27FC236}">
                <a16:creationId xmlns:a16="http://schemas.microsoft.com/office/drawing/2014/main" id="{E171F626-3AB7-5949-B485-FD1122513E16}"/>
              </a:ext>
            </a:extLst>
          </p:cNvPr>
          <p:cNvSpPr/>
          <p:nvPr userDrawn="1"/>
        </p:nvSpPr>
        <p:spPr>
          <a:xfrm>
            <a:off x="137885"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rgbClr val="65186A"/>
          </a:solidFill>
        </p:spPr>
        <p:txBody>
          <a:bodyPr wrap="square" lIns="0" tIns="0" rIns="0" bIns="0" rtlCol="0"/>
          <a:lstStyle/>
          <a:p>
            <a:endParaRPr/>
          </a:p>
        </p:txBody>
      </p:sp>
      <p:sp>
        <p:nvSpPr>
          <p:cNvPr id="2" name="Title 1">
            <a:extLst>
              <a:ext uri="{FF2B5EF4-FFF2-40B4-BE49-F238E27FC236}">
                <a16:creationId xmlns:a16="http://schemas.microsoft.com/office/drawing/2014/main" id="{57F9F882-DE2A-A04A-83FC-987CBDA77337}"/>
              </a:ext>
            </a:extLst>
          </p:cNvPr>
          <p:cNvSpPr>
            <a:spLocks noGrp="1"/>
          </p:cNvSpPr>
          <p:nvPr userDrawn="1">
            <p:ph type="ctrTitle"/>
          </p:nvPr>
        </p:nvSpPr>
        <p:spPr>
          <a:xfrm>
            <a:off x="1514349" y="1951826"/>
            <a:ext cx="8902050" cy="2483113"/>
          </a:xfrm>
        </p:spPr>
        <p:txBody>
          <a:bodyPr anchor="t">
            <a:normAutofit/>
          </a:bodyPr>
          <a:lstStyle>
            <a:lvl1pPr algn="l">
              <a:lnSpc>
                <a:spcPts val="7000"/>
              </a:lnSpc>
              <a:defRPr sz="6000" b="0" spc="60" baseline="0">
                <a:solidFill>
                  <a:schemeClr val="bg2"/>
                </a:solidFill>
              </a:defRPr>
            </a:lvl1pPr>
          </a:lstStyle>
          <a:p>
            <a:r>
              <a:rPr lang="en-US"/>
              <a:t>Click to edit Master title style</a:t>
            </a:r>
          </a:p>
        </p:txBody>
      </p:sp>
      <p:pic>
        <p:nvPicPr>
          <p:cNvPr id="7" name="Picture 6" descr="A picture containing drawing&#10;&#10;Description automatically generated">
            <a:extLst>
              <a:ext uri="{FF2B5EF4-FFF2-40B4-BE49-F238E27FC236}">
                <a16:creationId xmlns:a16="http://schemas.microsoft.com/office/drawing/2014/main" id="{42C3DC7D-47A6-4927-905B-50B0F4DB14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726"/>
            <a:ext cx="3170583" cy="1518912"/>
          </a:xfrm>
          <a:prstGeom prst="rect">
            <a:avLst/>
          </a:prstGeom>
        </p:spPr>
      </p:pic>
      <p:sp>
        <p:nvSpPr>
          <p:cNvPr id="3" name="Subtitle 2">
            <a:extLst>
              <a:ext uri="{FF2B5EF4-FFF2-40B4-BE49-F238E27FC236}">
                <a16:creationId xmlns:a16="http://schemas.microsoft.com/office/drawing/2014/main" id="{1586BBF7-94F4-464C-90FC-B9F833387DF4}"/>
              </a:ext>
            </a:extLst>
          </p:cNvPr>
          <p:cNvSpPr>
            <a:spLocks noGrp="1"/>
          </p:cNvSpPr>
          <p:nvPr userDrawn="1">
            <p:ph type="subTitle" idx="1"/>
          </p:nvPr>
        </p:nvSpPr>
        <p:spPr>
          <a:xfrm>
            <a:off x="374094" y="7233648"/>
            <a:ext cx="8114997" cy="1627694"/>
          </a:xfrm>
        </p:spPr>
        <p:txBody>
          <a:bodyPr>
            <a:normAutofit/>
          </a:bodyPr>
          <a:lstStyle>
            <a:lvl1pPr marL="0" indent="0" algn="l">
              <a:lnSpc>
                <a:spcPct val="110000"/>
              </a:lnSpc>
              <a:spcBef>
                <a:spcPts val="0"/>
              </a:spcBef>
              <a:buNone/>
              <a:defRPr sz="2400" spc="3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r>
              <a:rPr lang="en-US"/>
              <a:t>about</a:t>
            </a:r>
          </a:p>
        </p:txBody>
      </p:sp>
      <p:pic>
        <p:nvPicPr>
          <p:cNvPr id="17" name="Picture 16">
            <a:extLst>
              <a:ext uri="{FF2B5EF4-FFF2-40B4-BE49-F238E27FC236}">
                <a16:creationId xmlns:a16="http://schemas.microsoft.com/office/drawing/2014/main" id="{098A6CAA-33C2-0C4C-B005-BB798BB5024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7340"/>
          <a:stretch/>
        </p:blipFill>
        <p:spPr>
          <a:xfrm>
            <a:off x="0" y="4877575"/>
            <a:ext cx="12079706" cy="1980425"/>
          </a:xfrm>
          <a:prstGeom prst="rect">
            <a:avLst/>
          </a:prstGeom>
        </p:spPr>
      </p:pic>
      <p:sp>
        <p:nvSpPr>
          <p:cNvPr id="5" name="Footer Placeholder 4">
            <a:extLst>
              <a:ext uri="{FF2B5EF4-FFF2-40B4-BE49-F238E27FC236}">
                <a16:creationId xmlns:a16="http://schemas.microsoft.com/office/drawing/2014/main" id="{C1B2396D-542A-6C48-806A-049CC2F16AE8}"/>
              </a:ext>
            </a:extLst>
          </p:cNvPr>
          <p:cNvSpPr>
            <a:spLocks noGrp="1"/>
          </p:cNvSpPr>
          <p:nvPr userDrawn="1">
            <p:ph type="ftr" sz="quarter" idx="11"/>
          </p:nvPr>
        </p:nvSpPr>
        <p:spPr>
          <a:xfrm>
            <a:off x="667438" y="6411434"/>
            <a:ext cx="5402855" cy="365125"/>
          </a:xfrm>
          <a:prstGeom prst="rect">
            <a:avLst/>
          </a:prstGeom>
        </p:spPr>
        <p:txBody>
          <a:bodyPr/>
          <a:lstStyle>
            <a:lvl1pPr algn="l">
              <a:defRPr sz="800" b="0" i="0">
                <a:solidFill>
                  <a:schemeClr val="accent5"/>
                </a:solidFill>
                <a:latin typeface="Trebuchet MS" panose="020B0703020202090204" pitchFamily="34" charset="0"/>
              </a:defRPr>
            </a:lvl1pPr>
          </a:lstStyle>
          <a:p>
            <a:r>
              <a:rPr lang="en-US"/>
              <a:t>Henis alicim fugiae es vendem rendi ilitibus iminvenimi, officit aturit ut mo consequis ant ut volut ulpa que ium dolo dernatur seniste mporpor eperfer natestem quibusd aectur? Nihilibus et quo tet rerorum </a:t>
            </a:r>
          </a:p>
        </p:txBody>
      </p:sp>
      <p:sp>
        <p:nvSpPr>
          <p:cNvPr id="13" name="Text Placeholder 12">
            <a:extLst>
              <a:ext uri="{FF2B5EF4-FFF2-40B4-BE49-F238E27FC236}">
                <a16:creationId xmlns:a16="http://schemas.microsoft.com/office/drawing/2014/main" id="{1435C3B1-9A70-3A4F-BA26-41BE5EBEDF07}"/>
              </a:ext>
            </a:extLst>
          </p:cNvPr>
          <p:cNvSpPr>
            <a:spLocks noGrp="1"/>
          </p:cNvSpPr>
          <p:nvPr userDrawn="1">
            <p:ph type="body" sz="quarter" idx="13"/>
          </p:nvPr>
        </p:nvSpPr>
        <p:spPr>
          <a:xfrm>
            <a:off x="2082625" y="5742658"/>
            <a:ext cx="4860000" cy="330640"/>
          </a:xfrm>
        </p:spPr>
        <p:txBody>
          <a:bodyPr anchor="b">
            <a:noAutofit/>
          </a:bodyPr>
          <a:lstStyle>
            <a:lvl1pPr marL="0" indent="0">
              <a:buNone/>
              <a:defRPr sz="1000">
                <a:solidFill>
                  <a:schemeClr val="bg2"/>
                </a:solidFill>
              </a:defRPr>
            </a:lvl1pPr>
            <a:lvl2pPr marL="457200" indent="0">
              <a:buNone/>
              <a:defRPr sz="1000">
                <a:solidFill>
                  <a:schemeClr val="bg2"/>
                </a:solidFill>
              </a:defRPr>
            </a:lvl2pPr>
            <a:lvl3pPr marL="914400" indent="0">
              <a:buNone/>
              <a:defRPr sz="1000">
                <a:solidFill>
                  <a:schemeClr val="bg2"/>
                </a:solidFill>
              </a:defRPr>
            </a:lvl3pPr>
            <a:lvl4pPr marL="1371600" indent="0">
              <a:buNone/>
              <a:defRPr sz="1000">
                <a:solidFill>
                  <a:schemeClr val="bg2"/>
                </a:solidFill>
              </a:defRPr>
            </a:lvl4pPr>
            <a:lvl5pPr marL="1828800" indent="0">
              <a:buNone/>
              <a:defRPr sz="1000">
                <a:solidFill>
                  <a:schemeClr val="bg2"/>
                </a:solidFill>
              </a:defRPr>
            </a:lvl5pPr>
          </a:lstStyle>
          <a:p>
            <a:pPr lvl="0"/>
            <a:r>
              <a:rPr lang="en-US"/>
              <a:t>Click to edit Master text styles</a:t>
            </a:r>
          </a:p>
        </p:txBody>
      </p:sp>
      <p:sp>
        <p:nvSpPr>
          <p:cNvPr id="16" name="Slide Number Placeholder 5">
            <a:extLst>
              <a:ext uri="{FF2B5EF4-FFF2-40B4-BE49-F238E27FC236}">
                <a16:creationId xmlns:a16="http://schemas.microsoft.com/office/drawing/2014/main" id="{704D843A-AABE-004E-8396-3AB9089E26CB}"/>
              </a:ext>
            </a:extLst>
          </p:cNvPr>
          <p:cNvSpPr>
            <a:spLocks noGrp="1"/>
          </p:cNvSpPr>
          <p:nvPr userDrawn="1">
            <p:ph type="sldNum" sz="quarter" idx="12"/>
          </p:nvPr>
        </p:nvSpPr>
        <p:spPr>
          <a:xfrm>
            <a:off x="54000" y="6411434"/>
            <a:ext cx="533399" cy="365125"/>
          </a:xfrm>
          <a:prstGeom prst="rect">
            <a:avLst/>
          </a:prstGeom>
        </p:spPr>
        <p:txBody>
          <a:bodyPr/>
          <a:lstStyle>
            <a:lvl1pPr algn="l">
              <a:defRPr sz="800"/>
            </a:lvl1pPr>
          </a:lstStyle>
          <a:p>
            <a:fld id="{DABD0C2C-16A1-A948-A40F-15152977CC7B}" type="slidenum">
              <a:rPr lang="en-US" smtClean="0"/>
              <a:pPr/>
              <a:t>‹#›</a:t>
            </a:fld>
            <a:endParaRPr lang="en-US"/>
          </a:p>
        </p:txBody>
      </p:sp>
      <p:pic>
        <p:nvPicPr>
          <p:cNvPr id="9" name="Picture 8" descr="A picture containing shirt&#10;&#10;Description automatically generated">
            <a:extLst>
              <a:ext uri="{FF2B5EF4-FFF2-40B4-BE49-F238E27FC236}">
                <a16:creationId xmlns:a16="http://schemas.microsoft.com/office/drawing/2014/main" id="{654109D1-4EA8-48C8-8E03-3BD5DC35972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8591" y="4751023"/>
            <a:ext cx="2155342" cy="1893215"/>
          </a:xfrm>
          <a:prstGeom prst="rect">
            <a:avLst/>
          </a:prstGeom>
        </p:spPr>
      </p:pic>
    </p:spTree>
    <p:extLst>
      <p:ext uri="{BB962C8B-B14F-4D97-AF65-F5344CB8AC3E}">
        <p14:creationId xmlns:p14="http://schemas.microsoft.com/office/powerpoint/2010/main" val="30588894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object 2"/>
          <p:cNvSpPr/>
          <p:nvPr userDrawn="1"/>
        </p:nvSpPr>
        <p:spPr>
          <a:xfrm>
            <a:off x="137885"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rgbClr val="65186A"/>
          </a:solidFill>
        </p:spPr>
        <p:txBody>
          <a:bodyPr wrap="square" lIns="0" tIns="0" rIns="0" bIns="0" rtlCol="0"/>
          <a:lstStyle/>
          <a:p>
            <a:endParaRPr/>
          </a:p>
        </p:txBody>
      </p:sp>
      <p:pic>
        <p:nvPicPr>
          <p:cNvPr id="14" name="Picture 9"/>
          <p:cNvPicPr>
            <a:picLocks noChangeAspect="1"/>
          </p:cNvPicPr>
          <p:nvPr userDrawn="1"/>
        </p:nvPicPr>
        <p:blipFill>
          <a:blip r:embed="rId2">
            <a:alphaModFix amt="20000"/>
          </a:blip>
          <a:stretch>
            <a:fillRect/>
          </a:stretch>
        </p:blipFill>
        <p:spPr>
          <a:xfrm>
            <a:off x="7045463" y="119269"/>
            <a:ext cx="4203700" cy="6134100"/>
          </a:xfrm>
          <a:prstGeom prst="rect">
            <a:avLst/>
          </a:prstGeom>
        </p:spPr>
      </p:pic>
      <p:sp>
        <p:nvSpPr>
          <p:cNvPr id="15" name="Title 1"/>
          <p:cNvSpPr>
            <a:spLocks noGrp="1"/>
          </p:cNvSpPr>
          <p:nvPr>
            <p:ph type="ctrTitle"/>
          </p:nvPr>
        </p:nvSpPr>
        <p:spPr>
          <a:xfrm>
            <a:off x="366838" y="879602"/>
            <a:ext cx="6577200" cy="2387600"/>
          </a:xfrm>
        </p:spPr>
        <p:txBody>
          <a:bodyPr anchor="b">
            <a:normAutofit/>
          </a:bodyPr>
          <a:lstStyle>
            <a:lvl1pPr algn="l">
              <a:lnSpc>
                <a:spcPts val="4000"/>
              </a:lnSpc>
              <a:defRPr sz="4000" b="1" spc="60" baseline="0">
                <a:solidFill>
                  <a:schemeClr val="bg2"/>
                </a:solidFill>
              </a:defRPr>
            </a:lvl1pPr>
          </a:lstStyle>
          <a:p>
            <a:r>
              <a:rPr lang="en-US"/>
              <a:t>Click to edit Master title style</a:t>
            </a:r>
          </a:p>
        </p:txBody>
      </p:sp>
      <p:sp>
        <p:nvSpPr>
          <p:cNvPr id="18" name="Subtitle 2"/>
          <p:cNvSpPr>
            <a:spLocks noGrp="1"/>
          </p:cNvSpPr>
          <p:nvPr>
            <p:ph type="subTitle" idx="1"/>
          </p:nvPr>
        </p:nvSpPr>
        <p:spPr>
          <a:xfrm>
            <a:off x="366838" y="3310724"/>
            <a:ext cx="6577200" cy="776534"/>
          </a:xfrm>
        </p:spPr>
        <p:txBody>
          <a:bodyPr>
            <a:normAutofit/>
          </a:bodyPr>
          <a:lstStyle>
            <a:lvl1pPr marL="0" indent="0" algn="l">
              <a:lnSpc>
                <a:spcPts val="2100"/>
              </a:lnSpc>
              <a:spcBef>
                <a:spcPts val="0"/>
              </a:spcBef>
              <a:buNone/>
              <a:defRPr sz="1800" spc="6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r>
              <a:rPr lang="en-US"/>
              <a:t>about</a:t>
            </a:r>
          </a:p>
        </p:txBody>
      </p:sp>
      <p:pic>
        <p:nvPicPr>
          <p:cNvPr id="19" name="Picture 16"/>
          <p:cNvPicPr>
            <a:picLocks noChangeAspect="1"/>
          </p:cNvPicPr>
          <p:nvPr userDrawn="1"/>
        </p:nvPicPr>
        <p:blipFill rotWithShape="1">
          <a:blip r:embed="rId3"/>
          <a:srcRect r="7340"/>
          <a:stretch>
            <a:fillRect/>
          </a:stretch>
        </p:blipFill>
        <p:spPr>
          <a:xfrm>
            <a:off x="0" y="4877575"/>
            <a:ext cx="12079706" cy="1980425"/>
          </a:xfrm>
          <a:prstGeom prst="rect">
            <a:avLst/>
          </a:prstGeom>
        </p:spPr>
      </p:pic>
      <p:sp>
        <p:nvSpPr>
          <p:cNvPr id="20" name="Footer Placeholder 4"/>
          <p:cNvSpPr>
            <a:spLocks noGrp="1"/>
          </p:cNvSpPr>
          <p:nvPr>
            <p:ph type="ftr" sz="quarter" idx="11"/>
          </p:nvPr>
        </p:nvSpPr>
        <p:spPr>
          <a:xfrm>
            <a:off x="667438" y="6411434"/>
            <a:ext cx="5402855" cy="365125"/>
          </a:xfrm>
          <a:prstGeom prst="rect">
            <a:avLst/>
          </a:prstGeom>
        </p:spPr>
        <p:txBody>
          <a:bodyPr/>
          <a:lstStyle>
            <a:lvl1pPr algn="l">
              <a:defRPr sz="800" b="0" i="0">
                <a:solidFill>
                  <a:schemeClr val="accent5"/>
                </a:solidFill>
                <a:latin typeface="Trebuchet MS" panose="020B0603020202020204" pitchFamily="34" charset="0"/>
              </a:defRPr>
            </a:lvl1pPr>
          </a:lstStyle>
          <a:p>
            <a:r>
              <a:rPr lang="en-US"/>
              <a:t>Henis alicim fugiae es vendem rendi ilitibus iminvenimi, officit aturit ut mo consequis ant ut volut ulpa</a:t>
            </a:r>
          </a:p>
          <a:p>
            <a:r>
              <a:rPr lang="en-US"/>
              <a:t>que ium dolo dernatur seniste mporpor eperfer natestem quibusd aectur? Nihilibus et quo tet rerorum</a:t>
            </a:r>
          </a:p>
          <a:p>
            <a:endParaRPr lang="en-US"/>
          </a:p>
        </p:txBody>
      </p:sp>
      <p:sp>
        <p:nvSpPr>
          <p:cNvPr id="22" name="Text Placeholder 12"/>
          <p:cNvSpPr>
            <a:spLocks noGrp="1"/>
          </p:cNvSpPr>
          <p:nvPr>
            <p:ph type="body" sz="quarter" idx="13"/>
          </p:nvPr>
        </p:nvSpPr>
        <p:spPr>
          <a:xfrm>
            <a:off x="2082625" y="5534666"/>
            <a:ext cx="4860000" cy="330640"/>
          </a:xfrm>
        </p:spPr>
        <p:txBody>
          <a:bodyPr anchor="b">
            <a:noAutofit/>
          </a:bodyPr>
          <a:lstStyle>
            <a:lvl1pPr marL="0" indent="0">
              <a:buNone/>
              <a:defRPr sz="1000">
                <a:solidFill>
                  <a:schemeClr val="bg2"/>
                </a:solidFill>
              </a:defRPr>
            </a:lvl1pPr>
            <a:lvl2pPr marL="457200" indent="0">
              <a:buNone/>
              <a:defRPr sz="1000">
                <a:solidFill>
                  <a:schemeClr val="bg2"/>
                </a:solidFill>
              </a:defRPr>
            </a:lvl2pPr>
            <a:lvl3pPr marL="914400" indent="0">
              <a:buNone/>
              <a:defRPr sz="1000">
                <a:solidFill>
                  <a:schemeClr val="bg2"/>
                </a:solidFill>
              </a:defRPr>
            </a:lvl3pPr>
            <a:lvl4pPr marL="1371600" indent="0">
              <a:buNone/>
              <a:defRPr sz="1000">
                <a:solidFill>
                  <a:schemeClr val="bg2"/>
                </a:solidFill>
              </a:defRPr>
            </a:lvl4pPr>
            <a:lvl5pPr marL="1828800" indent="0">
              <a:buNone/>
              <a:defRPr sz="1000">
                <a:solidFill>
                  <a:schemeClr val="bg2"/>
                </a:solidFill>
              </a:defRPr>
            </a:lvl5pPr>
          </a:lstStyle>
          <a:p>
            <a:pPr lvl="0"/>
            <a:r>
              <a:rPr lang="en-US"/>
              <a:t>Click to edit Master text styles</a:t>
            </a:r>
          </a:p>
        </p:txBody>
      </p:sp>
      <p:sp>
        <p:nvSpPr>
          <p:cNvPr id="23" name="Slide Number Placeholder 5"/>
          <p:cNvSpPr>
            <a:spLocks noGrp="1"/>
          </p:cNvSpPr>
          <p:nvPr>
            <p:ph type="sldNum" sz="quarter" idx="12"/>
          </p:nvPr>
        </p:nvSpPr>
        <p:spPr>
          <a:xfrm>
            <a:off x="54000" y="6411434"/>
            <a:ext cx="533399" cy="365125"/>
          </a:xfrm>
          <a:prstGeom prst="rect">
            <a:avLst/>
          </a:prstGeom>
        </p:spPr>
        <p:txBody>
          <a:bodyPr/>
          <a:lstStyle>
            <a:lvl1pPr algn="l">
              <a:defRPr sz="800"/>
            </a:lvl1pPr>
          </a:lstStyle>
          <a:p>
            <a:fld id="{DABD0C2C-16A1-A948-A40F-15152977CC7B}" type="slidenum">
              <a:rPr lang="en-US" smtClean="0"/>
              <a:t>‹#›</a:t>
            </a:fld>
            <a:endParaRPr lang="en-US"/>
          </a:p>
        </p:txBody>
      </p:sp>
      <p:pic>
        <p:nvPicPr>
          <p:cNvPr id="24" name="Picture 6" descr="A picture containing drawing&#10;&#10;Description automatically generated"/>
          <p:cNvPicPr>
            <a:picLocks noChangeAspect="1"/>
          </p:cNvPicPr>
          <p:nvPr userDrawn="1"/>
        </p:nvPicPr>
        <p:blipFill>
          <a:blip r:embed="rId4"/>
          <a:stretch>
            <a:fillRect/>
          </a:stretch>
        </p:blipFill>
        <p:spPr>
          <a:xfrm>
            <a:off x="0" y="-1726"/>
            <a:ext cx="3170583" cy="1518912"/>
          </a:xfrm>
          <a:prstGeom prst="rect">
            <a:avLst/>
          </a:prstGeom>
        </p:spPr>
      </p:pic>
      <p:pic>
        <p:nvPicPr>
          <p:cNvPr id="25" name="Picture 8" descr="A picture containing shirt&#10;&#10;Description automatically generated"/>
          <p:cNvPicPr>
            <a:picLocks noChangeAspect="1"/>
          </p:cNvPicPr>
          <p:nvPr userDrawn="1"/>
        </p:nvPicPr>
        <p:blipFill rotWithShape="1">
          <a:blip r:embed="rId5"/>
          <a:srcRect l="18649" r="24508"/>
          <a:stretch>
            <a:fillRect/>
          </a:stretch>
        </p:blipFill>
        <p:spPr>
          <a:xfrm>
            <a:off x="-28591" y="4543031"/>
            <a:ext cx="2155342" cy="1893215"/>
          </a:xfrm>
          <a:prstGeom prst="rect">
            <a:avLst/>
          </a:prstGeom>
        </p:spPr>
      </p:pic>
      <p:sp>
        <p:nvSpPr>
          <p:cNvPr id="26" name="矩形 25"/>
          <p:cNvSpPr/>
          <p:nvPr userDrawn="1"/>
        </p:nvSpPr>
        <p:spPr>
          <a:xfrm>
            <a:off x="9315450" y="5986463"/>
            <a:ext cx="1443038" cy="671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矩形 26"/>
          <p:cNvSpPr/>
          <p:nvPr userDrawn="1"/>
        </p:nvSpPr>
        <p:spPr>
          <a:xfrm>
            <a:off x="9615487" y="5505951"/>
            <a:ext cx="828675" cy="671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8" name="图片 27" descr="徽标, 公司名称&#10;&#10;描述已自动生成"/>
          <p:cNvPicPr>
            <a:picLocks noChangeAspect="1"/>
          </p:cNvPicPr>
          <p:nvPr userDrawn="1"/>
        </p:nvPicPr>
        <p:blipFill>
          <a:blip r:embed="rId6"/>
          <a:stretch>
            <a:fillRect/>
          </a:stretch>
        </p:blipFill>
        <p:spPr>
          <a:xfrm>
            <a:off x="8727135" y="5425164"/>
            <a:ext cx="2581331" cy="1195526"/>
          </a:xfrm>
          <a:prstGeom prst="rect">
            <a:avLst/>
          </a:prstGeom>
        </p:spPr>
      </p:pic>
    </p:spTree>
    <p:extLst>
      <p:ext uri="{BB962C8B-B14F-4D97-AF65-F5344CB8AC3E}">
        <p14:creationId xmlns:p14="http://schemas.microsoft.com/office/powerpoint/2010/main" val="31723079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9" name="object 2"/>
          <p:cNvSpPr/>
          <p:nvPr userDrawn="1"/>
        </p:nvSpPr>
        <p:spPr>
          <a:xfrm>
            <a:off x="137886"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rgbClr val="65186A"/>
          </a:solidFill>
        </p:spPr>
        <p:txBody>
          <a:bodyPr wrap="square" lIns="0" tIns="0" rIns="0" bIns="0" rtlCol="0"/>
          <a:lstStyle/>
          <a:p>
            <a:endParaRPr sz="1800"/>
          </a:p>
        </p:txBody>
      </p:sp>
      <p:pic>
        <p:nvPicPr>
          <p:cNvPr id="12" name="Picture 11"/>
          <p:cNvPicPr>
            <a:picLocks noChangeAspect="1"/>
          </p:cNvPicPr>
          <p:nvPr userDrawn="1"/>
        </p:nvPicPr>
        <p:blipFill>
          <a:blip r:embed="rId2" cstate="email">
            <a:alphaModFix amt="20000"/>
          </a:blip>
          <a:stretch>
            <a:fillRect/>
          </a:stretch>
        </p:blipFill>
        <p:spPr>
          <a:xfrm>
            <a:off x="4888122" y="539751"/>
            <a:ext cx="6553200" cy="5778500"/>
          </a:xfrm>
          <a:prstGeom prst="rect">
            <a:avLst/>
          </a:prstGeom>
        </p:spPr>
      </p:pic>
      <p:sp>
        <p:nvSpPr>
          <p:cNvPr id="2" name="Title 1"/>
          <p:cNvSpPr>
            <a:spLocks noGrp="1"/>
          </p:cNvSpPr>
          <p:nvPr userDrawn="1">
            <p:ph type="ctrTitle"/>
          </p:nvPr>
        </p:nvSpPr>
        <p:spPr>
          <a:xfrm>
            <a:off x="366838" y="879602"/>
            <a:ext cx="6577200" cy="2387600"/>
          </a:xfrm>
        </p:spPr>
        <p:txBody>
          <a:bodyPr anchor="b">
            <a:normAutofit/>
          </a:bodyPr>
          <a:lstStyle>
            <a:lvl1pPr algn="l">
              <a:lnSpc>
                <a:spcPts val="4000"/>
              </a:lnSpc>
              <a:defRPr sz="4000" b="1" spc="60" baseline="0">
                <a:solidFill>
                  <a:schemeClr val="bg2"/>
                </a:solidFill>
              </a:defRPr>
            </a:lvl1pPr>
          </a:lstStyle>
          <a:p>
            <a:r>
              <a:rPr lang="en-US"/>
              <a:t>Click to edit Master title style</a:t>
            </a:r>
          </a:p>
        </p:txBody>
      </p:sp>
      <p:sp>
        <p:nvSpPr>
          <p:cNvPr id="3" name="Subtitle 2"/>
          <p:cNvSpPr>
            <a:spLocks noGrp="1"/>
          </p:cNvSpPr>
          <p:nvPr userDrawn="1">
            <p:ph type="subTitle" idx="1"/>
          </p:nvPr>
        </p:nvSpPr>
        <p:spPr>
          <a:xfrm>
            <a:off x="366838" y="3310725"/>
            <a:ext cx="6577200" cy="776534"/>
          </a:xfrm>
        </p:spPr>
        <p:txBody>
          <a:bodyPr>
            <a:normAutofit/>
          </a:bodyPr>
          <a:lstStyle>
            <a:lvl1pPr marL="0" indent="0" algn="l">
              <a:lnSpc>
                <a:spcPts val="2100"/>
              </a:lnSpc>
              <a:spcBef>
                <a:spcPts val="0"/>
              </a:spcBef>
              <a:buNone/>
              <a:defRPr sz="1800" spc="6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r>
              <a:rPr lang="en-US"/>
              <a:t>about</a:t>
            </a:r>
          </a:p>
        </p:txBody>
      </p:sp>
      <p:pic>
        <p:nvPicPr>
          <p:cNvPr id="13" name="Picture 6" descr="A picture containing drawing&#10;&#10;Description automatically generated"/>
          <p:cNvPicPr>
            <a:picLocks noChangeAspect="1"/>
          </p:cNvPicPr>
          <p:nvPr userDrawn="1"/>
        </p:nvPicPr>
        <p:blipFill>
          <a:blip r:embed="rId3"/>
          <a:stretch>
            <a:fillRect/>
          </a:stretch>
        </p:blipFill>
        <p:spPr>
          <a:xfrm>
            <a:off x="0" y="-1726"/>
            <a:ext cx="3170583" cy="1518912"/>
          </a:xfrm>
          <a:prstGeom prst="rect">
            <a:avLst/>
          </a:prstGeom>
        </p:spPr>
      </p:pic>
      <p:pic>
        <p:nvPicPr>
          <p:cNvPr id="17" name="Picture 8" descr="A picture containing shirt&#10;&#10;Description automatically generated"/>
          <p:cNvPicPr>
            <a:picLocks noChangeAspect="1"/>
          </p:cNvPicPr>
          <p:nvPr userDrawn="1"/>
        </p:nvPicPr>
        <p:blipFill rotWithShape="1">
          <a:blip r:embed="rId4"/>
          <a:srcRect l="18649" r="24508"/>
          <a:stretch>
            <a:fillRect/>
          </a:stretch>
        </p:blipFill>
        <p:spPr>
          <a:xfrm>
            <a:off x="-28591" y="4543031"/>
            <a:ext cx="2155342" cy="1893215"/>
          </a:xfrm>
          <a:prstGeom prst="rect">
            <a:avLst/>
          </a:prstGeom>
        </p:spPr>
      </p:pic>
      <p:pic>
        <p:nvPicPr>
          <p:cNvPr id="22" name="Picture 16"/>
          <p:cNvPicPr>
            <a:picLocks noChangeAspect="1"/>
          </p:cNvPicPr>
          <p:nvPr userDrawn="1"/>
        </p:nvPicPr>
        <p:blipFill rotWithShape="1">
          <a:blip r:embed="rId5"/>
          <a:srcRect r="7340"/>
          <a:stretch>
            <a:fillRect/>
          </a:stretch>
        </p:blipFill>
        <p:spPr>
          <a:xfrm>
            <a:off x="0" y="4877575"/>
            <a:ext cx="12079706" cy="1980425"/>
          </a:xfrm>
          <a:prstGeom prst="rect">
            <a:avLst/>
          </a:prstGeom>
        </p:spPr>
      </p:pic>
      <p:sp>
        <p:nvSpPr>
          <p:cNvPr id="23" name="Footer Placeholder 4"/>
          <p:cNvSpPr>
            <a:spLocks noGrp="1"/>
          </p:cNvSpPr>
          <p:nvPr>
            <p:ph type="ftr" sz="quarter" idx="11"/>
          </p:nvPr>
        </p:nvSpPr>
        <p:spPr>
          <a:xfrm>
            <a:off x="667438" y="6411434"/>
            <a:ext cx="5402855" cy="365125"/>
          </a:xfrm>
          <a:prstGeom prst="rect">
            <a:avLst/>
          </a:prstGeom>
        </p:spPr>
        <p:txBody>
          <a:bodyPr/>
          <a:lstStyle>
            <a:lvl1pPr algn="l">
              <a:defRPr sz="800" b="0" i="0">
                <a:solidFill>
                  <a:schemeClr val="accent5"/>
                </a:solidFill>
                <a:latin typeface="Trebuchet MS" panose="020B0603020202020204" pitchFamily="34" charset="0"/>
              </a:defRPr>
            </a:lvl1pPr>
          </a:lstStyle>
          <a:p>
            <a:r>
              <a:rPr lang="en-US"/>
              <a:t>Henis alicim fugiae es vendem rendi ilitibus iminvenimi, officit aturit ut mo consequis ant ut volut ulpa</a:t>
            </a:r>
          </a:p>
          <a:p>
            <a:r>
              <a:rPr lang="en-US"/>
              <a:t>que ium dolo dernatur seniste mporpor eperfer natestem quibusd aectur? Nihilibus et quo tet rerorum</a:t>
            </a:r>
          </a:p>
          <a:p>
            <a:endParaRPr lang="en-US"/>
          </a:p>
        </p:txBody>
      </p:sp>
      <p:sp>
        <p:nvSpPr>
          <p:cNvPr id="24" name="Text Placeholder 12"/>
          <p:cNvSpPr>
            <a:spLocks noGrp="1"/>
          </p:cNvSpPr>
          <p:nvPr>
            <p:ph type="body" sz="quarter" idx="13"/>
          </p:nvPr>
        </p:nvSpPr>
        <p:spPr>
          <a:xfrm>
            <a:off x="2082625" y="5534666"/>
            <a:ext cx="4860000" cy="330640"/>
          </a:xfrm>
        </p:spPr>
        <p:txBody>
          <a:bodyPr anchor="b">
            <a:noAutofit/>
          </a:bodyPr>
          <a:lstStyle>
            <a:lvl1pPr marL="0" indent="0">
              <a:buNone/>
              <a:defRPr sz="1000">
                <a:solidFill>
                  <a:schemeClr val="bg2"/>
                </a:solidFill>
              </a:defRPr>
            </a:lvl1pPr>
            <a:lvl2pPr marL="457200" indent="0">
              <a:buNone/>
              <a:defRPr sz="1000">
                <a:solidFill>
                  <a:schemeClr val="bg2"/>
                </a:solidFill>
              </a:defRPr>
            </a:lvl2pPr>
            <a:lvl3pPr marL="914400" indent="0">
              <a:buNone/>
              <a:defRPr sz="1000">
                <a:solidFill>
                  <a:schemeClr val="bg2"/>
                </a:solidFill>
              </a:defRPr>
            </a:lvl3pPr>
            <a:lvl4pPr marL="1371600" indent="0">
              <a:buNone/>
              <a:defRPr sz="1000">
                <a:solidFill>
                  <a:schemeClr val="bg2"/>
                </a:solidFill>
              </a:defRPr>
            </a:lvl4pPr>
            <a:lvl5pPr marL="1828800" indent="0">
              <a:buNone/>
              <a:defRPr sz="1000">
                <a:solidFill>
                  <a:schemeClr val="bg2"/>
                </a:solidFill>
              </a:defRPr>
            </a:lvl5pPr>
          </a:lstStyle>
          <a:p>
            <a:pPr lvl="0"/>
            <a:r>
              <a:rPr lang="en-US"/>
              <a:t>Click to edit Master text styles</a:t>
            </a:r>
          </a:p>
        </p:txBody>
      </p:sp>
      <p:sp>
        <p:nvSpPr>
          <p:cNvPr id="25" name="Slide Number Placeholder 5"/>
          <p:cNvSpPr>
            <a:spLocks noGrp="1"/>
          </p:cNvSpPr>
          <p:nvPr>
            <p:ph type="sldNum" sz="quarter" idx="12"/>
          </p:nvPr>
        </p:nvSpPr>
        <p:spPr>
          <a:xfrm>
            <a:off x="54000" y="6411434"/>
            <a:ext cx="533399" cy="365125"/>
          </a:xfrm>
          <a:prstGeom prst="rect">
            <a:avLst/>
          </a:prstGeom>
        </p:spPr>
        <p:txBody>
          <a:bodyPr/>
          <a:lstStyle>
            <a:lvl1pPr algn="l">
              <a:defRPr sz="800"/>
            </a:lvl1pPr>
          </a:lstStyle>
          <a:p>
            <a:fld id="{DABD0C2C-16A1-A948-A40F-15152977CC7B}" type="slidenum">
              <a:rPr lang="en-US" smtClean="0"/>
              <a:t>‹#›</a:t>
            </a:fld>
            <a:endParaRPr lang="en-US"/>
          </a:p>
        </p:txBody>
      </p:sp>
      <p:pic>
        <p:nvPicPr>
          <p:cNvPr id="26" name="Picture 6" descr="A picture containing drawing&#10;&#10;Description automatically generated"/>
          <p:cNvPicPr>
            <a:picLocks noChangeAspect="1"/>
          </p:cNvPicPr>
          <p:nvPr userDrawn="1"/>
        </p:nvPicPr>
        <p:blipFill>
          <a:blip r:embed="rId3"/>
          <a:stretch>
            <a:fillRect/>
          </a:stretch>
        </p:blipFill>
        <p:spPr>
          <a:xfrm>
            <a:off x="0" y="-1726"/>
            <a:ext cx="3170583" cy="1518912"/>
          </a:xfrm>
          <a:prstGeom prst="rect">
            <a:avLst/>
          </a:prstGeom>
        </p:spPr>
      </p:pic>
      <p:pic>
        <p:nvPicPr>
          <p:cNvPr id="27" name="Picture 8" descr="A picture containing shirt&#10;&#10;Description automatically generated"/>
          <p:cNvPicPr>
            <a:picLocks noChangeAspect="1"/>
          </p:cNvPicPr>
          <p:nvPr userDrawn="1"/>
        </p:nvPicPr>
        <p:blipFill rotWithShape="1">
          <a:blip r:embed="rId4"/>
          <a:srcRect l="18649" r="24508"/>
          <a:stretch>
            <a:fillRect/>
          </a:stretch>
        </p:blipFill>
        <p:spPr>
          <a:xfrm>
            <a:off x="-28591" y="4543031"/>
            <a:ext cx="2155342" cy="1893215"/>
          </a:xfrm>
          <a:prstGeom prst="rect">
            <a:avLst/>
          </a:prstGeom>
        </p:spPr>
      </p:pic>
      <p:sp>
        <p:nvSpPr>
          <p:cNvPr id="28" name="矩形 27"/>
          <p:cNvSpPr/>
          <p:nvPr userDrawn="1"/>
        </p:nvSpPr>
        <p:spPr>
          <a:xfrm>
            <a:off x="9315450" y="5986463"/>
            <a:ext cx="1443038" cy="671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矩形 28"/>
          <p:cNvSpPr/>
          <p:nvPr userDrawn="1"/>
        </p:nvSpPr>
        <p:spPr>
          <a:xfrm>
            <a:off x="9615487" y="5505951"/>
            <a:ext cx="828675" cy="671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0" name="图片 29" descr="徽标, 公司名称&#10;&#10;描述已自动生成"/>
          <p:cNvPicPr>
            <a:picLocks noChangeAspect="1"/>
          </p:cNvPicPr>
          <p:nvPr userDrawn="1"/>
        </p:nvPicPr>
        <p:blipFill>
          <a:blip r:embed="rId6"/>
          <a:stretch>
            <a:fillRect/>
          </a:stretch>
        </p:blipFill>
        <p:spPr>
          <a:xfrm>
            <a:off x="8727135" y="5425164"/>
            <a:ext cx="2581331" cy="1195526"/>
          </a:xfrm>
          <a:prstGeom prst="rect">
            <a:avLst/>
          </a:prstGeom>
        </p:spPr>
      </p:pic>
    </p:spTree>
    <p:extLst>
      <p:ext uri="{BB962C8B-B14F-4D97-AF65-F5344CB8AC3E}">
        <p14:creationId xmlns:p14="http://schemas.microsoft.com/office/powerpoint/2010/main" val="14258719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4" name="object 2"/>
          <p:cNvSpPr/>
          <p:nvPr userDrawn="1"/>
        </p:nvSpPr>
        <p:spPr>
          <a:xfrm>
            <a:off x="137886"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rgbClr val="65186A"/>
          </a:solidFill>
        </p:spPr>
        <p:txBody>
          <a:bodyPr wrap="square" lIns="0" tIns="0" rIns="0" bIns="0" rtlCol="0"/>
          <a:lstStyle/>
          <a:p>
            <a:endParaRPr sz="1800"/>
          </a:p>
        </p:txBody>
      </p:sp>
      <p:pic>
        <p:nvPicPr>
          <p:cNvPr id="10" name="Picture 9"/>
          <p:cNvPicPr>
            <a:picLocks noChangeAspect="1"/>
          </p:cNvPicPr>
          <p:nvPr userDrawn="1"/>
        </p:nvPicPr>
        <p:blipFill>
          <a:blip r:embed="rId2" cstate="email">
            <a:alphaModFix amt="20000"/>
          </a:blip>
          <a:stretch>
            <a:fillRect/>
          </a:stretch>
        </p:blipFill>
        <p:spPr>
          <a:xfrm>
            <a:off x="5074479" y="119270"/>
            <a:ext cx="4826000" cy="6134100"/>
          </a:xfrm>
          <a:prstGeom prst="rect">
            <a:avLst/>
          </a:prstGeom>
        </p:spPr>
      </p:pic>
      <p:sp>
        <p:nvSpPr>
          <p:cNvPr id="2" name="Title 1"/>
          <p:cNvSpPr>
            <a:spLocks noGrp="1"/>
          </p:cNvSpPr>
          <p:nvPr userDrawn="1">
            <p:ph type="ctrTitle"/>
          </p:nvPr>
        </p:nvSpPr>
        <p:spPr>
          <a:xfrm>
            <a:off x="366838" y="879602"/>
            <a:ext cx="6577200" cy="2387600"/>
          </a:xfrm>
        </p:spPr>
        <p:txBody>
          <a:bodyPr anchor="b">
            <a:normAutofit/>
          </a:bodyPr>
          <a:lstStyle>
            <a:lvl1pPr algn="l">
              <a:lnSpc>
                <a:spcPts val="4000"/>
              </a:lnSpc>
              <a:defRPr sz="4000" b="1" spc="60" baseline="0">
                <a:solidFill>
                  <a:schemeClr val="bg2"/>
                </a:solidFill>
              </a:defRPr>
            </a:lvl1pPr>
          </a:lstStyle>
          <a:p>
            <a:r>
              <a:rPr lang="en-US"/>
              <a:t>Click to edit Master title style</a:t>
            </a:r>
          </a:p>
        </p:txBody>
      </p:sp>
      <p:sp>
        <p:nvSpPr>
          <p:cNvPr id="3" name="Subtitle 2"/>
          <p:cNvSpPr>
            <a:spLocks noGrp="1"/>
          </p:cNvSpPr>
          <p:nvPr userDrawn="1">
            <p:ph type="subTitle" idx="1"/>
          </p:nvPr>
        </p:nvSpPr>
        <p:spPr>
          <a:xfrm>
            <a:off x="366838" y="3310725"/>
            <a:ext cx="6577200" cy="776534"/>
          </a:xfrm>
        </p:spPr>
        <p:txBody>
          <a:bodyPr>
            <a:normAutofit/>
          </a:bodyPr>
          <a:lstStyle>
            <a:lvl1pPr marL="0" indent="0" algn="l">
              <a:lnSpc>
                <a:spcPts val="2100"/>
              </a:lnSpc>
              <a:spcBef>
                <a:spcPts val="0"/>
              </a:spcBef>
              <a:buNone/>
              <a:defRPr sz="1800" spc="6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r>
              <a:rPr lang="en-US"/>
              <a:t>about</a:t>
            </a:r>
          </a:p>
        </p:txBody>
      </p:sp>
      <p:sp>
        <p:nvSpPr>
          <p:cNvPr id="5" name="Footer Placeholder 4"/>
          <p:cNvSpPr>
            <a:spLocks noGrp="1"/>
          </p:cNvSpPr>
          <p:nvPr userDrawn="1">
            <p:ph type="ftr" sz="quarter" idx="11"/>
          </p:nvPr>
        </p:nvSpPr>
        <p:spPr>
          <a:xfrm>
            <a:off x="667438" y="6411435"/>
            <a:ext cx="5402855" cy="365125"/>
          </a:xfrm>
          <a:prstGeom prst="rect">
            <a:avLst/>
          </a:prstGeom>
        </p:spPr>
        <p:txBody>
          <a:bodyPr/>
          <a:lstStyle>
            <a:lvl1pPr algn="l">
              <a:defRPr sz="800" b="0" i="0">
                <a:solidFill>
                  <a:schemeClr val="accent5"/>
                </a:solidFill>
                <a:latin typeface="Trebuchet MS" panose="020B0603020202020204" pitchFamily="34" charset="0"/>
              </a:defRPr>
            </a:lvl1pPr>
          </a:lstStyle>
          <a:p>
            <a:r>
              <a:rPr lang="en-US"/>
              <a:t>Henis alicim fugiae es vendem rendi ilitibus iminvenimi, officit aturit ut mo consequis ant ut volut ulpa</a:t>
            </a:r>
          </a:p>
          <a:p>
            <a:r>
              <a:rPr lang="en-US"/>
              <a:t>que ium dolo dernatur seniste mporpor eperfer natestem quibusd aectur? Nihilibus et quo tet rerorum</a:t>
            </a:r>
          </a:p>
          <a:p>
            <a:endParaRPr lang="en-US"/>
          </a:p>
        </p:txBody>
      </p:sp>
      <p:sp>
        <p:nvSpPr>
          <p:cNvPr id="16" name="Slide Number Placeholder 5"/>
          <p:cNvSpPr>
            <a:spLocks noGrp="1"/>
          </p:cNvSpPr>
          <p:nvPr userDrawn="1">
            <p:ph type="sldNum" sz="quarter" idx="12"/>
          </p:nvPr>
        </p:nvSpPr>
        <p:spPr>
          <a:xfrm>
            <a:off x="54001" y="6411435"/>
            <a:ext cx="533399" cy="365125"/>
          </a:xfrm>
          <a:prstGeom prst="rect">
            <a:avLst/>
          </a:prstGeom>
        </p:spPr>
        <p:txBody>
          <a:bodyPr/>
          <a:lstStyle>
            <a:lvl1pPr algn="l">
              <a:defRPr sz="800"/>
            </a:lvl1pPr>
          </a:lstStyle>
          <a:p>
            <a:fld id="{DABD0C2C-16A1-A948-A40F-15152977CC7B}" type="slidenum">
              <a:rPr lang="en-US" smtClean="0"/>
              <a:t>‹#›</a:t>
            </a:fld>
            <a:endParaRPr lang="en-US"/>
          </a:p>
        </p:txBody>
      </p:sp>
      <p:sp>
        <p:nvSpPr>
          <p:cNvPr id="11" name="Text Placeholder 12"/>
          <p:cNvSpPr>
            <a:spLocks noGrp="1"/>
          </p:cNvSpPr>
          <p:nvPr>
            <p:ph type="body" sz="quarter" idx="14"/>
          </p:nvPr>
        </p:nvSpPr>
        <p:spPr>
          <a:xfrm>
            <a:off x="2082626" y="5534666"/>
            <a:ext cx="4860000" cy="330640"/>
          </a:xfrm>
        </p:spPr>
        <p:txBody>
          <a:bodyPr anchor="b">
            <a:noAutofit/>
          </a:bodyPr>
          <a:lstStyle>
            <a:lvl1pPr marL="0" indent="0">
              <a:buNone/>
              <a:defRPr sz="1000">
                <a:solidFill>
                  <a:schemeClr val="bg2"/>
                </a:solidFill>
              </a:defRPr>
            </a:lvl1pPr>
            <a:lvl2pPr marL="457200" indent="0">
              <a:buNone/>
              <a:defRPr sz="1000">
                <a:solidFill>
                  <a:schemeClr val="bg2"/>
                </a:solidFill>
              </a:defRPr>
            </a:lvl2pPr>
            <a:lvl3pPr marL="914400" indent="0">
              <a:buNone/>
              <a:defRPr sz="1000">
                <a:solidFill>
                  <a:schemeClr val="bg2"/>
                </a:solidFill>
              </a:defRPr>
            </a:lvl3pPr>
            <a:lvl4pPr marL="1371600" indent="0">
              <a:buNone/>
              <a:defRPr sz="1000">
                <a:solidFill>
                  <a:schemeClr val="bg2"/>
                </a:solidFill>
              </a:defRPr>
            </a:lvl4pPr>
            <a:lvl5pPr marL="1828800" indent="0">
              <a:buNone/>
              <a:defRPr sz="1000">
                <a:solidFill>
                  <a:schemeClr val="bg2"/>
                </a:solidFill>
              </a:defRPr>
            </a:lvl5pPr>
          </a:lstStyle>
          <a:p>
            <a:pPr lvl="0"/>
            <a:r>
              <a:rPr lang="en-US"/>
              <a:t>Click to edit Master text styles</a:t>
            </a:r>
          </a:p>
        </p:txBody>
      </p:sp>
      <p:pic>
        <p:nvPicPr>
          <p:cNvPr id="13" name="Picture 16"/>
          <p:cNvPicPr>
            <a:picLocks noChangeAspect="1"/>
          </p:cNvPicPr>
          <p:nvPr userDrawn="1"/>
        </p:nvPicPr>
        <p:blipFill rotWithShape="1">
          <a:blip r:embed="rId3"/>
          <a:srcRect r="7340"/>
          <a:stretch>
            <a:fillRect/>
          </a:stretch>
        </p:blipFill>
        <p:spPr>
          <a:xfrm>
            <a:off x="0" y="4877575"/>
            <a:ext cx="12079706" cy="1980425"/>
          </a:xfrm>
          <a:prstGeom prst="rect">
            <a:avLst/>
          </a:prstGeom>
        </p:spPr>
      </p:pic>
      <p:sp>
        <p:nvSpPr>
          <p:cNvPr id="17" name="Footer Placeholder 4"/>
          <p:cNvSpPr txBox="1"/>
          <p:nvPr userDrawn="1"/>
        </p:nvSpPr>
        <p:spPr>
          <a:xfrm>
            <a:off x="667438" y="6411434"/>
            <a:ext cx="5402855" cy="365125"/>
          </a:xfrm>
          <a:prstGeom prst="rect">
            <a:avLst/>
          </a:prstGeom>
        </p:spPr>
        <p:txBody>
          <a:bodyPr/>
          <a:lstStyle>
            <a:defPPr>
              <a:defRPr lang="en-US"/>
            </a:defPPr>
            <a:lvl1pPr marL="0" algn="l" defTabSz="914400" rtl="0" eaLnBrk="1" latinLnBrk="0" hangingPunct="1">
              <a:lnSpc>
                <a:spcPts val="800"/>
              </a:lnSpc>
              <a:defRPr sz="800" b="0" i="0" kern="1200" baseline="0">
                <a:solidFill>
                  <a:schemeClr val="accent5"/>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Henis alicim fugiae es vendem rendi ilitibus iminvenimi, officit aturit ut mo consequis ant ut volut ulpa</a:t>
            </a:r>
          </a:p>
          <a:p>
            <a:r>
              <a:rPr lang="en-US"/>
              <a:t>que ium dolo dernatur seniste mporpor eperfer natestem quibusd aectur? Nihilibus et quo tet rerorum</a:t>
            </a:r>
          </a:p>
          <a:p>
            <a:endParaRPr lang="en-US"/>
          </a:p>
        </p:txBody>
      </p:sp>
      <p:sp>
        <p:nvSpPr>
          <p:cNvPr id="19" name="Text Placeholder 12"/>
          <p:cNvSpPr>
            <a:spLocks noGrp="1"/>
          </p:cNvSpPr>
          <p:nvPr>
            <p:ph type="body" sz="quarter" idx="13"/>
          </p:nvPr>
        </p:nvSpPr>
        <p:spPr>
          <a:xfrm>
            <a:off x="2082625" y="5534666"/>
            <a:ext cx="4860000" cy="330640"/>
          </a:xfrm>
        </p:spPr>
        <p:txBody>
          <a:bodyPr anchor="b">
            <a:noAutofit/>
          </a:bodyPr>
          <a:lstStyle>
            <a:lvl1pPr marL="0" indent="0">
              <a:buNone/>
              <a:defRPr sz="1000">
                <a:solidFill>
                  <a:schemeClr val="bg2"/>
                </a:solidFill>
              </a:defRPr>
            </a:lvl1pPr>
            <a:lvl2pPr marL="457200" indent="0">
              <a:buNone/>
              <a:defRPr sz="1000">
                <a:solidFill>
                  <a:schemeClr val="bg2"/>
                </a:solidFill>
              </a:defRPr>
            </a:lvl2pPr>
            <a:lvl3pPr marL="914400" indent="0">
              <a:buNone/>
              <a:defRPr sz="1000">
                <a:solidFill>
                  <a:schemeClr val="bg2"/>
                </a:solidFill>
              </a:defRPr>
            </a:lvl3pPr>
            <a:lvl4pPr marL="1371600" indent="0">
              <a:buNone/>
              <a:defRPr sz="1000">
                <a:solidFill>
                  <a:schemeClr val="bg2"/>
                </a:solidFill>
              </a:defRPr>
            </a:lvl4pPr>
            <a:lvl5pPr marL="1828800" indent="0">
              <a:buNone/>
              <a:defRPr sz="1000">
                <a:solidFill>
                  <a:schemeClr val="bg2"/>
                </a:solidFill>
              </a:defRPr>
            </a:lvl5pPr>
          </a:lstStyle>
          <a:p>
            <a:pPr lvl="0"/>
            <a:r>
              <a:rPr lang="en-US"/>
              <a:t>Click to edit Master text styles</a:t>
            </a:r>
          </a:p>
        </p:txBody>
      </p:sp>
      <p:sp>
        <p:nvSpPr>
          <p:cNvPr id="20" name="Slide Number Placeholder 5"/>
          <p:cNvSpPr txBox="1"/>
          <p:nvPr userDrawn="1"/>
        </p:nvSpPr>
        <p:spPr>
          <a:xfrm>
            <a:off x="54000" y="6411434"/>
            <a:ext cx="533399"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BD0C2C-16A1-A948-A40F-15152977CC7B}" type="slidenum">
              <a:rPr lang="en-US" smtClean="0"/>
              <a:t>‹#›</a:t>
            </a:fld>
            <a:endParaRPr lang="en-US"/>
          </a:p>
        </p:txBody>
      </p:sp>
      <p:pic>
        <p:nvPicPr>
          <p:cNvPr id="21" name="Picture 6" descr="A picture containing drawing&#10;&#10;Description automatically generated"/>
          <p:cNvPicPr>
            <a:picLocks noChangeAspect="1"/>
          </p:cNvPicPr>
          <p:nvPr userDrawn="1"/>
        </p:nvPicPr>
        <p:blipFill>
          <a:blip r:embed="rId4"/>
          <a:stretch>
            <a:fillRect/>
          </a:stretch>
        </p:blipFill>
        <p:spPr>
          <a:xfrm>
            <a:off x="0" y="-1726"/>
            <a:ext cx="3170583" cy="1518912"/>
          </a:xfrm>
          <a:prstGeom prst="rect">
            <a:avLst/>
          </a:prstGeom>
        </p:spPr>
      </p:pic>
      <p:pic>
        <p:nvPicPr>
          <p:cNvPr id="22" name="Picture 8" descr="A picture containing shirt&#10;&#10;Description automatically generated"/>
          <p:cNvPicPr>
            <a:picLocks noChangeAspect="1"/>
          </p:cNvPicPr>
          <p:nvPr userDrawn="1"/>
        </p:nvPicPr>
        <p:blipFill rotWithShape="1">
          <a:blip r:embed="rId5"/>
          <a:srcRect l="18649" r="24508"/>
          <a:stretch>
            <a:fillRect/>
          </a:stretch>
        </p:blipFill>
        <p:spPr>
          <a:xfrm>
            <a:off x="-28591" y="4543031"/>
            <a:ext cx="2155342" cy="1893215"/>
          </a:xfrm>
          <a:prstGeom prst="rect">
            <a:avLst/>
          </a:prstGeom>
        </p:spPr>
      </p:pic>
      <p:sp>
        <p:nvSpPr>
          <p:cNvPr id="23" name="矩形 22"/>
          <p:cNvSpPr/>
          <p:nvPr userDrawn="1"/>
        </p:nvSpPr>
        <p:spPr>
          <a:xfrm>
            <a:off x="9315450" y="5986463"/>
            <a:ext cx="1443038" cy="671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矩形 23"/>
          <p:cNvSpPr/>
          <p:nvPr userDrawn="1"/>
        </p:nvSpPr>
        <p:spPr>
          <a:xfrm>
            <a:off x="9615487" y="5505951"/>
            <a:ext cx="828675" cy="671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5" name="图片 24" descr="徽标, 公司名称&#10;&#10;描述已自动生成"/>
          <p:cNvPicPr>
            <a:picLocks noChangeAspect="1"/>
          </p:cNvPicPr>
          <p:nvPr userDrawn="1"/>
        </p:nvPicPr>
        <p:blipFill>
          <a:blip r:embed="rId6"/>
          <a:stretch>
            <a:fillRect/>
          </a:stretch>
        </p:blipFill>
        <p:spPr>
          <a:xfrm>
            <a:off x="8727135" y="5425164"/>
            <a:ext cx="2581331" cy="1195526"/>
          </a:xfrm>
          <a:prstGeom prst="rect">
            <a:avLst/>
          </a:prstGeom>
        </p:spPr>
      </p:pic>
    </p:spTree>
    <p:extLst>
      <p:ext uri="{BB962C8B-B14F-4D97-AF65-F5344CB8AC3E}">
        <p14:creationId xmlns:p14="http://schemas.microsoft.com/office/powerpoint/2010/main" val="7454760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object 2"/>
          <p:cNvSpPr/>
          <p:nvPr userDrawn="1"/>
        </p:nvSpPr>
        <p:spPr>
          <a:xfrm>
            <a:off x="137886"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rgbClr val="65186A"/>
          </a:solidFill>
        </p:spPr>
        <p:txBody>
          <a:bodyPr wrap="square" lIns="0" tIns="0" rIns="0" bIns="0" rtlCol="0"/>
          <a:lstStyle/>
          <a:p>
            <a:endParaRPr sz="1800"/>
          </a:p>
        </p:txBody>
      </p:sp>
      <p:pic>
        <p:nvPicPr>
          <p:cNvPr id="10" name="Picture 9"/>
          <p:cNvPicPr>
            <a:picLocks noChangeAspect="1"/>
          </p:cNvPicPr>
          <p:nvPr userDrawn="1"/>
        </p:nvPicPr>
        <p:blipFill>
          <a:blip r:embed="rId2" cstate="email">
            <a:alphaModFix amt="20000"/>
          </a:blip>
          <a:stretch>
            <a:fillRect/>
          </a:stretch>
        </p:blipFill>
        <p:spPr>
          <a:xfrm>
            <a:off x="6092687" y="119270"/>
            <a:ext cx="4521200" cy="6134100"/>
          </a:xfrm>
          <a:prstGeom prst="rect">
            <a:avLst/>
          </a:prstGeom>
        </p:spPr>
      </p:pic>
      <p:sp>
        <p:nvSpPr>
          <p:cNvPr id="2" name="Title 1"/>
          <p:cNvSpPr>
            <a:spLocks noGrp="1"/>
          </p:cNvSpPr>
          <p:nvPr userDrawn="1">
            <p:ph type="ctrTitle"/>
          </p:nvPr>
        </p:nvSpPr>
        <p:spPr>
          <a:xfrm>
            <a:off x="366838" y="879602"/>
            <a:ext cx="6577200" cy="2387600"/>
          </a:xfrm>
        </p:spPr>
        <p:txBody>
          <a:bodyPr anchor="b">
            <a:normAutofit/>
          </a:bodyPr>
          <a:lstStyle>
            <a:lvl1pPr algn="l">
              <a:lnSpc>
                <a:spcPts val="4000"/>
              </a:lnSpc>
              <a:defRPr sz="4000" b="1" spc="60" baseline="0">
                <a:solidFill>
                  <a:schemeClr val="bg2"/>
                </a:solidFill>
              </a:defRPr>
            </a:lvl1pPr>
          </a:lstStyle>
          <a:p>
            <a:r>
              <a:rPr lang="en-US"/>
              <a:t>Click to edit Master title style</a:t>
            </a:r>
          </a:p>
        </p:txBody>
      </p:sp>
      <p:sp>
        <p:nvSpPr>
          <p:cNvPr id="3" name="Subtitle 2"/>
          <p:cNvSpPr>
            <a:spLocks noGrp="1"/>
          </p:cNvSpPr>
          <p:nvPr userDrawn="1">
            <p:ph type="subTitle" idx="1"/>
          </p:nvPr>
        </p:nvSpPr>
        <p:spPr>
          <a:xfrm>
            <a:off x="366838" y="3310725"/>
            <a:ext cx="6577200" cy="776534"/>
          </a:xfrm>
        </p:spPr>
        <p:txBody>
          <a:bodyPr>
            <a:normAutofit/>
          </a:bodyPr>
          <a:lstStyle>
            <a:lvl1pPr marL="0" indent="0" algn="l">
              <a:lnSpc>
                <a:spcPts val="2100"/>
              </a:lnSpc>
              <a:spcBef>
                <a:spcPts val="0"/>
              </a:spcBef>
              <a:buNone/>
              <a:defRPr sz="1800" spc="6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r>
              <a:rPr lang="en-US"/>
              <a:t>about</a:t>
            </a:r>
          </a:p>
        </p:txBody>
      </p:sp>
      <p:sp>
        <p:nvSpPr>
          <p:cNvPr id="5" name="Footer Placeholder 4"/>
          <p:cNvSpPr>
            <a:spLocks noGrp="1"/>
          </p:cNvSpPr>
          <p:nvPr userDrawn="1">
            <p:ph type="ftr" sz="quarter" idx="11"/>
          </p:nvPr>
        </p:nvSpPr>
        <p:spPr>
          <a:xfrm>
            <a:off x="667438" y="6411435"/>
            <a:ext cx="5402855" cy="365125"/>
          </a:xfrm>
          <a:prstGeom prst="rect">
            <a:avLst/>
          </a:prstGeom>
        </p:spPr>
        <p:txBody>
          <a:bodyPr/>
          <a:lstStyle>
            <a:lvl1pPr algn="l">
              <a:defRPr sz="800" b="0" i="0">
                <a:solidFill>
                  <a:schemeClr val="accent5"/>
                </a:solidFill>
                <a:latin typeface="Trebuchet MS" panose="020B0603020202020204" pitchFamily="34" charset="0"/>
              </a:defRPr>
            </a:lvl1pPr>
          </a:lstStyle>
          <a:p>
            <a:r>
              <a:rPr lang="en-US"/>
              <a:t>Henis alicim fugiae es vendem rendi ilitibus iminvenimi, officit aturit ut mo consequis ant ut volut ulpa</a:t>
            </a:r>
          </a:p>
          <a:p>
            <a:r>
              <a:rPr lang="en-US"/>
              <a:t>que ium dolo dernatur seniste mporpor eperfer natestem quibusd aectur? Nihilibus et quo tet rerorum</a:t>
            </a:r>
          </a:p>
          <a:p>
            <a:endParaRPr lang="en-US"/>
          </a:p>
        </p:txBody>
      </p:sp>
      <p:sp>
        <p:nvSpPr>
          <p:cNvPr id="16" name="Slide Number Placeholder 5"/>
          <p:cNvSpPr>
            <a:spLocks noGrp="1"/>
          </p:cNvSpPr>
          <p:nvPr userDrawn="1">
            <p:ph type="sldNum" sz="quarter" idx="12"/>
          </p:nvPr>
        </p:nvSpPr>
        <p:spPr>
          <a:xfrm>
            <a:off x="54001" y="6411435"/>
            <a:ext cx="533399" cy="365125"/>
          </a:xfrm>
          <a:prstGeom prst="rect">
            <a:avLst/>
          </a:prstGeom>
        </p:spPr>
        <p:txBody>
          <a:bodyPr/>
          <a:lstStyle>
            <a:lvl1pPr algn="l">
              <a:defRPr sz="800"/>
            </a:lvl1pPr>
          </a:lstStyle>
          <a:p>
            <a:fld id="{DABD0C2C-16A1-A948-A40F-15152977CC7B}" type="slidenum">
              <a:rPr lang="en-US" smtClean="0"/>
              <a:t>‹#›</a:t>
            </a:fld>
            <a:endParaRPr lang="en-US"/>
          </a:p>
        </p:txBody>
      </p:sp>
      <p:sp>
        <p:nvSpPr>
          <p:cNvPr id="11" name="Text Placeholder 12"/>
          <p:cNvSpPr>
            <a:spLocks noGrp="1"/>
          </p:cNvSpPr>
          <p:nvPr>
            <p:ph type="body" sz="quarter" idx="14"/>
          </p:nvPr>
        </p:nvSpPr>
        <p:spPr>
          <a:xfrm>
            <a:off x="2082626" y="5534666"/>
            <a:ext cx="4860000" cy="330640"/>
          </a:xfrm>
        </p:spPr>
        <p:txBody>
          <a:bodyPr anchor="b">
            <a:noAutofit/>
          </a:bodyPr>
          <a:lstStyle>
            <a:lvl1pPr marL="0" indent="0">
              <a:buNone/>
              <a:defRPr sz="1000">
                <a:solidFill>
                  <a:schemeClr val="bg2"/>
                </a:solidFill>
              </a:defRPr>
            </a:lvl1pPr>
            <a:lvl2pPr marL="457200" indent="0">
              <a:buNone/>
              <a:defRPr sz="1000">
                <a:solidFill>
                  <a:schemeClr val="bg2"/>
                </a:solidFill>
              </a:defRPr>
            </a:lvl2pPr>
            <a:lvl3pPr marL="914400" indent="0">
              <a:buNone/>
              <a:defRPr sz="1000">
                <a:solidFill>
                  <a:schemeClr val="bg2"/>
                </a:solidFill>
              </a:defRPr>
            </a:lvl3pPr>
            <a:lvl4pPr marL="1371600" indent="0">
              <a:buNone/>
              <a:defRPr sz="1000">
                <a:solidFill>
                  <a:schemeClr val="bg2"/>
                </a:solidFill>
              </a:defRPr>
            </a:lvl4pPr>
            <a:lvl5pPr marL="1828800" indent="0">
              <a:buNone/>
              <a:defRPr sz="1000">
                <a:solidFill>
                  <a:schemeClr val="bg2"/>
                </a:solidFill>
              </a:defRPr>
            </a:lvl5pPr>
          </a:lstStyle>
          <a:p>
            <a:pPr lvl="0"/>
            <a:r>
              <a:rPr lang="en-US"/>
              <a:t>Click to edit Master text styles</a:t>
            </a:r>
          </a:p>
        </p:txBody>
      </p:sp>
      <p:pic>
        <p:nvPicPr>
          <p:cNvPr id="13" name="Picture 16"/>
          <p:cNvPicPr>
            <a:picLocks noChangeAspect="1"/>
          </p:cNvPicPr>
          <p:nvPr userDrawn="1"/>
        </p:nvPicPr>
        <p:blipFill rotWithShape="1">
          <a:blip r:embed="rId3"/>
          <a:srcRect r="7340"/>
          <a:stretch>
            <a:fillRect/>
          </a:stretch>
        </p:blipFill>
        <p:spPr>
          <a:xfrm>
            <a:off x="0" y="4877575"/>
            <a:ext cx="12079706" cy="1980425"/>
          </a:xfrm>
          <a:prstGeom prst="rect">
            <a:avLst/>
          </a:prstGeom>
        </p:spPr>
      </p:pic>
      <p:sp>
        <p:nvSpPr>
          <p:cNvPr id="17" name="Footer Placeholder 4"/>
          <p:cNvSpPr txBox="1"/>
          <p:nvPr userDrawn="1"/>
        </p:nvSpPr>
        <p:spPr>
          <a:xfrm>
            <a:off x="667438" y="6411434"/>
            <a:ext cx="5402855" cy="365125"/>
          </a:xfrm>
          <a:prstGeom prst="rect">
            <a:avLst/>
          </a:prstGeom>
        </p:spPr>
        <p:txBody>
          <a:bodyPr/>
          <a:lstStyle>
            <a:defPPr>
              <a:defRPr lang="en-US"/>
            </a:defPPr>
            <a:lvl1pPr marL="0" algn="l" defTabSz="914400" rtl="0" eaLnBrk="1" latinLnBrk="0" hangingPunct="1">
              <a:lnSpc>
                <a:spcPts val="800"/>
              </a:lnSpc>
              <a:defRPr sz="800" b="0" i="0" kern="1200" baseline="0">
                <a:solidFill>
                  <a:schemeClr val="accent5"/>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Henis alicim fugiae es vendem rendi ilitibus iminvenimi, officit aturit ut mo consequis ant ut volut ulpa</a:t>
            </a:r>
          </a:p>
          <a:p>
            <a:r>
              <a:rPr lang="en-US"/>
              <a:t>que ium dolo dernatur seniste mporpor eperfer natestem quibusd aectur? Nihilibus et quo tet rerorum</a:t>
            </a:r>
          </a:p>
          <a:p>
            <a:endParaRPr lang="en-US"/>
          </a:p>
        </p:txBody>
      </p:sp>
      <p:sp>
        <p:nvSpPr>
          <p:cNvPr id="19" name="Text Placeholder 12"/>
          <p:cNvSpPr>
            <a:spLocks noGrp="1"/>
          </p:cNvSpPr>
          <p:nvPr>
            <p:ph type="body" sz="quarter" idx="13"/>
          </p:nvPr>
        </p:nvSpPr>
        <p:spPr>
          <a:xfrm>
            <a:off x="2082625" y="5534666"/>
            <a:ext cx="4860000" cy="330640"/>
          </a:xfrm>
        </p:spPr>
        <p:txBody>
          <a:bodyPr anchor="b">
            <a:noAutofit/>
          </a:bodyPr>
          <a:lstStyle>
            <a:lvl1pPr marL="0" indent="0">
              <a:buNone/>
              <a:defRPr sz="1000">
                <a:solidFill>
                  <a:schemeClr val="bg2"/>
                </a:solidFill>
              </a:defRPr>
            </a:lvl1pPr>
            <a:lvl2pPr marL="457200" indent="0">
              <a:buNone/>
              <a:defRPr sz="1000">
                <a:solidFill>
                  <a:schemeClr val="bg2"/>
                </a:solidFill>
              </a:defRPr>
            </a:lvl2pPr>
            <a:lvl3pPr marL="914400" indent="0">
              <a:buNone/>
              <a:defRPr sz="1000">
                <a:solidFill>
                  <a:schemeClr val="bg2"/>
                </a:solidFill>
              </a:defRPr>
            </a:lvl3pPr>
            <a:lvl4pPr marL="1371600" indent="0">
              <a:buNone/>
              <a:defRPr sz="1000">
                <a:solidFill>
                  <a:schemeClr val="bg2"/>
                </a:solidFill>
              </a:defRPr>
            </a:lvl4pPr>
            <a:lvl5pPr marL="1828800" indent="0">
              <a:buNone/>
              <a:defRPr sz="1000">
                <a:solidFill>
                  <a:schemeClr val="bg2"/>
                </a:solidFill>
              </a:defRPr>
            </a:lvl5pPr>
          </a:lstStyle>
          <a:p>
            <a:pPr lvl="0"/>
            <a:r>
              <a:rPr lang="en-US"/>
              <a:t>Click to edit Master text styles</a:t>
            </a:r>
          </a:p>
        </p:txBody>
      </p:sp>
      <p:sp>
        <p:nvSpPr>
          <p:cNvPr id="20" name="Slide Number Placeholder 5"/>
          <p:cNvSpPr txBox="1"/>
          <p:nvPr userDrawn="1"/>
        </p:nvSpPr>
        <p:spPr>
          <a:xfrm>
            <a:off x="54000" y="6411434"/>
            <a:ext cx="533399"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BD0C2C-16A1-A948-A40F-15152977CC7B}" type="slidenum">
              <a:rPr lang="en-US" smtClean="0"/>
              <a:t>‹#›</a:t>
            </a:fld>
            <a:endParaRPr lang="en-US"/>
          </a:p>
        </p:txBody>
      </p:sp>
      <p:pic>
        <p:nvPicPr>
          <p:cNvPr id="21" name="Picture 6" descr="A picture containing drawing&#10;&#10;Description automatically generated"/>
          <p:cNvPicPr>
            <a:picLocks noChangeAspect="1"/>
          </p:cNvPicPr>
          <p:nvPr userDrawn="1"/>
        </p:nvPicPr>
        <p:blipFill>
          <a:blip r:embed="rId4"/>
          <a:stretch>
            <a:fillRect/>
          </a:stretch>
        </p:blipFill>
        <p:spPr>
          <a:xfrm>
            <a:off x="0" y="-1726"/>
            <a:ext cx="3170583" cy="1518912"/>
          </a:xfrm>
          <a:prstGeom prst="rect">
            <a:avLst/>
          </a:prstGeom>
        </p:spPr>
      </p:pic>
      <p:pic>
        <p:nvPicPr>
          <p:cNvPr id="22" name="Picture 8" descr="A picture containing shirt&#10;&#10;Description automatically generated"/>
          <p:cNvPicPr>
            <a:picLocks noChangeAspect="1"/>
          </p:cNvPicPr>
          <p:nvPr userDrawn="1"/>
        </p:nvPicPr>
        <p:blipFill rotWithShape="1">
          <a:blip r:embed="rId5"/>
          <a:srcRect l="18649" r="24508"/>
          <a:stretch>
            <a:fillRect/>
          </a:stretch>
        </p:blipFill>
        <p:spPr>
          <a:xfrm>
            <a:off x="-28591" y="4543031"/>
            <a:ext cx="2155342" cy="1893215"/>
          </a:xfrm>
          <a:prstGeom prst="rect">
            <a:avLst/>
          </a:prstGeom>
        </p:spPr>
      </p:pic>
      <p:sp>
        <p:nvSpPr>
          <p:cNvPr id="23" name="矩形 22"/>
          <p:cNvSpPr/>
          <p:nvPr userDrawn="1"/>
        </p:nvSpPr>
        <p:spPr>
          <a:xfrm>
            <a:off x="9315450" y="5986463"/>
            <a:ext cx="1443038" cy="671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矩形 23"/>
          <p:cNvSpPr/>
          <p:nvPr userDrawn="1"/>
        </p:nvSpPr>
        <p:spPr>
          <a:xfrm>
            <a:off x="9615487" y="5505951"/>
            <a:ext cx="828675" cy="671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5" name="图片 24" descr="徽标, 公司名称&#10;&#10;描述已自动生成"/>
          <p:cNvPicPr>
            <a:picLocks noChangeAspect="1"/>
          </p:cNvPicPr>
          <p:nvPr userDrawn="1"/>
        </p:nvPicPr>
        <p:blipFill>
          <a:blip r:embed="rId6"/>
          <a:stretch>
            <a:fillRect/>
          </a:stretch>
        </p:blipFill>
        <p:spPr>
          <a:xfrm>
            <a:off x="8727135" y="5425164"/>
            <a:ext cx="2581331" cy="1195526"/>
          </a:xfrm>
          <a:prstGeom prst="rect">
            <a:avLst/>
          </a:prstGeom>
        </p:spPr>
      </p:pic>
    </p:spTree>
    <p:extLst>
      <p:ext uri="{BB962C8B-B14F-4D97-AF65-F5344CB8AC3E}">
        <p14:creationId xmlns:p14="http://schemas.microsoft.com/office/powerpoint/2010/main" val="13927213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5" name="Picture Placeholder 23"/>
          <p:cNvSpPr>
            <a:spLocks noGrp="1"/>
          </p:cNvSpPr>
          <p:nvPr>
            <p:ph type="pic" sz="quarter" idx="14"/>
          </p:nvPr>
        </p:nvSpPr>
        <p:spPr>
          <a:xfrm>
            <a:off x="144382" y="132522"/>
            <a:ext cx="11901637" cy="6096000"/>
          </a:xfrm>
        </p:spPr>
        <p:txBody>
          <a:bodyPr>
            <a:normAutofit/>
          </a:bodyPr>
          <a:lstStyle>
            <a:lvl1pPr marL="0" indent="0">
              <a:buNone/>
              <a:defRPr sz="1200"/>
            </a:lvl1pPr>
          </a:lstStyle>
          <a:p>
            <a:endParaRPr lang="en-US"/>
          </a:p>
        </p:txBody>
      </p:sp>
      <p:sp>
        <p:nvSpPr>
          <p:cNvPr id="21" name="Freeform 20"/>
          <p:cNvSpPr/>
          <p:nvPr userDrawn="1"/>
        </p:nvSpPr>
        <p:spPr>
          <a:xfrm>
            <a:off x="7063410" y="5280991"/>
            <a:ext cx="5088836" cy="1577009"/>
          </a:xfrm>
          <a:custGeom>
            <a:avLst/>
            <a:gdLst>
              <a:gd name="connsiteX0" fmla="*/ 2928732 w 5088835"/>
              <a:gd name="connsiteY0" fmla="*/ 0 h 1577009"/>
              <a:gd name="connsiteX1" fmla="*/ 3876487 w 5088835"/>
              <a:gd name="connsiteY1" fmla="*/ 772442 h 1577009"/>
              <a:gd name="connsiteX2" fmla="*/ 3896141 w 5088835"/>
              <a:gd name="connsiteY2" fmla="*/ 967408 h 1577009"/>
              <a:gd name="connsiteX3" fmla="*/ 5088835 w 5088835"/>
              <a:gd name="connsiteY3" fmla="*/ 967408 h 1577009"/>
              <a:gd name="connsiteX4" fmla="*/ 5088835 w 5088835"/>
              <a:gd name="connsiteY4" fmla="*/ 1577008 h 1577009"/>
              <a:gd name="connsiteX5" fmla="*/ 3674230 w 5088835"/>
              <a:gd name="connsiteY5" fmla="*/ 1577008 h 1577009"/>
              <a:gd name="connsiteX6" fmla="*/ 3674229 w 5088835"/>
              <a:gd name="connsiteY6" fmla="*/ 1577009 h 1577009"/>
              <a:gd name="connsiteX7" fmla="*/ 2183235 w 5088835"/>
              <a:gd name="connsiteY7" fmla="*/ 1577009 h 1577009"/>
              <a:gd name="connsiteX8" fmla="*/ 2183234 w 5088835"/>
              <a:gd name="connsiteY8" fmla="*/ 1577008 h 1577009"/>
              <a:gd name="connsiteX9" fmla="*/ 0 w 5088835"/>
              <a:gd name="connsiteY9" fmla="*/ 1577008 h 1577009"/>
              <a:gd name="connsiteX10" fmla="*/ 0 w 5088835"/>
              <a:gd name="connsiteY10" fmla="*/ 967408 h 1577009"/>
              <a:gd name="connsiteX11" fmla="*/ 1961323 w 5088835"/>
              <a:gd name="connsiteY11" fmla="*/ 967408 h 1577009"/>
              <a:gd name="connsiteX12" fmla="*/ 1980977 w 5088835"/>
              <a:gd name="connsiteY12" fmla="*/ 772442 h 1577009"/>
              <a:gd name="connsiteX13" fmla="*/ 2928732 w 5088835"/>
              <a:gd name="connsiteY13" fmla="*/ 0 h 157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88835" h="1577009">
                <a:moveTo>
                  <a:pt x="2928732" y="0"/>
                </a:moveTo>
                <a:cubicBezTo>
                  <a:pt x="3396231" y="0"/>
                  <a:pt x="3786279" y="331611"/>
                  <a:pt x="3876487" y="772442"/>
                </a:cubicBezTo>
                <a:lnTo>
                  <a:pt x="3896141" y="967408"/>
                </a:lnTo>
                <a:lnTo>
                  <a:pt x="5088835" y="967408"/>
                </a:lnTo>
                <a:lnTo>
                  <a:pt x="5088835" y="1577008"/>
                </a:lnTo>
                <a:lnTo>
                  <a:pt x="3674230" y="1577008"/>
                </a:lnTo>
                <a:lnTo>
                  <a:pt x="3674229" y="1577009"/>
                </a:lnTo>
                <a:lnTo>
                  <a:pt x="2183235" y="1577009"/>
                </a:lnTo>
                <a:lnTo>
                  <a:pt x="2183234" y="1577008"/>
                </a:lnTo>
                <a:lnTo>
                  <a:pt x="0" y="1577008"/>
                </a:lnTo>
                <a:lnTo>
                  <a:pt x="0" y="967408"/>
                </a:lnTo>
                <a:lnTo>
                  <a:pt x="1961323" y="967408"/>
                </a:lnTo>
                <a:lnTo>
                  <a:pt x="1980977" y="772442"/>
                </a:lnTo>
                <a:cubicBezTo>
                  <a:pt x="2071185" y="331611"/>
                  <a:pt x="2461233" y="0"/>
                  <a:pt x="292873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userDrawn="1"/>
        </p:nvPicPr>
        <p:blipFill>
          <a:blip r:embed="rId2" cstate="email"/>
          <a:stretch>
            <a:fillRect/>
          </a:stretch>
        </p:blipFill>
        <p:spPr>
          <a:xfrm>
            <a:off x="0" y="4877575"/>
            <a:ext cx="13025106" cy="1980425"/>
          </a:xfrm>
          <a:prstGeom prst="rect">
            <a:avLst/>
          </a:prstGeom>
        </p:spPr>
      </p:pic>
      <p:sp>
        <p:nvSpPr>
          <p:cNvPr id="2" name="Title 1"/>
          <p:cNvSpPr>
            <a:spLocks noGrp="1"/>
          </p:cNvSpPr>
          <p:nvPr>
            <p:ph type="ctrTitle"/>
          </p:nvPr>
        </p:nvSpPr>
        <p:spPr>
          <a:xfrm>
            <a:off x="366838" y="879602"/>
            <a:ext cx="6577200" cy="2387600"/>
          </a:xfrm>
        </p:spPr>
        <p:txBody>
          <a:bodyPr anchor="b">
            <a:noAutofit/>
          </a:bodyPr>
          <a:lstStyle>
            <a:lvl1pPr algn="l">
              <a:lnSpc>
                <a:spcPts val="4000"/>
              </a:lnSpc>
              <a:defRPr sz="4000" b="1" spc="60"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366838" y="3310725"/>
            <a:ext cx="6577200" cy="776534"/>
          </a:xfrm>
        </p:spPr>
        <p:txBody>
          <a:bodyPr>
            <a:noAutofit/>
          </a:bodyPr>
          <a:lstStyle>
            <a:lvl1pPr marL="0" indent="0" algn="l">
              <a:lnSpc>
                <a:spcPts val="2100"/>
              </a:lnSpc>
              <a:spcBef>
                <a:spcPts val="0"/>
              </a:spcBef>
              <a:buNone/>
              <a:defRPr sz="1800" spc="6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r>
              <a:rPr lang="en-US"/>
              <a:t>about</a:t>
            </a:r>
          </a:p>
        </p:txBody>
      </p:sp>
      <p:sp>
        <p:nvSpPr>
          <p:cNvPr id="13" name="Text Placeholder 12"/>
          <p:cNvSpPr>
            <a:spLocks noGrp="1"/>
          </p:cNvSpPr>
          <p:nvPr>
            <p:ph type="body" sz="quarter" idx="13"/>
          </p:nvPr>
        </p:nvSpPr>
        <p:spPr>
          <a:xfrm>
            <a:off x="366838" y="5442200"/>
            <a:ext cx="6577200" cy="330640"/>
          </a:xfrm>
        </p:spPr>
        <p:txBody>
          <a:bodyPr>
            <a:noAutofit/>
          </a:bodyPr>
          <a:lstStyle>
            <a:lvl1pPr marL="0" indent="0">
              <a:buNone/>
              <a:defRPr sz="1000">
                <a:solidFill>
                  <a:schemeClr val="tx1"/>
                </a:solidFill>
              </a:defRPr>
            </a:lvl1pPr>
            <a:lvl2pPr marL="457200" indent="0">
              <a:buNone/>
              <a:defRPr sz="1000">
                <a:solidFill>
                  <a:schemeClr val="bg2"/>
                </a:solidFill>
              </a:defRPr>
            </a:lvl2pPr>
            <a:lvl3pPr marL="914400" indent="0">
              <a:buNone/>
              <a:defRPr sz="1000">
                <a:solidFill>
                  <a:schemeClr val="bg2"/>
                </a:solidFill>
              </a:defRPr>
            </a:lvl3pPr>
            <a:lvl4pPr marL="1371600" indent="0">
              <a:buNone/>
              <a:defRPr sz="1000">
                <a:solidFill>
                  <a:schemeClr val="bg2"/>
                </a:solidFill>
              </a:defRPr>
            </a:lvl4pPr>
            <a:lvl5pPr marL="1828800" indent="0">
              <a:buNone/>
              <a:defRPr sz="1000">
                <a:solidFill>
                  <a:schemeClr val="bg2"/>
                </a:solidFill>
              </a:defRPr>
            </a:lvl5pPr>
          </a:lstStyle>
          <a:p>
            <a:pPr lvl="0"/>
            <a:r>
              <a:rPr lang="en-US"/>
              <a:t>Click to edit Master text styles</a:t>
            </a:r>
          </a:p>
        </p:txBody>
      </p:sp>
      <p:sp>
        <p:nvSpPr>
          <p:cNvPr id="26" name="Slide Number Placeholder 5"/>
          <p:cNvSpPr>
            <a:spLocks noGrp="1"/>
          </p:cNvSpPr>
          <p:nvPr>
            <p:ph type="sldNum" sz="quarter" idx="12"/>
          </p:nvPr>
        </p:nvSpPr>
        <p:spPr>
          <a:xfrm>
            <a:off x="54001" y="6411435"/>
            <a:ext cx="533399" cy="365125"/>
          </a:xfrm>
          <a:prstGeom prst="rect">
            <a:avLst/>
          </a:prstGeom>
        </p:spPr>
        <p:txBody>
          <a:bodyPr/>
          <a:lstStyle>
            <a:lvl1pPr algn="l">
              <a:defRPr sz="800"/>
            </a:lvl1pPr>
          </a:lstStyle>
          <a:p>
            <a:fld id="{DABD0C2C-16A1-A948-A40F-15152977CC7B}" type="slidenum">
              <a:rPr lang="en-US" smtClean="0"/>
              <a:t>‹#›</a:t>
            </a:fld>
            <a:endParaRPr lang="en-US"/>
          </a:p>
        </p:txBody>
      </p:sp>
      <p:sp>
        <p:nvSpPr>
          <p:cNvPr id="29" name="Footer Placeholder 4"/>
          <p:cNvSpPr>
            <a:spLocks noGrp="1"/>
          </p:cNvSpPr>
          <p:nvPr>
            <p:ph type="ftr" sz="quarter" idx="11"/>
          </p:nvPr>
        </p:nvSpPr>
        <p:spPr>
          <a:xfrm>
            <a:off x="667438" y="6411435"/>
            <a:ext cx="5402855" cy="365125"/>
          </a:xfrm>
          <a:prstGeom prst="rect">
            <a:avLst/>
          </a:prstGeom>
        </p:spPr>
        <p:txBody>
          <a:bodyPr/>
          <a:lstStyle>
            <a:lvl1pPr algn="l">
              <a:defRPr sz="800" b="0" i="0">
                <a:solidFill>
                  <a:schemeClr val="accent5"/>
                </a:solidFill>
                <a:latin typeface="Trebuchet MS" panose="020B0603020202020204" pitchFamily="34" charset="0"/>
              </a:defRPr>
            </a:lvl1pPr>
          </a:lstStyle>
          <a:p>
            <a:r>
              <a:rPr lang="en-US"/>
              <a:t>Henis alicim fugiae es vendem rendi ilitibus iminvenimi, officit aturit ut mo consequis ant ut volut ulpa</a:t>
            </a:r>
          </a:p>
          <a:p>
            <a:r>
              <a:rPr lang="en-US"/>
              <a:t>que ium dolo dernatur seniste mporpor eperfer natestem quibusd aectur? Nihilibus et quo tet rerorum</a:t>
            </a:r>
          </a:p>
          <a:p>
            <a:endParaRPr lang="en-US"/>
          </a:p>
        </p:txBody>
      </p:sp>
    </p:spTree>
    <p:extLst>
      <p:ext uri="{BB962C8B-B14F-4D97-AF65-F5344CB8AC3E}">
        <p14:creationId xmlns:p14="http://schemas.microsoft.com/office/powerpoint/2010/main" val="1686842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1" name="Content Placeholder 10"/>
          <p:cNvSpPr>
            <a:spLocks noGrp="1"/>
          </p:cNvSpPr>
          <p:nvPr>
            <p:ph sz="quarter" idx="14" hasCustomPrompt="1"/>
          </p:nvPr>
        </p:nvSpPr>
        <p:spPr bwMode="gray">
          <a:xfrm>
            <a:off x="623888" y="1484313"/>
            <a:ext cx="10944227" cy="4608511"/>
          </a:xfrm>
        </p:spPr>
        <p:txBody>
          <a:bodyPr/>
          <a:lstStyle>
            <a:lvl1pPr marL="0" marR="0" indent="0" algn="l" defTabSz="914400" rtl="0" eaLnBrk="1" fontAlgn="auto" latinLnBrk="0" hangingPunct="1">
              <a:lnSpc>
                <a:spcPct val="100000"/>
              </a:lnSpc>
              <a:spcBef>
                <a:spcPts val="600"/>
              </a:spcBef>
              <a:spcAft>
                <a:spcPts val="300"/>
              </a:spcAft>
              <a:buClrTx/>
              <a:buSzTx/>
              <a:buFont typeface="Arial" panose="020B0604020202020204" pitchFamily="34" charset="0"/>
              <a:buNone/>
              <a:defRPr/>
            </a:lvl1pPr>
            <a:lvl5pPr>
              <a:defRPr/>
            </a:lvl5pPr>
          </a:lstStyle>
          <a:p>
            <a:pPr marL="0" marR="0" lvl="0" indent="0" algn="l" defTabSz="914400" rtl="0" eaLnBrk="1" fontAlgn="auto" latinLnBrk="0" hangingPunct="1">
              <a:lnSpc>
                <a:spcPct val="100000"/>
              </a:lnSpc>
              <a:spcBef>
                <a:spcPts val="600"/>
              </a:spcBef>
              <a:spcAft>
                <a:spcPts val="300"/>
              </a:spcAft>
              <a:buClrTx/>
              <a:buSzTx/>
              <a:buFont typeface="Arial" panose="020B0604020202020204" pitchFamily="34" charset="0"/>
              <a:buNone/>
              <a:defRPr/>
            </a:pPr>
            <a:r>
              <a:rPr lang="en-US"/>
              <a:t>You can use this field to enter text, a table, a diagram or </a:t>
            </a:r>
            <a:r>
              <a:rPr lang="en-US" err="1"/>
              <a:t>SmartArts</a:t>
            </a:r>
            <a:r>
              <a:rPr lang="en-US"/>
              <a:t>. Use the buttons “Increase List Level” for </a:t>
            </a:r>
            <a:r>
              <a:rPr lang="en-US" err="1"/>
              <a:t>copytext</a:t>
            </a:r>
            <a:r>
              <a:rPr lang="en-US"/>
              <a:t> or bullet levels. Use the icons below to create visual content.</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p:cNvSpPr>
            <a:spLocks noGrp="1"/>
          </p:cNvSpPr>
          <p:nvPr>
            <p:ph type="body" sz="quarter" idx="13" hasCustomPrompt="1"/>
          </p:nvPr>
        </p:nvSpPr>
        <p:spPr bwMode="gray">
          <a:xfrm>
            <a:off x="623888" y="332656"/>
            <a:ext cx="10944225" cy="398144"/>
          </a:xfrm>
          <a:prstGeom prst="rect">
            <a:avLst/>
          </a:prstGeom>
        </p:spPr>
        <p:txBody>
          <a:bodyPr tIns="18000" anchor="t">
            <a:noAutofit/>
          </a:bodyPr>
          <a:lstStyle>
            <a:lvl1pPr marL="0" indent="0">
              <a:lnSpc>
                <a:spcPct val="100000"/>
              </a:lnSpc>
              <a:spcBef>
                <a:spcPts val="0"/>
              </a:spcBef>
              <a:spcAft>
                <a:spcPts val="0"/>
              </a:spcAft>
              <a:buFont typeface="Arial" panose="020B0604020202020204" pitchFamily="34" charset="0"/>
              <a:buNone/>
              <a:defRPr sz="2200" b="0" baseline="0">
                <a:solidFill>
                  <a:schemeClr val="accent1"/>
                </a:solidFill>
              </a:defRPr>
            </a:lvl1pPr>
            <a:lvl2pPr marL="0" indent="0">
              <a:lnSpc>
                <a:spcPct val="100000"/>
              </a:lnSpc>
              <a:spcBef>
                <a:spcPts val="0"/>
              </a:spcBef>
              <a:spcAft>
                <a:spcPts val="0"/>
              </a:spcAft>
              <a:buFont typeface="Arial" panose="020B0604020202020204" pitchFamily="34" charset="0"/>
              <a:buNone/>
              <a:defRPr sz="2200" b="0">
                <a:solidFill>
                  <a:schemeClr val="accent1"/>
                </a:solidFill>
              </a:defRPr>
            </a:lvl2pPr>
            <a:lvl3pPr marL="0" indent="0">
              <a:lnSpc>
                <a:spcPct val="100000"/>
              </a:lnSpc>
              <a:spcBef>
                <a:spcPts val="0"/>
              </a:spcBef>
              <a:spcAft>
                <a:spcPts val="0"/>
              </a:spcAft>
              <a:buNone/>
              <a:defRPr sz="2200" b="0">
                <a:solidFill>
                  <a:schemeClr val="accent1"/>
                </a:solidFill>
              </a:defRPr>
            </a:lvl3pPr>
            <a:lvl4pPr marL="0" indent="0">
              <a:lnSpc>
                <a:spcPct val="100000"/>
              </a:lnSpc>
              <a:spcBef>
                <a:spcPts val="0"/>
              </a:spcBef>
              <a:spcAft>
                <a:spcPts val="0"/>
              </a:spcAft>
              <a:buNone/>
              <a:defRPr sz="2200" b="0">
                <a:solidFill>
                  <a:schemeClr val="accent1"/>
                </a:solidFill>
              </a:defRPr>
            </a:lvl4pPr>
            <a:lvl5pPr marL="0" indent="0">
              <a:lnSpc>
                <a:spcPct val="100000"/>
              </a:lnSpc>
              <a:spcBef>
                <a:spcPts val="0"/>
              </a:spcBef>
              <a:spcAft>
                <a:spcPts val="0"/>
              </a:spcAft>
              <a:buNone/>
              <a:defRPr sz="2200" b="0">
                <a:solidFill>
                  <a:schemeClr val="accent1"/>
                </a:solidFill>
              </a:defRPr>
            </a:lvl5pPr>
            <a:lvl6pPr marL="0" indent="0">
              <a:lnSpc>
                <a:spcPct val="100000"/>
              </a:lnSpc>
              <a:spcBef>
                <a:spcPts val="0"/>
              </a:spcBef>
              <a:spcAft>
                <a:spcPts val="0"/>
              </a:spcAft>
              <a:buNone/>
              <a:defRPr sz="2200" b="0">
                <a:solidFill>
                  <a:schemeClr val="accent1"/>
                </a:solidFill>
              </a:defRPr>
            </a:lvl6pPr>
            <a:lvl7pPr marL="0" indent="0">
              <a:lnSpc>
                <a:spcPct val="100000"/>
              </a:lnSpc>
              <a:spcBef>
                <a:spcPts val="0"/>
              </a:spcBef>
              <a:spcAft>
                <a:spcPts val="0"/>
              </a:spcAft>
              <a:buNone/>
              <a:defRPr sz="2200" b="0">
                <a:solidFill>
                  <a:schemeClr val="accent1"/>
                </a:solidFill>
              </a:defRPr>
            </a:lvl7pPr>
            <a:lvl8pPr marL="0" indent="0">
              <a:lnSpc>
                <a:spcPct val="100000"/>
              </a:lnSpc>
              <a:spcBef>
                <a:spcPts val="0"/>
              </a:spcBef>
              <a:spcAft>
                <a:spcPts val="0"/>
              </a:spcAft>
              <a:buNone/>
              <a:defRPr sz="2200" b="0">
                <a:solidFill>
                  <a:schemeClr val="accent1"/>
                </a:solidFill>
              </a:defRPr>
            </a:lvl8pPr>
            <a:lvl9pPr marL="0" indent="0">
              <a:lnSpc>
                <a:spcPct val="100000"/>
              </a:lnSpc>
              <a:spcBef>
                <a:spcPts val="0"/>
              </a:spcBef>
              <a:spcAft>
                <a:spcPts val="0"/>
              </a:spcAft>
              <a:buNone/>
              <a:defRPr sz="2200" b="0">
                <a:solidFill>
                  <a:schemeClr val="accent1"/>
                </a:solidFill>
              </a:defRPr>
            </a:lvl9pPr>
          </a:lstStyle>
          <a:p>
            <a:pPr lvl="0"/>
            <a:r>
              <a:rPr lang="en-US" noProof="0"/>
              <a:t> </a:t>
            </a:r>
          </a:p>
        </p:txBody>
      </p:sp>
      <p:sp>
        <p:nvSpPr>
          <p:cNvPr id="4" name="Title 3"/>
          <p:cNvSpPr>
            <a:spLocks noGrp="1"/>
          </p:cNvSpPr>
          <p:nvPr>
            <p:ph type="title" hasCustomPrompt="1"/>
            <p:custDataLst>
              <p:tags r:id="rId1"/>
            </p:custDataLst>
          </p:nvPr>
        </p:nvSpPr>
        <p:spPr bwMode="gray">
          <a:xfrm>
            <a:off x="623888" y="730800"/>
            <a:ext cx="10944225" cy="325952"/>
          </a:xfrm>
        </p:spPr>
        <p:txBody>
          <a:bodyPr/>
          <a:lstStyle>
            <a:lvl1pPr>
              <a:defRPr/>
            </a:lvl1pPr>
          </a:lstStyle>
          <a:p>
            <a:r>
              <a:rPr lang="en-US"/>
              <a:t>Insert slide title here (max. 2 lines | max. 1 line with Action Title)</a:t>
            </a:r>
          </a:p>
        </p:txBody>
      </p:sp>
      <p:sp>
        <p:nvSpPr>
          <p:cNvPr id="2" name="Fußzeilenplatzhalter 1"/>
          <p:cNvSpPr>
            <a:spLocks noGrp="1"/>
          </p:cNvSpPr>
          <p:nvPr>
            <p:ph type="ftr" sz="quarter" idx="15"/>
          </p:nvPr>
        </p:nvSpPr>
        <p:spPr bwMode="gray"/>
        <p:txBody>
          <a:bodyPr/>
          <a:lstStyle/>
          <a:p>
            <a:r>
              <a:rPr lang="en-US"/>
              <a:t>Henis alicim fugiae es vendem rendi ilitibus iminvenimi, officit aturit ut mo consequis ant ut volut ulpa que ium dolo dernatur seniste mporpor eperfer natestem quibusd aectur? Nihilibus et quo tet rerorum </a:t>
            </a:r>
          </a:p>
        </p:txBody>
      </p:sp>
      <p:sp>
        <p:nvSpPr>
          <p:cNvPr id="3" name="Foliennummernplatzhalter 2"/>
          <p:cNvSpPr>
            <a:spLocks noGrp="1"/>
          </p:cNvSpPr>
          <p:nvPr>
            <p:ph type="sldNum" sz="quarter" idx="16"/>
          </p:nvPr>
        </p:nvSpPr>
        <p:spPr bwMode="gray"/>
        <p:txBody>
          <a:bodyPr/>
          <a:lstStyle/>
          <a:p>
            <a:fld id="{FD5E7EB4-4CDF-47BB-AF16-07782904B863}" type="slidenum">
              <a:rPr lang="en-US" smtClean="0"/>
              <a:t>‹#›</a:t>
            </a:fld>
            <a:endParaRPr lang="en-US"/>
          </a:p>
        </p:txBody>
      </p:sp>
    </p:spTree>
    <p:extLst>
      <p:ext uri="{BB962C8B-B14F-4D97-AF65-F5344CB8AC3E}">
        <p14:creationId xmlns:p14="http://schemas.microsoft.com/office/powerpoint/2010/main" val="12662086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10" name="object 3"/>
          <p:cNvSpPr/>
          <p:nvPr userDrawn="1"/>
        </p:nvSpPr>
        <p:spPr>
          <a:xfrm>
            <a:off x="6598499" y="0"/>
            <a:ext cx="4196080" cy="6858000"/>
          </a:xfrm>
          <a:custGeom>
            <a:avLst/>
            <a:gdLst/>
            <a:ahLst/>
            <a:cxnLst/>
            <a:rect l="l" t="t" r="r" b="b"/>
            <a:pathLst>
              <a:path w="4196080" h="6858000">
                <a:moveTo>
                  <a:pt x="1819974" y="0"/>
                </a:moveTo>
                <a:lnTo>
                  <a:pt x="346676" y="0"/>
                </a:lnTo>
                <a:lnTo>
                  <a:pt x="345832" y="12700"/>
                </a:lnTo>
                <a:lnTo>
                  <a:pt x="331128" y="50800"/>
                </a:lnTo>
                <a:lnTo>
                  <a:pt x="316731" y="101600"/>
                </a:lnTo>
                <a:lnTo>
                  <a:pt x="302641" y="152400"/>
                </a:lnTo>
                <a:lnTo>
                  <a:pt x="288860" y="190500"/>
                </a:lnTo>
                <a:lnTo>
                  <a:pt x="275387" y="241300"/>
                </a:lnTo>
                <a:lnTo>
                  <a:pt x="262225" y="292100"/>
                </a:lnTo>
                <a:lnTo>
                  <a:pt x="249374" y="342900"/>
                </a:lnTo>
                <a:lnTo>
                  <a:pt x="236836" y="381000"/>
                </a:lnTo>
                <a:lnTo>
                  <a:pt x="224610" y="431800"/>
                </a:lnTo>
                <a:lnTo>
                  <a:pt x="212699" y="482600"/>
                </a:lnTo>
                <a:lnTo>
                  <a:pt x="200729" y="533400"/>
                </a:lnTo>
                <a:lnTo>
                  <a:pt x="189087" y="584200"/>
                </a:lnTo>
                <a:lnTo>
                  <a:pt x="177775" y="635000"/>
                </a:lnTo>
                <a:lnTo>
                  <a:pt x="166796" y="673100"/>
                </a:lnTo>
                <a:lnTo>
                  <a:pt x="156150" y="723900"/>
                </a:lnTo>
                <a:lnTo>
                  <a:pt x="145841" y="774700"/>
                </a:lnTo>
                <a:lnTo>
                  <a:pt x="135869" y="825500"/>
                </a:lnTo>
                <a:lnTo>
                  <a:pt x="126237" y="876300"/>
                </a:lnTo>
                <a:lnTo>
                  <a:pt x="116947" y="927100"/>
                </a:lnTo>
                <a:lnTo>
                  <a:pt x="108001" y="977900"/>
                </a:lnTo>
                <a:lnTo>
                  <a:pt x="99400" y="1028700"/>
                </a:lnTo>
                <a:lnTo>
                  <a:pt x="91147" y="1079500"/>
                </a:lnTo>
                <a:lnTo>
                  <a:pt x="83243" y="1130300"/>
                </a:lnTo>
                <a:lnTo>
                  <a:pt x="75690" y="1181100"/>
                </a:lnTo>
                <a:lnTo>
                  <a:pt x="68491" y="1231900"/>
                </a:lnTo>
                <a:lnTo>
                  <a:pt x="61646" y="1282700"/>
                </a:lnTo>
                <a:lnTo>
                  <a:pt x="55159" y="1333500"/>
                </a:lnTo>
                <a:lnTo>
                  <a:pt x="49031" y="1384300"/>
                </a:lnTo>
                <a:lnTo>
                  <a:pt x="43263" y="1435100"/>
                </a:lnTo>
                <a:lnTo>
                  <a:pt x="37859" y="1485900"/>
                </a:lnTo>
                <a:lnTo>
                  <a:pt x="32819" y="1536700"/>
                </a:lnTo>
                <a:lnTo>
                  <a:pt x="28146" y="1587500"/>
                </a:lnTo>
                <a:lnTo>
                  <a:pt x="23841" y="1651000"/>
                </a:lnTo>
                <a:lnTo>
                  <a:pt x="20075" y="1689100"/>
                </a:lnTo>
                <a:lnTo>
                  <a:pt x="16621" y="1739900"/>
                </a:lnTo>
                <a:lnTo>
                  <a:pt x="13482" y="1790700"/>
                </a:lnTo>
                <a:lnTo>
                  <a:pt x="10662" y="1841500"/>
                </a:lnTo>
                <a:lnTo>
                  <a:pt x="8164" y="1892300"/>
                </a:lnTo>
                <a:lnTo>
                  <a:pt x="5992" y="1943100"/>
                </a:lnTo>
                <a:lnTo>
                  <a:pt x="4150" y="1993900"/>
                </a:lnTo>
                <a:lnTo>
                  <a:pt x="2640" y="2044700"/>
                </a:lnTo>
                <a:lnTo>
                  <a:pt x="1466" y="2095500"/>
                </a:lnTo>
                <a:lnTo>
                  <a:pt x="633" y="2146300"/>
                </a:lnTo>
                <a:lnTo>
                  <a:pt x="143" y="2197100"/>
                </a:lnTo>
                <a:lnTo>
                  <a:pt x="0" y="2247900"/>
                </a:lnTo>
                <a:lnTo>
                  <a:pt x="207" y="2286000"/>
                </a:lnTo>
                <a:lnTo>
                  <a:pt x="769" y="2336800"/>
                </a:lnTo>
                <a:lnTo>
                  <a:pt x="207" y="2387600"/>
                </a:lnTo>
                <a:lnTo>
                  <a:pt x="103" y="2413000"/>
                </a:lnTo>
                <a:lnTo>
                  <a:pt x="71" y="2463800"/>
                </a:lnTo>
                <a:lnTo>
                  <a:pt x="143" y="2489200"/>
                </a:lnTo>
                <a:lnTo>
                  <a:pt x="633" y="2540000"/>
                </a:lnTo>
                <a:lnTo>
                  <a:pt x="1466" y="2590800"/>
                </a:lnTo>
                <a:lnTo>
                  <a:pt x="2640" y="2641600"/>
                </a:lnTo>
                <a:lnTo>
                  <a:pt x="4150" y="2692400"/>
                </a:lnTo>
                <a:lnTo>
                  <a:pt x="5992" y="2743200"/>
                </a:lnTo>
                <a:lnTo>
                  <a:pt x="8164" y="2794000"/>
                </a:lnTo>
                <a:lnTo>
                  <a:pt x="10662" y="2844800"/>
                </a:lnTo>
                <a:lnTo>
                  <a:pt x="13482" y="2895600"/>
                </a:lnTo>
                <a:lnTo>
                  <a:pt x="16621" y="2946400"/>
                </a:lnTo>
                <a:lnTo>
                  <a:pt x="20075" y="2997200"/>
                </a:lnTo>
                <a:lnTo>
                  <a:pt x="23841" y="3035300"/>
                </a:lnTo>
                <a:lnTo>
                  <a:pt x="28146" y="3098800"/>
                </a:lnTo>
                <a:lnTo>
                  <a:pt x="32819" y="3149600"/>
                </a:lnTo>
                <a:lnTo>
                  <a:pt x="37859" y="3200400"/>
                </a:lnTo>
                <a:lnTo>
                  <a:pt x="43263" y="3251200"/>
                </a:lnTo>
                <a:lnTo>
                  <a:pt x="49031" y="3302000"/>
                </a:lnTo>
                <a:lnTo>
                  <a:pt x="55159" y="3352800"/>
                </a:lnTo>
                <a:lnTo>
                  <a:pt x="61646" y="3403600"/>
                </a:lnTo>
                <a:lnTo>
                  <a:pt x="68491" y="3454400"/>
                </a:lnTo>
                <a:lnTo>
                  <a:pt x="75690" y="3505200"/>
                </a:lnTo>
                <a:lnTo>
                  <a:pt x="83243" y="3556000"/>
                </a:lnTo>
                <a:lnTo>
                  <a:pt x="91147" y="3606800"/>
                </a:lnTo>
                <a:lnTo>
                  <a:pt x="99400" y="3657600"/>
                </a:lnTo>
                <a:lnTo>
                  <a:pt x="108001" y="3708400"/>
                </a:lnTo>
                <a:lnTo>
                  <a:pt x="116947" y="3759200"/>
                </a:lnTo>
                <a:lnTo>
                  <a:pt x="126237" y="3810000"/>
                </a:lnTo>
                <a:lnTo>
                  <a:pt x="135869" y="3860800"/>
                </a:lnTo>
                <a:lnTo>
                  <a:pt x="145841" y="3911600"/>
                </a:lnTo>
                <a:lnTo>
                  <a:pt x="156150" y="3962400"/>
                </a:lnTo>
                <a:lnTo>
                  <a:pt x="166796" y="4013200"/>
                </a:lnTo>
                <a:lnTo>
                  <a:pt x="177775" y="4051300"/>
                </a:lnTo>
                <a:lnTo>
                  <a:pt x="189087" y="4102100"/>
                </a:lnTo>
                <a:lnTo>
                  <a:pt x="200729" y="4152900"/>
                </a:lnTo>
                <a:lnTo>
                  <a:pt x="212699" y="4203700"/>
                </a:lnTo>
                <a:lnTo>
                  <a:pt x="224545" y="4254500"/>
                </a:lnTo>
                <a:lnTo>
                  <a:pt x="236703" y="4305300"/>
                </a:lnTo>
                <a:lnTo>
                  <a:pt x="249170" y="4343400"/>
                </a:lnTo>
                <a:lnTo>
                  <a:pt x="261947" y="4394200"/>
                </a:lnTo>
                <a:lnTo>
                  <a:pt x="275031" y="4445000"/>
                </a:lnTo>
                <a:lnTo>
                  <a:pt x="288423" y="4483100"/>
                </a:lnTo>
                <a:lnTo>
                  <a:pt x="302120" y="4533900"/>
                </a:lnTo>
                <a:lnTo>
                  <a:pt x="316123" y="4584700"/>
                </a:lnTo>
                <a:lnTo>
                  <a:pt x="330430" y="4622800"/>
                </a:lnTo>
                <a:lnTo>
                  <a:pt x="345040" y="4673600"/>
                </a:lnTo>
                <a:lnTo>
                  <a:pt x="359952" y="4724400"/>
                </a:lnTo>
                <a:lnTo>
                  <a:pt x="375165" y="4762500"/>
                </a:lnTo>
                <a:lnTo>
                  <a:pt x="390679" y="4813300"/>
                </a:lnTo>
                <a:lnTo>
                  <a:pt x="406492" y="4864100"/>
                </a:lnTo>
                <a:lnTo>
                  <a:pt x="422604" y="4902200"/>
                </a:lnTo>
                <a:lnTo>
                  <a:pt x="439012" y="4953000"/>
                </a:lnTo>
                <a:lnTo>
                  <a:pt x="455718" y="4991100"/>
                </a:lnTo>
                <a:lnTo>
                  <a:pt x="472718" y="5041900"/>
                </a:lnTo>
                <a:lnTo>
                  <a:pt x="490014" y="5080000"/>
                </a:lnTo>
                <a:lnTo>
                  <a:pt x="507603" y="5130800"/>
                </a:lnTo>
                <a:lnTo>
                  <a:pt x="525484" y="5168900"/>
                </a:lnTo>
                <a:lnTo>
                  <a:pt x="543657" y="5219700"/>
                </a:lnTo>
                <a:lnTo>
                  <a:pt x="562121" y="5257800"/>
                </a:lnTo>
                <a:lnTo>
                  <a:pt x="580874" y="5308600"/>
                </a:lnTo>
                <a:lnTo>
                  <a:pt x="599916" y="5346700"/>
                </a:lnTo>
                <a:lnTo>
                  <a:pt x="619246" y="5397500"/>
                </a:lnTo>
                <a:lnTo>
                  <a:pt x="638863" y="5435600"/>
                </a:lnTo>
                <a:lnTo>
                  <a:pt x="658766" y="5486400"/>
                </a:lnTo>
                <a:lnTo>
                  <a:pt x="678953" y="5524500"/>
                </a:lnTo>
                <a:lnTo>
                  <a:pt x="699425" y="5575300"/>
                </a:lnTo>
                <a:lnTo>
                  <a:pt x="720179" y="5613400"/>
                </a:lnTo>
                <a:lnTo>
                  <a:pt x="741216" y="5664200"/>
                </a:lnTo>
                <a:lnTo>
                  <a:pt x="762533" y="5702300"/>
                </a:lnTo>
                <a:lnTo>
                  <a:pt x="784130" y="5740400"/>
                </a:lnTo>
                <a:lnTo>
                  <a:pt x="806007" y="5791200"/>
                </a:lnTo>
                <a:lnTo>
                  <a:pt x="828162" y="5829300"/>
                </a:lnTo>
                <a:lnTo>
                  <a:pt x="850594" y="5867400"/>
                </a:lnTo>
                <a:lnTo>
                  <a:pt x="873302" y="5918200"/>
                </a:lnTo>
                <a:lnTo>
                  <a:pt x="896285" y="5956300"/>
                </a:lnTo>
                <a:lnTo>
                  <a:pt x="919543" y="5994400"/>
                </a:lnTo>
                <a:lnTo>
                  <a:pt x="943074" y="6032500"/>
                </a:lnTo>
                <a:lnTo>
                  <a:pt x="966878" y="6083300"/>
                </a:lnTo>
                <a:lnTo>
                  <a:pt x="990953" y="6121400"/>
                </a:lnTo>
                <a:lnTo>
                  <a:pt x="1015298" y="6159500"/>
                </a:lnTo>
                <a:lnTo>
                  <a:pt x="1039913" y="6197600"/>
                </a:lnTo>
                <a:lnTo>
                  <a:pt x="1064796" y="6248400"/>
                </a:lnTo>
                <a:lnTo>
                  <a:pt x="1089947" y="6286500"/>
                </a:lnTo>
                <a:lnTo>
                  <a:pt x="1115364" y="6324600"/>
                </a:lnTo>
                <a:lnTo>
                  <a:pt x="1141047" y="6362700"/>
                </a:lnTo>
                <a:lnTo>
                  <a:pt x="1166995" y="6400800"/>
                </a:lnTo>
                <a:lnTo>
                  <a:pt x="1193206" y="6438900"/>
                </a:lnTo>
                <a:lnTo>
                  <a:pt x="1219681" y="6489700"/>
                </a:lnTo>
                <a:lnTo>
                  <a:pt x="1246417" y="6527800"/>
                </a:lnTo>
                <a:lnTo>
                  <a:pt x="1273413" y="6565900"/>
                </a:lnTo>
                <a:lnTo>
                  <a:pt x="1300670" y="6604000"/>
                </a:lnTo>
                <a:lnTo>
                  <a:pt x="1328186" y="6642100"/>
                </a:lnTo>
                <a:lnTo>
                  <a:pt x="1355959" y="6680200"/>
                </a:lnTo>
                <a:lnTo>
                  <a:pt x="1383990" y="6718300"/>
                </a:lnTo>
                <a:lnTo>
                  <a:pt x="1412276" y="6756400"/>
                </a:lnTo>
                <a:lnTo>
                  <a:pt x="1440817" y="6794500"/>
                </a:lnTo>
                <a:lnTo>
                  <a:pt x="1469613" y="6832600"/>
                </a:lnTo>
                <a:lnTo>
                  <a:pt x="1494187" y="6858000"/>
                </a:lnTo>
                <a:lnTo>
                  <a:pt x="3411906" y="6858000"/>
                </a:lnTo>
                <a:lnTo>
                  <a:pt x="3383548" y="6845300"/>
                </a:lnTo>
                <a:lnTo>
                  <a:pt x="3306706" y="6769100"/>
                </a:lnTo>
                <a:lnTo>
                  <a:pt x="3268703" y="6743700"/>
                </a:lnTo>
                <a:lnTo>
                  <a:pt x="3193548" y="6667500"/>
                </a:lnTo>
                <a:lnTo>
                  <a:pt x="3156399" y="6642100"/>
                </a:lnTo>
                <a:lnTo>
                  <a:pt x="3082973" y="6565900"/>
                </a:lnTo>
                <a:lnTo>
                  <a:pt x="2974928" y="6451600"/>
                </a:lnTo>
                <a:lnTo>
                  <a:pt x="2939509" y="6413500"/>
                </a:lnTo>
                <a:lnTo>
                  <a:pt x="2904467" y="6388100"/>
                </a:lnTo>
                <a:lnTo>
                  <a:pt x="2869804" y="6350000"/>
                </a:lnTo>
                <a:lnTo>
                  <a:pt x="2835519" y="6311900"/>
                </a:lnTo>
                <a:lnTo>
                  <a:pt x="2801614" y="6273800"/>
                </a:lnTo>
                <a:lnTo>
                  <a:pt x="2768088" y="6223000"/>
                </a:lnTo>
                <a:lnTo>
                  <a:pt x="2734944" y="6184900"/>
                </a:lnTo>
                <a:lnTo>
                  <a:pt x="2702182" y="6146800"/>
                </a:lnTo>
                <a:lnTo>
                  <a:pt x="2669802" y="6108700"/>
                </a:lnTo>
                <a:lnTo>
                  <a:pt x="2637806" y="6070600"/>
                </a:lnTo>
                <a:lnTo>
                  <a:pt x="2606194" y="6032500"/>
                </a:lnTo>
                <a:lnTo>
                  <a:pt x="2574966" y="5994400"/>
                </a:lnTo>
                <a:lnTo>
                  <a:pt x="2544124" y="5956300"/>
                </a:lnTo>
                <a:lnTo>
                  <a:pt x="2513669" y="5905500"/>
                </a:lnTo>
                <a:lnTo>
                  <a:pt x="2483601" y="5867400"/>
                </a:lnTo>
                <a:lnTo>
                  <a:pt x="2453920" y="5829300"/>
                </a:lnTo>
                <a:lnTo>
                  <a:pt x="2424628" y="5791200"/>
                </a:lnTo>
                <a:lnTo>
                  <a:pt x="2395726" y="5740400"/>
                </a:lnTo>
                <a:lnTo>
                  <a:pt x="2367213" y="5702300"/>
                </a:lnTo>
                <a:lnTo>
                  <a:pt x="2339092" y="5664200"/>
                </a:lnTo>
                <a:lnTo>
                  <a:pt x="2311362" y="5626100"/>
                </a:lnTo>
                <a:lnTo>
                  <a:pt x="2284025" y="5575300"/>
                </a:lnTo>
                <a:lnTo>
                  <a:pt x="2257081" y="5537200"/>
                </a:lnTo>
                <a:lnTo>
                  <a:pt x="2230531" y="5486400"/>
                </a:lnTo>
                <a:lnTo>
                  <a:pt x="2204375" y="5448300"/>
                </a:lnTo>
                <a:lnTo>
                  <a:pt x="2178615" y="5410200"/>
                </a:lnTo>
                <a:lnTo>
                  <a:pt x="2153252" y="5359400"/>
                </a:lnTo>
                <a:lnTo>
                  <a:pt x="2128285" y="5321300"/>
                </a:lnTo>
                <a:lnTo>
                  <a:pt x="2103716" y="5270500"/>
                </a:lnTo>
                <a:lnTo>
                  <a:pt x="2079546" y="5232400"/>
                </a:lnTo>
                <a:lnTo>
                  <a:pt x="2055774" y="5181600"/>
                </a:lnTo>
                <a:lnTo>
                  <a:pt x="2032403" y="5143500"/>
                </a:lnTo>
                <a:lnTo>
                  <a:pt x="2009433" y="5092700"/>
                </a:lnTo>
                <a:lnTo>
                  <a:pt x="1986864" y="5054600"/>
                </a:lnTo>
                <a:lnTo>
                  <a:pt x="1964698" y="5003800"/>
                </a:lnTo>
                <a:lnTo>
                  <a:pt x="1942934" y="4953000"/>
                </a:lnTo>
                <a:lnTo>
                  <a:pt x="1921575" y="4914900"/>
                </a:lnTo>
                <a:lnTo>
                  <a:pt x="1900620" y="4864100"/>
                </a:lnTo>
                <a:lnTo>
                  <a:pt x="1880070" y="4826000"/>
                </a:lnTo>
                <a:lnTo>
                  <a:pt x="1859927" y="4775200"/>
                </a:lnTo>
                <a:lnTo>
                  <a:pt x="1840190" y="4724400"/>
                </a:lnTo>
                <a:lnTo>
                  <a:pt x="1820861" y="4686300"/>
                </a:lnTo>
                <a:lnTo>
                  <a:pt x="1801941" y="4635500"/>
                </a:lnTo>
                <a:lnTo>
                  <a:pt x="1783429" y="4584700"/>
                </a:lnTo>
                <a:lnTo>
                  <a:pt x="1765328" y="4546600"/>
                </a:lnTo>
                <a:lnTo>
                  <a:pt x="1747637" y="4495800"/>
                </a:lnTo>
                <a:lnTo>
                  <a:pt x="1730357" y="4445000"/>
                </a:lnTo>
                <a:lnTo>
                  <a:pt x="1713490" y="4394200"/>
                </a:lnTo>
                <a:lnTo>
                  <a:pt x="1697036" y="4356100"/>
                </a:lnTo>
                <a:lnTo>
                  <a:pt x="1680995" y="4305300"/>
                </a:lnTo>
                <a:lnTo>
                  <a:pt x="1665369" y="4254500"/>
                </a:lnTo>
                <a:lnTo>
                  <a:pt x="1650158" y="4203700"/>
                </a:lnTo>
                <a:lnTo>
                  <a:pt x="1635611" y="4152900"/>
                </a:lnTo>
                <a:lnTo>
                  <a:pt x="1621469" y="4114800"/>
                </a:lnTo>
                <a:lnTo>
                  <a:pt x="1607733" y="4064000"/>
                </a:lnTo>
                <a:lnTo>
                  <a:pt x="1594404" y="4013200"/>
                </a:lnTo>
                <a:lnTo>
                  <a:pt x="1581483" y="3962400"/>
                </a:lnTo>
                <a:lnTo>
                  <a:pt x="1568971" y="3911600"/>
                </a:lnTo>
                <a:lnTo>
                  <a:pt x="1556869" y="3873500"/>
                </a:lnTo>
                <a:lnTo>
                  <a:pt x="1545178" y="3822700"/>
                </a:lnTo>
                <a:lnTo>
                  <a:pt x="1533899" y="3771900"/>
                </a:lnTo>
                <a:lnTo>
                  <a:pt x="1523033" y="3721100"/>
                </a:lnTo>
                <a:lnTo>
                  <a:pt x="1512582" y="3670300"/>
                </a:lnTo>
                <a:lnTo>
                  <a:pt x="1502545" y="3619500"/>
                </a:lnTo>
                <a:lnTo>
                  <a:pt x="1492925" y="3568700"/>
                </a:lnTo>
                <a:lnTo>
                  <a:pt x="1483722" y="3517900"/>
                </a:lnTo>
                <a:lnTo>
                  <a:pt x="1474937" y="3479800"/>
                </a:lnTo>
                <a:lnTo>
                  <a:pt x="1466571" y="3429000"/>
                </a:lnTo>
                <a:lnTo>
                  <a:pt x="1458625" y="3378200"/>
                </a:lnTo>
                <a:lnTo>
                  <a:pt x="1451101" y="3327400"/>
                </a:lnTo>
                <a:lnTo>
                  <a:pt x="1443999" y="3276600"/>
                </a:lnTo>
                <a:lnTo>
                  <a:pt x="1437320" y="3225800"/>
                </a:lnTo>
                <a:lnTo>
                  <a:pt x="1438259" y="3175000"/>
                </a:lnTo>
                <a:lnTo>
                  <a:pt x="1452169" y="3136900"/>
                </a:lnTo>
                <a:lnTo>
                  <a:pt x="1477123" y="3098800"/>
                </a:lnTo>
                <a:lnTo>
                  <a:pt x="1511188" y="3060700"/>
                </a:lnTo>
                <a:lnTo>
                  <a:pt x="1552436" y="3048000"/>
                </a:lnTo>
                <a:lnTo>
                  <a:pt x="1598937" y="3035300"/>
                </a:lnTo>
                <a:lnTo>
                  <a:pt x="4082661" y="3035300"/>
                </a:lnTo>
                <a:lnTo>
                  <a:pt x="4124000" y="3009900"/>
                </a:lnTo>
                <a:lnTo>
                  <a:pt x="4157980" y="2984500"/>
                </a:lnTo>
                <a:lnTo>
                  <a:pt x="4182630" y="2946400"/>
                </a:lnTo>
                <a:lnTo>
                  <a:pt x="4195978" y="2908300"/>
                </a:lnTo>
                <a:lnTo>
                  <a:pt x="4196051" y="2857500"/>
                </a:lnTo>
                <a:lnTo>
                  <a:pt x="4189213" y="2806700"/>
                </a:lnTo>
                <a:lnTo>
                  <a:pt x="4183105" y="2755900"/>
                </a:lnTo>
                <a:lnTo>
                  <a:pt x="4177745" y="2705100"/>
                </a:lnTo>
                <a:lnTo>
                  <a:pt x="4173147" y="2667000"/>
                </a:lnTo>
                <a:lnTo>
                  <a:pt x="4169327" y="2616200"/>
                </a:lnTo>
                <a:lnTo>
                  <a:pt x="4166301" y="2565400"/>
                </a:lnTo>
                <a:lnTo>
                  <a:pt x="4164084" y="2514600"/>
                </a:lnTo>
                <a:lnTo>
                  <a:pt x="4162692" y="2463800"/>
                </a:lnTo>
                <a:lnTo>
                  <a:pt x="4162140" y="2413000"/>
                </a:lnTo>
                <a:lnTo>
                  <a:pt x="4162444" y="2362200"/>
                </a:lnTo>
                <a:lnTo>
                  <a:pt x="4162706" y="2336800"/>
                </a:lnTo>
                <a:lnTo>
                  <a:pt x="4162444" y="2324100"/>
                </a:lnTo>
                <a:lnTo>
                  <a:pt x="4162140" y="2273300"/>
                </a:lnTo>
                <a:lnTo>
                  <a:pt x="4162692" y="2222500"/>
                </a:lnTo>
                <a:lnTo>
                  <a:pt x="4164084" y="2171700"/>
                </a:lnTo>
                <a:lnTo>
                  <a:pt x="4166301" y="2120900"/>
                </a:lnTo>
                <a:lnTo>
                  <a:pt x="4169327" y="2070100"/>
                </a:lnTo>
                <a:lnTo>
                  <a:pt x="4173147" y="2019300"/>
                </a:lnTo>
                <a:lnTo>
                  <a:pt x="4177745" y="1968500"/>
                </a:lnTo>
                <a:lnTo>
                  <a:pt x="4183105" y="1930400"/>
                </a:lnTo>
                <a:lnTo>
                  <a:pt x="4189213" y="1879600"/>
                </a:lnTo>
                <a:lnTo>
                  <a:pt x="4196051" y="1828800"/>
                </a:lnTo>
                <a:lnTo>
                  <a:pt x="4195978" y="1778000"/>
                </a:lnTo>
                <a:lnTo>
                  <a:pt x="4182630" y="1739900"/>
                </a:lnTo>
                <a:lnTo>
                  <a:pt x="4157980" y="1701800"/>
                </a:lnTo>
                <a:lnTo>
                  <a:pt x="4124000" y="1676400"/>
                </a:lnTo>
                <a:lnTo>
                  <a:pt x="4082661" y="1651000"/>
                </a:lnTo>
                <a:lnTo>
                  <a:pt x="1598937" y="1651000"/>
                </a:lnTo>
                <a:lnTo>
                  <a:pt x="1552430" y="1638300"/>
                </a:lnTo>
                <a:lnTo>
                  <a:pt x="1511169" y="1612900"/>
                </a:lnTo>
                <a:lnTo>
                  <a:pt x="1477090" y="1587500"/>
                </a:lnTo>
                <a:lnTo>
                  <a:pt x="1452130" y="1549400"/>
                </a:lnTo>
                <a:lnTo>
                  <a:pt x="1438228" y="1511300"/>
                </a:lnTo>
                <a:lnTo>
                  <a:pt x="1437320" y="1460500"/>
                </a:lnTo>
                <a:lnTo>
                  <a:pt x="1443999" y="1409700"/>
                </a:lnTo>
                <a:lnTo>
                  <a:pt x="1451101" y="1358900"/>
                </a:lnTo>
                <a:lnTo>
                  <a:pt x="1458626" y="1308100"/>
                </a:lnTo>
                <a:lnTo>
                  <a:pt x="1466572" y="1257300"/>
                </a:lnTo>
                <a:lnTo>
                  <a:pt x="1474938" y="1206500"/>
                </a:lnTo>
                <a:lnTo>
                  <a:pt x="1483724" y="1168400"/>
                </a:lnTo>
                <a:lnTo>
                  <a:pt x="1492929" y="1117600"/>
                </a:lnTo>
                <a:lnTo>
                  <a:pt x="1502551" y="1066800"/>
                </a:lnTo>
                <a:lnTo>
                  <a:pt x="1512590" y="1016000"/>
                </a:lnTo>
                <a:lnTo>
                  <a:pt x="1523044" y="965200"/>
                </a:lnTo>
                <a:lnTo>
                  <a:pt x="1533914" y="914400"/>
                </a:lnTo>
                <a:lnTo>
                  <a:pt x="1545197" y="863600"/>
                </a:lnTo>
                <a:lnTo>
                  <a:pt x="1556893" y="812800"/>
                </a:lnTo>
                <a:lnTo>
                  <a:pt x="1569001" y="774700"/>
                </a:lnTo>
                <a:lnTo>
                  <a:pt x="1581520" y="723900"/>
                </a:lnTo>
                <a:lnTo>
                  <a:pt x="1594449" y="673100"/>
                </a:lnTo>
                <a:lnTo>
                  <a:pt x="1607786" y="622300"/>
                </a:lnTo>
                <a:lnTo>
                  <a:pt x="1621532" y="571500"/>
                </a:lnTo>
                <a:lnTo>
                  <a:pt x="1635686" y="533400"/>
                </a:lnTo>
                <a:lnTo>
                  <a:pt x="1650245" y="482600"/>
                </a:lnTo>
                <a:lnTo>
                  <a:pt x="1665451" y="431800"/>
                </a:lnTo>
                <a:lnTo>
                  <a:pt x="1681072" y="381000"/>
                </a:lnTo>
                <a:lnTo>
                  <a:pt x="1697108" y="330200"/>
                </a:lnTo>
                <a:lnTo>
                  <a:pt x="1713558" y="292100"/>
                </a:lnTo>
                <a:lnTo>
                  <a:pt x="1730421" y="241300"/>
                </a:lnTo>
                <a:lnTo>
                  <a:pt x="1747697" y="190500"/>
                </a:lnTo>
                <a:lnTo>
                  <a:pt x="1765384" y="139700"/>
                </a:lnTo>
                <a:lnTo>
                  <a:pt x="1783481" y="101600"/>
                </a:lnTo>
                <a:lnTo>
                  <a:pt x="1801989" y="50800"/>
                </a:lnTo>
                <a:lnTo>
                  <a:pt x="1819974" y="0"/>
                </a:lnTo>
                <a:close/>
              </a:path>
            </a:pathLst>
          </a:custGeom>
          <a:solidFill>
            <a:srgbClr val="FFFFFF">
              <a:alpha val="5999"/>
            </a:srgbClr>
          </a:solidFill>
        </p:spPr>
        <p:txBody>
          <a:bodyPr wrap="square" lIns="0" tIns="0" rIns="0" bIns="0" rtlCol="0"/>
          <a:lstStyle/>
          <a:p>
            <a:endParaRPr sz="1800"/>
          </a:p>
        </p:txBody>
      </p:sp>
      <p:sp>
        <p:nvSpPr>
          <p:cNvPr id="14" name="Title 1"/>
          <p:cNvSpPr>
            <a:spLocks noGrp="1"/>
          </p:cNvSpPr>
          <p:nvPr>
            <p:ph type="ctrTitle"/>
          </p:nvPr>
        </p:nvSpPr>
        <p:spPr>
          <a:xfrm>
            <a:off x="1293938" y="892302"/>
            <a:ext cx="9755061" cy="3336798"/>
          </a:xfrm>
        </p:spPr>
        <p:txBody>
          <a:bodyPr anchor="b">
            <a:noAutofit/>
          </a:bodyPr>
          <a:lstStyle>
            <a:lvl1pPr algn="ctr">
              <a:lnSpc>
                <a:spcPts val="3250"/>
              </a:lnSpc>
              <a:defRPr sz="2400" b="1" spc="60" baseline="0">
                <a:solidFill>
                  <a:schemeClr val="tx1"/>
                </a:solidFill>
              </a:defRPr>
            </a:lvl1pPr>
          </a:lstStyle>
          <a:p>
            <a:endParaRPr lang="en-US"/>
          </a:p>
        </p:txBody>
      </p:sp>
      <p:sp>
        <p:nvSpPr>
          <p:cNvPr id="15" name="object 7"/>
          <p:cNvSpPr txBox="1"/>
          <p:nvPr userDrawn="1"/>
        </p:nvSpPr>
        <p:spPr>
          <a:xfrm rot="10800000">
            <a:off x="766800" y="889200"/>
            <a:ext cx="2305728" cy="2073645"/>
          </a:xfrm>
          <a:prstGeom prst="rect">
            <a:avLst/>
          </a:prstGeom>
        </p:spPr>
        <p:txBody>
          <a:bodyPr vert="horz" wrap="square" lIns="0" tIns="0" rIns="0" bIns="0" rtlCol="0">
            <a:spAutoFit/>
          </a:bodyPr>
          <a:lstStyle/>
          <a:p>
            <a:pPr>
              <a:lnSpc>
                <a:spcPts val="16000"/>
              </a:lnSpc>
            </a:pPr>
            <a:r>
              <a:rPr sz="16000" b="1" spc="-20">
                <a:solidFill>
                  <a:schemeClr val="bg2">
                    <a:lumMod val="20000"/>
                    <a:lumOff val="80000"/>
                  </a:schemeClr>
                </a:solidFill>
                <a:latin typeface="Source Sans Pro"/>
                <a:cs typeface="Source Sans Pro"/>
              </a:rPr>
              <a:t>”</a:t>
            </a:r>
            <a:endParaRPr sz="16000">
              <a:solidFill>
                <a:schemeClr val="bg2">
                  <a:lumMod val="20000"/>
                  <a:lumOff val="80000"/>
                </a:schemeClr>
              </a:solidFill>
              <a:latin typeface="Source Sans Pro"/>
              <a:cs typeface="Source Sans Pro"/>
            </a:endParaRPr>
          </a:p>
        </p:txBody>
      </p:sp>
      <p:sp>
        <p:nvSpPr>
          <p:cNvPr id="16" name="object 8"/>
          <p:cNvSpPr txBox="1"/>
          <p:nvPr userDrawn="1"/>
        </p:nvSpPr>
        <p:spPr>
          <a:xfrm>
            <a:off x="8498100" y="3379299"/>
            <a:ext cx="1115060" cy="2475037"/>
          </a:xfrm>
          <a:prstGeom prst="rect">
            <a:avLst/>
          </a:prstGeom>
        </p:spPr>
        <p:txBody>
          <a:bodyPr vert="horz" wrap="square" lIns="0" tIns="12700" rIns="0" bIns="0" rtlCol="0">
            <a:spAutoFit/>
          </a:bodyPr>
          <a:lstStyle/>
          <a:p>
            <a:pPr marL="12700">
              <a:lnSpc>
                <a:spcPct val="100000"/>
              </a:lnSpc>
              <a:spcBef>
                <a:spcPts val="100"/>
              </a:spcBef>
            </a:pPr>
            <a:r>
              <a:rPr sz="16000" b="1" spc="-20">
                <a:solidFill>
                  <a:schemeClr val="bg2">
                    <a:lumMod val="20000"/>
                    <a:lumOff val="80000"/>
                  </a:schemeClr>
                </a:solidFill>
                <a:latin typeface="Source Sans Pro"/>
                <a:cs typeface="Source Sans Pro"/>
              </a:rPr>
              <a:t>”</a:t>
            </a:r>
            <a:endParaRPr sz="16000">
              <a:solidFill>
                <a:schemeClr val="bg2">
                  <a:lumMod val="20000"/>
                  <a:lumOff val="80000"/>
                </a:schemeClr>
              </a:solidFill>
              <a:latin typeface="Source Sans Pro"/>
              <a:cs typeface="Source Sans Pro"/>
            </a:endParaRPr>
          </a:p>
        </p:txBody>
      </p:sp>
      <p:sp>
        <p:nvSpPr>
          <p:cNvPr id="18" name="Slide Number Placeholder 5"/>
          <p:cNvSpPr>
            <a:spLocks noGrp="1"/>
          </p:cNvSpPr>
          <p:nvPr>
            <p:ph type="sldNum" sz="quarter" idx="12"/>
          </p:nvPr>
        </p:nvSpPr>
        <p:spPr>
          <a:xfrm>
            <a:off x="11507732" y="6356575"/>
            <a:ext cx="533399" cy="365125"/>
          </a:xfrm>
          <a:prstGeom prst="rect">
            <a:avLst/>
          </a:prstGeom>
        </p:spPr>
        <p:txBody>
          <a:bodyPr/>
          <a:lstStyle>
            <a:lvl1pPr algn="l">
              <a:defRPr sz="800"/>
            </a:lvl1pPr>
          </a:lstStyle>
          <a:p>
            <a:fld id="{DABD0C2C-16A1-A948-A40F-15152977CC7B}" type="slidenum">
              <a:rPr lang="en-US" smtClean="0"/>
              <a:t>‹#›</a:t>
            </a:fld>
            <a:endParaRPr lang="en-US"/>
          </a:p>
        </p:txBody>
      </p:sp>
      <p:sp>
        <p:nvSpPr>
          <p:cNvPr id="25" name="Footer Placeholder 4"/>
          <p:cNvSpPr>
            <a:spLocks noGrp="1"/>
          </p:cNvSpPr>
          <p:nvPr>
            <p:ph type="ftr" sz="quarter" idx="11"/>
          </p:nvPr>
        </p:nvSpPr>
        <p:spPr>
          <a:xfrm>
            <a:off x="1244791" y="6411434"/>
            <a:ext cx="5402855" cy="365125"/>
          </a:xfrm>
          <a:prstGeom prst="rect">
            <a:avLst/>
          </a:prstGeom>
        </p:spPr>
        <p:txBody>
          <a:bodyPr/>
          <a:lstStyle>
            <a:lvl1pPr algn="l">
              <a:defRPr sz="800" b="0" i="0">
                <a:solidFill>
                  <a:schemeClr val="accent5"/>
                </a:solidFill>
                <a:latin typeface="Trebuchet MS" panose="020B0603020202020204" pitchFamily="34" charset="0"/>
              </a:defRPr>
            </a:lvl1pPr>
          </a:lstStyle>
          <a:p>
            <a:r>
              <a:rPr lang="en-US" dirty="0" err="1"/>
              <a:t>Henis</a:t>
            </a:r>
            <a:r>
              <a:rPr lang="en-US" dirty="0"/>
              <a:t> </a:t>
            </a:r>
            <a:r>
              <a:rPr lang="en-US" dirty="0" err="1"/>
              <a:t>alicim</a:t>
            </a:r>
            <a:r>
              <a:rPr lang="en-US" dirty="0"/>
              <a:t> </a:t>
            </a:r>
            <a:r>
              <a:rPr lang="en-US" dirty="0" err="1"/>
              <a:t>fugiae</a:t>
            </a:r>
            <a:r>
              <a:rPr lang="en-US" dirty="0"/>
              <a:t> es </a:t>
            </a:r>
            <a:r>
              <a:rPr lang="en-US" dirty="0" err="1"/>
              <a:t>vendem</a:t>
            </a:r>
            <a:r>
              <a:rPr lang="en-US" dirty="0"/>
              <a:t> </a:t>
            </a:r>
            <a:r>
              <a:rPr lang="en-US" dirty="0" err="1"/>
              <a:t>rendi</a:t>
            </a:r>
            <a:r>
              <a:rPr lang="en-US" dirty="0"/>
              <a:t> </a:t>
            </a:r>
            <a:r>
              <a:rPr lang="en-US" dirty="0" err="1"/>
              <a:t>ilitibus</a:t>
            </a:r>
            <a:r>
              <a:rPr lang="en-US" dirty="0"/>
              <a:t> </a:t>
            </a:r>
            <a:r>
              <a:rPr lang="en-US" dirty="0" err="1"/>
              <a:t>iminvenimi</a:t>
            </a:r>
            <a:r>
              <a:rPr lang="en-US" dirty="0"/>
              <a:t>, </a:t>
            </a:r>
            <a:r>
              <a:rPr lang="en-US" dirty="0" err="1"/>
              <a:t>officit</a:t>
            </a:r>
            <a:r>
              <a:rPr lang="en-US" dirty="0"/>
              <a:t> </a:t>
            </a:r>
            <a:r>
              <a:rPr lang="en-US" dirty="0" err="1"/>
              <a:t>aturit</a:t>
            </a:r>
            <a:r>
              <a:rPr lang="en-US" dirty="0"/>
              <a:t> </a:t>
            </a:r>
            <a:r>
              <a:rPr lang="en-US" dirty="0" err="1"/>
              <a:t>ut</a:t>
            </a:r>
            <a:r>
              <a:rPr lang="en-US" dirty="0"/>
              <a:t> </a:t>
            </a:r>
            <a:r>
              <a:rPr lang="en-US" dirty="0" err="1"/>
              <a:t>mo</a:t>
            </a:r>
            <a:r>
              <a:rPr lang="en-US" dirty="0"/>
              <a:t> </a:t>
            </a:r>
            <a:r>
              <a:rPr lang="en-US" dirty="0" err="1"/>
              <a:t>consequis</a:t>
            </a:r>
            <a:r>
              <a:rPr lang="en-US" dirty="0"/>
              <a:t> ant </a:t>
            </a:r>
            <a:r>
              <a:rPr lang="en-US" dirty="0" err="1"/>
              <a:t>ut</a:t>
            </a:r>
            <a:r>
              <a:rPr lang="en-US" dirty="0"/>
              <a:t> </a:t>
            </a:r>
            <a:r>
              <a:rPr lang="en-US" dirty="0" err="1"/>
              <a:t>volut</a:t>
            </a:r>
            <a:r>
              <a:rPr lang="en-US" dirty="0"/>
              <a:t> </a:t>
            </a:r>
            <a:r>
              <a:rPr lang="en-US" dirty="0" err="1"/>
              <a:t>ulpa</a:t>
            </a:r>
            <a:endParaRPr lang="en-US" dirty="0"/>
          </a:p>
          <a:p>
            <a:r>
              <a:rPr lang="en-US" dirty="0"/>
              <a:t>que </a:t>
            </a:r>
            <a:r>
              <a:rPr lang="en-US" dirty="0" err="1"/>
              <a:t>ium</a:t>
            </a:r>
            <a:r>
              <a:rPr lang="en-US" dirty="0"/>
              <a:t> </a:t>
            </a:r>
            <a:r>
              <a:rPr lang="en-US" dirty="0" err="1"/>
              <a:t>dolo</a:t>
            </a:r>
            <a:r>
              <a:rPr lang="en-US" dirty="0"/>
              <a:t> </a:t>
            </a:r>
            <a:r>
              <a:rPr lang="en-US" dirty="0" err="1"/>
              <a:t>dernatur</a:t>
            </a:r>
            <a:r>
              <a:rPr lang="en-US" dirty="0"/>
              <a:t> </a:t>
            </a:r>
            <a:r>
              <a:rPr lang="en-US" dirty="0" err="1"/>
              <a:t>seniste</a:t>
            </a:r>
            <a:r>
              <a:rPr lang="en-US" dirty="0"/>
              <a:t> </a:t>
            </a:r>
            <a:r>
              <a:rPr lang="en-US" dirty="0" err="1"/>
              <a:t>mporpor</a:t>
            </a:r>
            <a:r>
              <a:rPr lang="en-US" dirty="0"/>
              <a:t> </a:t>
            </a:r>
            <a:r>
              <a:rPr lang="en-US" dirty="0" err="1"/>
              <a:t>eperfer</a:t>
            </a:r>
            <a:r>
              <a:rPr lang="en-US" dirty="0"/>
              <a:t> </a:t>
            </a:r>
            <a:r>
              <a:rPr lang="en-US" dirty="0" err="1"/>
              <a:t>natestem</a:t>
            </a:r>
            <a:r>
              <a:rPr lang="en-US" dirty="0"/>
              <a:t> </a:t>
            </a:r>
            <a:r>
              <a:rPr lang="en-US" dirty="0" err="1"/>
              <a:t>quibusd</a:t>
            </a:r>
            <a:r>
              <a:rPr lang="en-US" dirty="0"/>
              <a:t> </a:t>
            </a:r>
            <a:r>
              <a:rPr lang="en-US" dirty="0" err="1"/>
              <a:t>aectur</a:t>
            </a:r>
            <a:r>
              <a:rPr lang="en-US" dirty="0"/>
              <a:t>? </a:t>
            </a:r>
            <a:r>
              <a:rPr lang="en-US" dirty="0" err="1"/>
              <a:t>Nihilibus</a:t>
            </a:r>
            <a:r>
              <a:rPr lang="en-US" dirty="0"/>
              <a:t> et quo </a:t>
            </a:r>
            <a:r>
              <a:rPr lang="en-US" dirty="0" err="1"/>
              <a:t>tet</a:t>
            </a:r>
            <a:r>
              <a:rPr lang="en-US" dirty="0"/>
              <a:t> </a:t>
            </a:r>
            <a:r>
              <a:rPr lang="en-US" dirty="0" err="1"/>
              <a:t>rerorum</a:t>
            </a:r>
            <a:endParaRPr lang="en-US" dirty="0"/>
          </a:p>
          <a:p>
            <a:endParaRPr lang="en-US" dirty="0"/>
          </a:p>
        </p:txBody>
      </p:sp>
      <p:sp>
        <p:nvSpPr>
          <p:cNvPr id="11" name="Freeform 10"/>
          <p:cNvSpPr/>
          <p:nvPr userDrawn="1"/>
        </p:nvSpPr>
        <p:spPr>
          <a:xfrm>
            <a:off x="139700"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图片 11" descr="徽标, 公司名称&#10;&#10;描述已自动生成"/>
          <p:cNvPicPr>
            <a:picLocks noChangeAspect="1"/>
          </p:cNvPicPr>
          <p:nvPr userDrawn="1"/>
        </p:nvPicPr>
        <p:blipFill>
          <a:blip r:embed="rId2"/>
          <a:stretch>
            <a:fillRect/>
          </a:stretch>
        </p:blipFill>
        <p:spPr>
          <a:xfrm>
            <a:off x="-288298" y="6151355"/>
            <a:ext cx="1911471" cy="885284"/>
          </a:xfrm>
          <a:prstGeom prst="rect">
            <a:avLst/>
          </a:prstGeom>
        </p:spPr>
      </p:pic>
    </p:spTree>
    <p:extLst>
      <p:ext uri="{BB962C8B-B14F-4D97-AF65-F5344CB8AC3E}">
        <p14:creationId xmlns:p14="http://schemas.microsoft.com/office/powerpoint/2010/main" val="34990320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grpSp>
        <p:nvGrpSpPr>
          <p:cNvPr id="3" name="Group 2"/>
          <p:cNvGrpSpPr/>
          <p:nvPr userDrawn="1"/>
        </p:nvGrpSpPr>
        <p:grpSpPr>
          <a:xfrm>
            <a:off x="137886" y="139701"/>
            <a:ext cx="11917813" cy="6184015"/>
            <a:chOff x="137885" y="139700"/>
            <a:chExt cx="11917814" cy="6184015"/>
          </a:xfrm>
        </p:grpSpPr>
        <p:sp>
          <p:nvSpPr>
            <p:cNvPr id="12" name="object 2"/>
            <p:cNvSpPr/>
            <p:nvPr userDrawn="1"/>
          </p:nvSpPr>
          <p:spPr>
            <a:xfrm>
              <a:off x="137885"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rgbClr val="65186A"/>
            </a:solidFill>
          </p:spPr>
          <p:txBody>
            <a:bodyPr wrap="square" lIns="0" tIns="0" rIns="0" bIns="0" rtlCol="0"/>
            <a:lstStyle/>
            <a:p>
              <a:endParaRPr sz="1800"/>
            </a:p>
          </p:txBody>
        </p:sp>
        <p:sp>
          <p:nvSpPr>
            <p:cNvPr id="13" name="Freeform 12"/>
            <p:cNvSpPr/>
            <p:nvPr userDrawn="1"/>
          </p:nvSpPr>
          <p:spPr>
            <a:xfrm>
              <a:off x="139699"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5" name="图片 4" descr="徽标, 公司名称&#10;&#10;描述已自动生成">
            <a:extLst>
              <a:ext uri="{FF2B5EF4-FFF2-40B4-BE49-F238E27FC236}">
                <a16:creationId xmlns:a16="http://schemas.microsoft.com/office/drawing/2014/main" id="{E6327926-B164-27DE-066E-1DE2864DD732}"/>
              </a:ext>
            </a:extLst>
          </p:cNvPr>
          <p:cNvPicPr>
            <a:picLocks noChangeAspect="1"/>
          </p:cNvPicPr>
          <p:nvPr userDrawn="1"/>
        </p:nvPicPr>
        <p:blipFill>
          <a:blip r:embed="rId2"/>
          <a:stretch>
            <a:fillRect/>
          </a:stretch>
        </p:blipFill>
        <p:spPr>
          <a:xfrm>
            <a:off x="-288298" y="6151355"/>
            <a:ext cx="1911471" cy="885284"/>
          </a:xfrm>
          <a:prstGeom prst="rect">
            <a:avLst/>
          </a:prstGeom>
        </p:spPr>
      </p:pic>
    </p:spTree>
    <p:extLst>
      <p:ext uri="{BB962C8B-B14F-4D97-AF65-F5344CB8AC3E}">
        <p14:creationId xmlns:p14="http://schemas.microsoft.com/office/powerpoint/2010/main" val="7315075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12" name="object 2"/>
          <p:cNvSpPr/>
          <p:nvPr userDrawn="1"/>
        </p:nvSpPr>
        <p:spPr>
          <a:xfrm>
            <a:off x="137886" y="139701"/>
            <a:ext cx="11917588"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rgbClr val="F7FAFC"/>
          </a:solidFill>
        </p:spPr>
        <p:txBody>
          <a:bodyPr wrap="square" lIns="0" tIns="0" rIns="0" bIns="0" rtlCol="0"/>
          <a:lstStyle/>
          <a:p>
            <a:endParaRPr sz="1800"/>
          </a:p>
        </p:txBody>
      </p:sp>
      <p:pic>
        <p:nvPicPr>
          <p:cNvPr id="8" name="Picture 9"/>
          <p:cNvPicPr>
            <a:picLocks noChangeAspect="1"/>
          </p:cNvPicPr>
          <p:nvPr userDrawn="1"/>
        </p:nvPicPr>
        <p:blipFill>
          <a:blip r:embed="rId2" cstate="email"/>
          <a:stretch>
            <a:fillRect/>
          </a:stretch>
        </p:blipFill>
        <p:spPr>
          <a:xfrm>
            <a:off x="7372847" y="119270"/>
            <a:ext cx="4521200" cy="6134100"/>
          </a:xfrm>
          <a:prstGeom prst="rect">
            <a:avLst/>
          </a:prstGeom>
        </p:spPr>
      </p:pic>
      <p:sp>
        <p:nvSpPr>
          <p:cNvPr id="13" name="Freeform 12"/>
          <p:cNvSpPr/>
          <p:nvPr userDrawn="1"/>
        </p:nvSpPr>
        <p:spPr>
          <a:xfrm>
            <a:off x="139700" y="6220226"/>
            <a:ext cx="11915999"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5"/>
          <p:cNvSpPr>
            <a:spLocks noGrp="1"/>
          </p:cNvSpPr>
          <p:nvPr>
            <p:ph type="sldNum" sz="quarter" idx="12"/>
          </p:nvPr>
        </p:nvSpPr>
        <p:spPr>
          <a:xfrm>
            <a:off x="11522075" y="6393916"/>
            <a:ext cx="533399" cy="365125"/>
          </a:xfrm>
          <a:prstGeom prst="rect">
            <a:avLst/>
          </a:prstGeom>
        </p:spPr>
        <p:txBody>
          <a:bodyPr/>
          <a:lstStyle>
            <a:lvl1pPr algn="l">
              <a:defRPr sz="800"/>
            </a:lvl1pPr>
          </a:lstStyle>
          <a:p>
            <a:fld id="{DABD0C2C-16A1-A948-A40F-15152977CC7B}" type="slidenum">
              <a:rPr lang="en-US" smtClean="0"/>
              <a:t>‹#›</a:t>
            </a:fld>
            <a:endParaRPr lang="en-US"/>
          </a:p>
        </p:txBody>
      </p:sp>
      <p:pic>
        <p:nvPicPr>
          <p:cNvPr id="2" name="图片 1" descr="徽标, 公司名称&#10;&#10;描述已自动生成">
            <a:extLst>
              <a:ext uri="{FF2B5EF4-FFF2-40B4-BE49-F238E27FC236}">
                <a16:creationId xmlns:a16="http://schemas.microsoft.com/office/drawing/2014/main" id="{48040FD4-AD06-90BD-B9A1-4DA0E6C6410D}"/>
              </a:ext>
            </a:extLst>
          </p:cNvPr>
          <p:cNvPicPr>
            <a:picLocks noChangeAspect="1"/>
          </p:cNvPicPr>
          <p:nvPr userDrawn="1"/>
        </p:nvPicPr>
        <p:blipFill>
          <a:blip r:embed="rId3"/>
          <a:stretch>
            <a:fillRect/>
          </a:stretch>
        </p:blipFill>
        <p:spPr>
          <a:xfrm>
            <a:off x="-288298" y="6151355"/>
            <a:ext cx="1911471" cy="885284"/>
          </a:xfrm>
          <a:prstGeom prst="rect">
            <a:avLst/>
          </a:prstGeom>
        </p:spPr>
      </p:pic>
    </p:spTree>
    <p:extLst>
      <p:ext uri="{BB962C8B-B14F-4D97-AF65-F5344CB8AC3E}">
        <p14:creationId xmlns:p14="http://schemas.microsoft.com/office/powerpoint/2010/main" val="8321264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5_Title Slide">
    <p:bg>
      <p:bgPr>
        <a:solidFill>
          <a:schemeClr val="bg1"/>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137886" y="139701"/>
            <a:ext cx="11917813" cy="6184015"/>
            <a:chOff x="137885" y="139700"/>
            <a:chExt cx="11917814" cy="6184015"/>
          </a:xfrm>
        </p:grpSpPr>
        <p:sp>
          <p:nvSpPr>
            <p:cNvPr id="16" name="object 2"/>
            <p:cNvSpPr/>
            <p:nvPr userDrawn="1"/>
          </p:nvSpPr>
          <p:spPr>
            <a:xfrm>
              <a:off x="137885"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rgbClr val="65186A"/>
            </a:solidFill>
          </p:spPr>
          <p:txBody>
            <a:bodyPr wrap="square" lIns="0" tIns="0" rIns="0" bIns="0" rtlCol="0"/>
            <a:lstStyle/>
            <a:p>
              <a:endParaRPr sz="1800"/>
            </a:p>
          </p:txBody>
        </p:sp>
        <p:sp>
          <p:nvSpPr>
            <p:cNvPr id="17" name="Freeform 16"/>
            <p:cNvSpPr/>
            <p:nvPr userDrawn="1"/>
          </p:nvSpPr>
          <p:spPr>
            <a:xfrm>
              <a:off x="139699"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 name="Text Placeholder 4"/>
          <p:cNvSpPr>
            <a:spLocks noGrp="1"/>
          </p:cNvSpPr>
          <p:nvPr>
            <p:ph type="body" sz="quarter" idx="10"/>
          </p:nvPr>
        </p:nvSpPr>
        <p:spPr>
          <a:xfrm>
            <a:off x="415924" y="803275"/>
            <a:ext cx="11386800" cy="893763"/>
          </a:xfrm>
        </p:spPr>
        <p:txBody>
          <a:bodyPr lIns="0">
            <a:noAutofit/>
          </a:bodyPr>
          <a:lstStyle>
            <a:lvl1pPr marL="0" indent="0">
              <a:lnSpc>
                <a:spcPts val="3240"/>
              </a:lnSpc>
              <a:spcBef>
                <a:spcPts val="0"/>
              </a:spcBef>
              <a:buNone/>
              <a:defRPr sz="2700" b="1" baseline="0">
                <a:solidFill>
                  <a:schemeClr val="bg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4"/>
          <p:cNvSpPr>
            <a:spLocks noGrp="1"/>
          </p:cNvSpPr>
          <p:nvPr>
            <p:ph type="body" sz="quarter" idx="11"/>
          </p:nvPr>
        </p:nvSpPr>
        <p:spPr>
          <a:xfrm>
            <a:off x="415924" y="528320"/>
            <a:ext cx="11386800" cy="338059"/>
          </a:xfrm>
        </p:spPr>
        <p:txBody>
          <a:bodyPr lIns="0">
            <a:noAutofit/>
          </a:bodyPr>
          <a:lstStyle>
            <a:lvl1pPr marL="0" indent="0">
              <a:lnSpc>
                <a:spcPts val="2000"/>
              </a:lnSpc>
              <a:spcBef>
                <a:spcPts val="0"/>
              </a:spcBef>
              <a:buNone/>
              <a:defRPr sz="2000" baseline="0">
                <a:solidFill>
                  <a:schemeClr val="bg2"/>
                </a:solidFill>
              </a:defRPr>
            </a:lvl1pPr>
            <a:lvl2pPr marL="457200" indent="0">
              <a:lnSpc>
                <a:spcPts val="2000"/>
              </a:lnSpc>
              <a:spcBef>
                <a:spcPts val="0"/>
              </a:spcBef>
              <a:buNone/>
              <a:defRPr sz="2000" baseline="0">
                <a:solidFill>
                  <a:schemeClr val="bg2"/>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
        <p:nvSpPr>
          <p:cNvPr id="24" name="Slide Number Placeholder 5"/>
          <p:cNvSpPr>
            <a:spLocks noGrp="1"/>
          </p:cNvSpPr>
          <p:nvPr>
            <p:ph type="sldNum" sz="quarter" idx="21"/>
          </p:nvPr>
        </p:nvSpPr>
        <p:spPr>
          <a:xfrm>
            <a:off x="54001" y="6411435"/>
            <a:ext cx="533399" cy="365125"/>
          </a:xfrm>
          <a:prstGeom prst="rect">
            <a:avLst/>
          </a:prstGeom>
        </p:spPr>
        <p:txBody>
          <a:bodyPr/>
          <a:lstStyle>
            <a:lvl1pPr algn="l">
              <a:defRPr sz="800"/>
            </a:lvl1pPr>
          </a:lstStyle>
          <a:p>
            <a:fld id="{DABD0C2C-16A1-A948-A40F-15152977CC7B}" type="slidenum">
              <a:rPr lang="en-US" smtClean="0"/>
              <a:t>‹#›</a:t>
            </a:fld>
            <a:endParaRPr lang="en-US"/>
          </a:p>
        </p:txBody>
      </p:sp>
      <p:sp>
        <p:nvSpPr>
          <p:cNvPr id="26" name="Footer Placeholder 4"/>
          <p:cNvSpPr>
            <a:spLocks noGrp="1"/>
          </p:cNvSpPr>
          <p:nvPr>
            <p:ph type="ftr" sz="quarter" idx="22"/>
          </p:nvPr>
        </p:nvSpPr>
        <p:spPr>
          <a:xfrm>
            <a:off x="667438" y="6411435"/>
            <a:ext cx="5402855" cy="365125"/>
          </a:xfrm>
          <a:prstGeom prst="rect">
            <a:avLst/>
          </a:prstGeom>
        </p:spPr>
        <p:txBody>
          <a:bodyPr/>
          <a:lstStyle>
            <a:lvl1pPr algn="l">
              <a:defRPr sz="800" b="0" i="0">
                <a:solidFill>
                  <a:schemeClr val="accent5"/>
                </a:solidFill>
                <a:latin typeface="Trebuchet MS" panose="020B0603020202020204" pitchFamily="34" charset="0"/>
              </a:defRPr>
            </a:lvl1pPr>
          </a:lstStyle>
          <a:p>
            <a:r>
              <a:rPr lang="en-US" err="1"/>
              <a:t>Henis</a:t>
            </a:r>
            <a:r>
              <a:rPr lang="en-US"/>
              <a:t> </a:t>
            </a:r>
            <a:r>
              <a:rPr lang="en-US" err="1"/>
              <a:t>alicim</a:t>
            </a:r>
            <a:r>
              <a:rPr lang="en-US"/>
              <a:t> </a:t>
            </a:r>
            <a:r>
              <a:rPr lang="en-US" err="1"/>
              <a:t>fugiae</a:t>
            </a:r>
            <a:r>
              <a:rPr lang="en-US"/>
              <a:t> es </a:t>
            </a:r>
            <a:r>
              <a:rPr lang="en-US" err="1"/>
              <a:t>vendem</a:t>
            </a:r>
            <a:r>
              <a:rPr lang="en-US"/>
              <a:t> </a:t>
            </a:r>
            <a:r>
              <a:rPr lang="en-US" err="1"/>
              <a:t>rendi</a:t>
            </a:r>
            <a:r>
              <a:rPr lang="en-US"/>
              <a:t> </a:t>
            </a:r>
            <a:r>
              <a:rPr lang="en-US" err="1"/>
              <a:t>ilitibus</a:t>
            </a:r>
            <a:r>
              <a:rPr lang="en-US"/>
              <a:t> </a:t>
            </a:r>
            <a:r>
              <a:rPr lang="en-US" err="1"/>
              <a:t>iminvenimi</a:t>
            </a:r>
            <a:r>
              <a:rPr lang="en-US"/>
              <a:t>, </a:t>
            </a:r>
            <a:r>
              <a:rPr lang="en-US" err="1"/>
              <a:t>officit</a:t>
            </a:r>
            <a:r>
              <a:rPr lang="en-US"/>
              <a:t> </a:t>
            </a:r>
            <a:r>
              <a:rPr lang="en-US" err="1"/>
              <a:t>aturit</a:t>
            </a:r>
            <a:r>
              <a:rPr lang="en-US"/>
              <a:t> </a:t>
            </a:r>
            <a:r>
              <a:rPr lang="en-US" err="1"/>
              <a:t>ut</a:t>
            </a:r>
            <a:r>
              <a:rPr lang="en-US"/>
              <a:t> </a:t>
            </a:r>
            <a:r>
              <a:rPr lang="en-US" err="1"/>
              <a:t>mo</a:t>
            </a:r>
            <a:r>
              <a:rPr lang="en-US"/>
              <a:t> </a:t>
            </a:r>
            <a:r>
              <a:rPr lang="en-US" err="1"/>
              <a:t>consequis</a:t>
            </a:r>
            <a:r>
              <a:rPr lang="en-US"/>
              <a:t> ant </a:t>
            </a:r>
            <a:r>
              <a:rPr lang="en-US" err="1"/>
              <a:t>ut</a:t>
            </a:r>
            <a:r>
              <a:rPr lang="en-US"/>
              <a:t> </a:t>
            </a:r>
            <a:r>
              <a:rPr lang="en-US" err="1"/>
              <a:t>volut</a:t>
            </a:r>
            <a:r>
              <a:rPr lang="en-US"/>
              <a:t> </a:t>
            </a:r>
            <a:r>
              <a:rPr lang="en-US" err="1"/>
              <a:t>ulpa</a:t>
            </a:r>
            <a:endParaRPr lang="en-US"/>
          </a:p>
          <a:p>
            <a:r>
              <a:rPr lang="en-US"/>
              <a:t>que </a:t>
            </a:r>
            <a:r>
              <a:rPr lang="en-US" err="1"/>
              <a:t>ium</a:t>
            </a:r>
            <a:r>
              <a:rPr lang="en-US"/>
              <a:t> </a:t>
            </a:r>
            <a:r>
              <a:rPr lang="en-US" err="1"/>
              <a:t>dolo</a:t>
            </a:r>
            <a:r>
              <a:rPr lang="en-US"/>
              <a:t> </a:t>
            </a:r>
            <a:r>
              <a:rPr lang="en-US" err="1"/>
              <a:t>dernatur</a:t>
            </a:r>
            <a:r>
              <a:rPr lang="en-US"/>
              <a:t> </a:t>
            </a:r>
            <a:r>
              <a:rPr lang="en-US" err="1"/>
              <a:t>seniste</a:t>
            </a:r>
            <a:r>
              <a:rPr lang="en-US"/>
              <a:t> </a:t>
            </a:r>
            <a:r>
              <a:rPr lang="en-US" err="1"/>
              <a:t>mporpor</a:t>
            </a:r>
            <a:r>
              <a:rPr lang="en-US"/>
              <a:t> </a:t>
            </a:r>
            <a:r>
              <a:rPr lang="en-US" err="1"/>
              <a:t>eperfer</a:t>
            </a:r>
            <a:r>
              <a:rPr lang="en-US"/>
              <a:t> </a:t>
            </a:r>
            <a:r>
              <a:rPr lang="en-US" err="1"/>
              <a:t>natestem</a:t>
            </a:r>
            <a:r>
              <a:rPr lang="en-US"/>
              <a:t> </a:t>
            </a:r>
            <a:r>
              <a:rPr lang="en-US" err="1"/>
              <a:t>quibusd</a:t>
            </a:r>
            <a:r>
              <a:rPr lang="en-US"/>
              <a:t> </a:t>
            </a:r>
            <a:r>
              <a:rPr lang="en-US" err="1"/>
              <a:t>aectur</a:t>
            </a:r>
            <a:r>
              <a:rPr lang="en-US"/>
              <a:t>? </a:t>
            </a:r>
            <a:r>
              <a:rPr lang="en-US" err="1"/>
              <a:t>Nihilibus</a:t>
            </a:r>
            <a:r>
              <a:rPr lang="en-US"/>
              <a:t> et quo </a:t>
            </a:r>
            <a:r>
              <a:rPr lang="en-US" err="1"/>
              <a:t>tet</a:t>
            </a:r>
            <a:r>
              <a:rPr lang="en-US"/>
              <a:t> </a:t>
            </a:r>
            <a:r>
              <a:rPr lang="en-US" err="1"/>
              <a:t>rerorum</a:t>
            </a:r>
            <a:endParaRPr lang="en-US"/>
          </a:p>
          <a:p>
            <a:endParaRPr lang="en-US"/>
          </a:p>
        </p:txBody>
      </p:sp>
      <p:sp>
        <p:nvSpPr>
          <p:cNvPr id="38" name="Text Placeholder 2"/>
          <p:cNvSpPr>
            <a:spLocks noGrp="1"/>
          </p:cNvSpPr>
          <p:nvPr>
            <p:ph type="body" sz="quarter" idx="23"/>
          </p:nvPr>
        </p:nvSpPr>
        <p:spPr>
          <a:xfrm>
            <a:off x="415926" y="2092961"/>
            <a:ext cx="4827600" cy="3135174"/>
          </a:xfrm>
        </p:spPr>
        <p:txBody>
          <a:bodyPr lIns="0" tIns="0">
            <a:noAutofit/>
          </a:bodyPr>
          <a:lstStyle>
            <a:lvl1pPr marL="0" indent="0">
              <a:lnSpc>
                <a:spcPct val="90000"/>
              </a:lnSpc>
              <a:spcBef>
                <a:spcPts val="0"/>
              </a:spcBef>
              <a:spcAft>
                <a:spcPts val="1000"/>
              </a:spcAft>
              <a:buNone/>
              <a:defRPr sz="1100" b="0">
                <a:solidFill>
                  <a:schemeClr val="bg2"/>
                </a:solidFill>
              </a:defRPr>
            </a:lvl1pPr>
            <a:lvl2pPr indent="-152400">
              <a:lnSpc>
                <a:spcPct val="90000"/>
              </a:lnSpc>
              <a:spcBef>
                <a:spcPts val="0"/>
              </a:spcBef>
              <a:buClr>
                <a:schemeClr val="bg1"/>
              </a:buClr>
              <a:defRPr sz="1100" b="0">
                <a:solidFill>
                  <a:schemeClr val="bg1"/>
                </a:solidFill>
              </a:defRPr>
            </a:lvl2pPr>
            <a:lvl3pPr marL="936625" indent="-250825">
              <a:lnSpc>
                <a:spcPct val="90000"/>
              </a:lnSpc>
              <a:spcBef>
                <a:spcPts val="0"/>
              </a:spcBef>
              <a:buClr>
                <a:schemeClr val="bg2"/>
              </a:buClr>
              <a:defRPr sz="1100" b="0">
                <a:solidFill>
                  <a:schemeClr val="bg1"/>
                </a:solidFill>
              </a:defRPr>
            </a:lvl3pPr>
            <a:lvl4pPr marL="1117600">
              <a:lnSpc>
                <a:spcPct val="90000"/>
              </a:lnSpc>
              <a:spcBef>
                <a:spcPts val="0"/>
              </a:spcBef>
              <a:buClr>
                <a:schemeClr val="accent2"/>
              </a:buClr>
              <a:defRPr sz="1100" b="0">
                <a:solidFill>
                  <a:schemeClr val="bg1"/>
                </a:solidFill>
              </a:defRPr>
            </a:lvl4pPr>
            <a:lvl5pPr marL="1338580" indent="-228600">
              <a:lnSpc>
                <a:spcPct val="90000"/>
              </a:lnSpc>
              <a:spcBef>
                <a:spcPts val="0"/>
              </a:spcBef>
              <a:buClr>
                <a:schemeClr val="accent3"/>
              </a:buClr>
              <a:defRPr sz="1100" b="0">
                <a:solidFill>
                  <a:schemeClr val="bg1"/>
                </a:solidFill>
              </a:defRPr>
            </a:lvl5pPr>
          </a:lstStyle>
          <a:p>
            <a:pPr lvl="0"/>
            <a:r>
              <a:rPr lang="en-US"/>
              <a:t>Click to edit Master text styles</a:t>
            </a:r>
          </a:p>
          <a:p>
            <a:pPr lvl="1"/>
            <a:r>
              <a:rPr lang="en-US"/>
              <a:t>Bullet point style</a:t>
            </a:r>
          </a:p>
          <a:p>
            <a:pPr lvl="2"/>
            <a:r>
              <a:rPr lang="en-US"/>
              <a:t>Second level</a:t>
            </a:r>
          </a:p>
          <a:p>
            <a:pPr lvl="3"/>
            <a:r>
              <a:rPr lang="en-US"/>
              <a:t>Third level</a:t>
            </a:r>
          </a:p>
          <a:p>
            <a:pPr lvl="4"/>
            <a:r>
              <a:rPr lang="en-US"/>
              <a:t>Fourth level</a:t>
            </a:r>
          </a:p>
        </p:txBody>
      </p:sp>
      <p:sp>
        <p:nvSpPr>
          <p:cNvPr id="30" name="Content Placeholder 16"/>
          <p:cNvSpPr>
            <a:spLocks noGrp="1"/>
          </p:cNvSpPr>
          <p:nvPr>
            <p:ph sz="quarter" idx="13"/>
          </p:nvPr>
        </p:nvSpPr>
        <p:spPr>
          <a:xfrm>
            <a:off x="5486060" y="2092960"/>
            <a:ext cx="6315621" cy="3106800"/>
          </a:xfrm>
        </p:spPr>
        <p:txBody>
          <a:bodyPr tIns="0">
            <a:noAutofit/>
          </a:bodyPr>
          <a:lstStyle>
            <a:lvl1pPr marL="0" indent="0">
              <a:buNone/>
              <a:defRPr sz="1100">
                <a:solidFill>
                  <a:schemeClr val="tx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33" name="Text Placeholder 7"/>
          <p:cNvSpPr>
            <a:spLocks noGrp="1"/>
          </p:cNvSpPr>
          <p:nvPr>
            <p:ph type="body" sz="quarter" idx="14"/>
          </p:nvPr>
        </p:nvSpPr>
        <p:spPr>
          <a:xfrm>
            <a:off x="5486061" y="4886960"/>
            <a:ext cx="6311810" cy="312800"/>
          </a:xfrm>
        </p:spPr>
        <p:txBody>
          <a:bodyPr lIns="0">
            <a:noAutofit/>
          </a:bodyPr>
          <a:lstStyle>
            <a:lvl1pPr marL="0" indent="0" algn="ctr">
              <a:lnSpc>
                <a:spcPts val="900"/>
              </a:lnSpc>
              <a:spcBef>
                <a:spcPts val="0"/>
              </a:spcBef>
              <a:spcAft>
                <a:spcPts val="0"/>
              </a:spcAft>
              <a:buNone/>
              <a:defRPr sz="800">
                <a:solidFill>
                  <a:schemeClr val="bg1"/>
                </a:solidFill>
              </a:defRPr>
            </a:lvl1pPr>
            <a:lvl2pPr marL="457200" indent="0">
              <a:lnSpc>
                <a:spcPts val="1320"/>
              </a:lnSpc>
              <a:spcBef>
                <a:spcPts val="0"/>
              </a:spcBef>
              <a:spcAft>
                <a:spcPts val="0"/>
              </a:spcAft>
              <a:buNone/>
              <a:defRPr sz="1100">
                <a:solidFill>
                  <a:schemeClr val="bg1"/>
                </a:solidFill>
              </a:defRPr>
            </a:lvl2pPr>
            <a:lvl3pPr marL="894080" indent="-254000">
              <a:lnSpc>
                <a:spcPts val="1320"/>
              </a:lnSpc>
              <a:spcBef>
                <a:spcPts val="0"/>
              </a:spcBef>
              <a:spcAft>
                <a:spcPts val="0"/>
              </a:spcAft>
              <a:buClr>
                <a:schemeClr val="bg2"/>
              </a:buClr>
              <a:defRPr sz="1100">
                <a:solidFill>
                  <a:schemeClr val="bg1"/>
                </a:solidFill>
              </a:defRPr>
            </a:lvl3pPr>
            <a:lvl4pPr marL="1117600" indent="-254000">
              <a:lnSpc>
                <a:spcPts val="1320"/>
              </a:lnSpc>
              <a:spcBef>
                <a:spcPts val="0"/>
              </a:spcBef>
              <a:spcAft>
                <a:spcPts val="0"/>
              </a:spcAft>
              <a:buClr>
                <a:schemeClr val="bg2"/>
              </a:buClr>
              <a:defRPr sz="1100">
                <a:solidFill>
                  <a:schemeClr val="bg1"/>
                </a:solidFill>
              </a:defRPr>
            </a:lvl4pPr>
            <a:lvl5pPr marL="1339850" indent="-254000">
              <a:lnSpc>
                <a:spcPts val="1320"/>
              </a:lnSpc>
              <a:spcBef>
                <a:spcPts val="0"/>
              </a:spcBef>
              <a:spcAft>
                <a:spcPts val="0"/>
              </a:spcAft>
              <a:buClr>
                <a:schemeClr val="accent3"/>
              </a:buClr>
              <a:defRPr sz="1100">
                <a:solidFill>
                  <a:schemeClr val="bg1"/>
                </a:solidFill>
              </a:defRPr>
            </a:lvl5pPr>
          </a:lstStyle>
          <a:p>
            <a:pPr lvl="0"/>
            <a:r>
              <a:rPr lang="en-US"/>
              <a:t>Click to edit Master text styles</a:t>
            </a:r>
          </a:p>
        </p:txBody>
      </p:sp>
      <p:pic>
        <p:nvPicPr>
          <p:cNvPr id="13" name="图片 12" descr="徽标, 公司名称&#10;&#10;描述已自动生成"/>
          <p:cNvPicPr>
            <a:picLocks noChangeAspect="1"/>
          </p:cNvPicPr>
          <p:nvPr userDrawn="1"/>
        </p:nvPicPr>
        <p:blipFill>
          <a:blip r:embed="rId2"/>
          <a:stretch>
            <a:fillRect/>
          </a:stretch>
        </p:blipFill>
        <p:spPr>
          <a:xfrm>
            <a:off x="10551997" y="6126599"/>
            <a:ext cx="1911471" cy="885284"/>
          </a:xfrm>
          <a:prstGeom prst="rect">
            <a:avLst/>
          </a:prstGeom>
        </p:spPr>
      </p:pic>
    </p:spTree>
    <p:extLst>
      <p:ext uri="{BB962C8B-B14F-4D97-AF65-F5344CB8AC3E}">
        <p14:creationId xmlns:p14="http://schemas.microsoft.com/office/powerpoint/2010/main" val="33432171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15924" y="803275"/>
            <a:ext cx="11386800" cy="893763"/>
          </a:xfrm>
        </p:spPr>
        <p:txBody>
          <a:bodyPr lIns="0">
            <a:noAutofit/>
          </a:bodyPr>
          <a:lstStyle>
            <a:lvl1pPr marL="0" indent="0">
              <a:lnSpc>
                <a:spcPts val="3240"/>
              </a:lnSpc>
              <a:spcBef>
                <a:spcPts val="0"/>
              </a:spcBef>
              <a:buNone/>
              <a:defRPr sz="27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4"/>
          <p:cNvSpPr>
            <a:spLocks noGrp="1"/>
          </p:cNvSpPr>
          <p:nvPr>
            <p:ph type="body" sz="quarter" idx="11"/>
          </p:nvPr>
        </p:nvSpPr>
        <p:spPr>
          <a:xfrm>
            <a:off x="415924" y="528320"/>
            <a:ext cx="11386800" cy="338059"/>
          </a:xfrm>
        </p:spPr>
        <p:txBody>
          <a:bodyPr lIns="0">
            <a:noAutofit/>
          </a:bodyPr>
          <a:lstStyle>
            <a:lvl1pPr marL="0" indent="0">
              <a:lnSpc>
                <a:spcPts val="2000"/>
              </a:lnSpc>
              <a:spcBef>
                <a:spcPts val="0"/>
              </a:spcBef>
              <a:buNone/>
              <a:defRPr sz="2000" baseline="0">
                <a:solidFill>
                  <a:schemeClr val="tx1"/>
                </a:solidFill>
              </a:defRPr>
            </a:lvl1pPr>
            <a:lvl2pPr marL="457200" indent="0">
              <a:lnSpc>
                <a:spcPts val="2000"/>
              </a:lnSpc>
              <a:spcBef>
                <a:spcPts val="0"/>
              </a:spcBef>
              <a:buNone/>
              <a:defRPr sz="2000" baseline="0">
                <a:solidFill>
                  <a:schemeClr val="tx1"/>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
        <p:nvSpPr>
          <p:cNvPr id="24" name="Slide Number Placeholder 5"/>
          <p:cNvSpPr>
            <a:spLocks noGrp="1"/>
          </p:cNvSpPr>
          <p:nvPr>
            <p:ph type="sldNum" sz="quarter" idx="21"/>
          </p:nvPr>
        </p:nvSpPr>
        <p:spPr>
          <a:xfrm>
            <a:off x="11507732" y="6323715"/>
            <a:ext cx="533399" cy="365125"/>
          </a:xfrm>
          <a:prstGeom prst="rect">
            <a:avLst/>
          </a:prstGeom>
        </p:spPr>
        <p:txBody>
          <a:bodyPr/>
          <a:lstStyle>
            <a:lvl1pPr algn="l">
              <a:defRPr sz="800"/>
            </a:lvl1pPr>
          </a:lstStyle>
          <a:p>
            <a:fld id="{DABD0C2C-16A1-A948-A40F-15152977CC7B}" type="slidenum">
              <a:rPr lang="en-US" smtClean="0"/>
              <a:t>‹#›</a:t>
            </a:fld>
            <a:endParaRPr lang="en-US"/>
          </a:p>
        </p:txBody>
      </p:sp>
      <p:sp>
        <p:nvSpPr>
          <p:cNvPr id="26" name="Footer Placeholder 4"/>
          <p:cNvSpPr>
            <a:spLocks noGrp="1"/>
          </p:cNvSpPr>
          <p:nvPr>
            <p:ph type="ftr" sz="quarter" idx="22"/>
          </p:nvPr>
        </p:nvSpPr>
        <p:spPr>
          <a:xfrm>
            <a:off x="1337998" y="6391675"/>
            <a:ext cx="5402855" cy="365125"/>
          </a:xfrm>
          <a:prstGeom prst="rect">
            <a:avLst/>
          </a:prstGeom>
        </p:spPr>
        <p:txBody>
          <a:bodyPr/>
          <a:lstStyle>
            <a:lvl1pPr algn="l">
              <a:defRPr sz="800" b="0" i="0">
                <a:solidFill>
                  <a:schemeClr val="accent5"/>
                </a:solidFill>
                <a:latin typeface="Trebuchet MS" panose="020B0603020202020204" pitchFamily="34" charset="0"/>
              </a:defRPr>
            </a:lvl1pPr>
          </a:lstStyle>
          <a:p>
            <a:r>
              <a:rPr lang="en-US" dirty="0" err="1"/>
              <a:t>Henis</a:t>
            </a:r>
            <a:r>
              <a:rPr lang="en-US" dirty="0"/>
              <a:t> </a:t>
            </a:r>
            <a:r>
              <a:rPr lang="en-US" dirty="0" err="1"/>
              <a:t>alicim</a:t>
            </a:r>
            <a:r>
              <a:rPr lang="en-US" dirty="0"/>
              <a:t> </a:t>
            </a:r>
            <a:r>
              <a:rPr lang="en-US" dirty="0" err="1"/>
              <a:t>fugiae</a:t>
            </a:r>
            <a:r>
              <a:rPr lang="en-US" dirty="0"/>
              <a:t> es </a:t>
            </a:r>
            <a:r>
              <a:rPr lang="en-US" dirty="0" err="1"/>
              <a:t>vendem</a:t>
            </a:r>
            <a:r>
              <a:rPr lang="en-US" dirty="0"/>
              <a:t> </a:t>
            </a:r>
            <a:r>
              <a:rPr lang="en-US" dirty="0" err="1"/>
              <a:t>rendi</a:t>
            </a:r>
            <a:r>
              <a:rPr lang="en-US" dirty="0"/>
              <a:t> </a:t>
            </a:r>
            <a:r>
              <a:rPr lang="en-US" dirty="0" err="1"/>
              <a:t>ilitibus</a:t>
            </a:r>
            <a:r>
              <a:rPr lang="en-US" dirty="0"/>
              <a:t> </a:t>
            </a:r>
            <a:r>
              <a:rPr lang="en-US" dirty="0" err="1"/>
              <a:t>iminvenimi</a:t>
            </a:r>
            <a:r>
              <a:rPr lang="en-US" dirty="0"/>
              <a:t>, </a:t>
            </a:r>
            <a:r>
              <a:rPr lang="en-US" dirty="0" err="1"/>
              <a:t>officit</a:t>
            </a:r>
            <a:r>
              <a:rPr lang="en-US" dirty="0"/>
              <a:t> </a:t>
            </a:r>
            <a:r>
              <a:rPr lang="en-US" dirty="0" err="1"/>
              <a:t>aturit</a:t>
            </a:r>
            <a:r>
              <a:rPr lang="en-US" dirty="0"/>
              <a:t> </a:t>
            </a:r>
            <a:r>
              <a:rPr lang="en-US" dirty="0" err="1"/>
              <a:t>ut</a:t>
            </a:r>
            <a:r>
              <a:rPr lang="en-US" dirty="0"/>
              <a:t> </a:t>
            </a:r>
            <a:r>
              <a:rPr lang="en-US" dirty="0" err="1"/>
              <a:t>mo</a:t>
            </a:r>
            <a:r>
              <a:rPr lang="en-US" dirty="0"/>
              <a:t> </a:t>
            </a:r>
            <a:r>
              <a:rPr lang="en-US" dirty="0" err="1"/>
              <a:t>consequis</a:t>
            </a:r>
            <a:r>
              <a:rPr lang="en-US" dirty="0"/>
              <a:t> ant </a:t>
            </a:r>
            <a:r>
              <a:rPr lang="en-US" dirty="0" err="1"/>
              <a:t>ut</a:t>
            </a:r>
            <a:r>
              <a:rPr lang="en-US" dirty="0"/>
              <a:t> </a:t>
            </a:r>
            <a:r>
              <a:rPr lang="en-US" dirty="0" err="1"/>
              <a:t>volut</a:t>
            </a:r>
            <a:r>
              <a:rPr lang="en-US" dirty="0"/>
              <a:t> </a:t>
            </a:r>
            <a:r>
              <a:rPr lang="en-US" dirty="0" err="1"/>
              <a:t>ulpa</a:t>
            </a:r>
            <a:endParaRPr lang="en-US" dirty="0"/>
          </a:p>
          <a:p>
            <a:r>
              <a:rPr lang="en-US" dirty="0"/>
              <a:t>que </a:t>
            </a:r>
            <a:r>
              <a:rPr lang="en-US" dirty="0" err="1"/>
              <a:t>ium</a:t>
            </a:r>
            <a:r>
              <a:rPr lang="en-US" dirty="0"/>
              <a:t> </a:t>
            </a:r>
            <a:r>
              <a:rPr lang="en-US" dirty="0" err="1"/>
              <a:t>dolo</a:t>
            </a:r>
            <a:r>
              <a:rPr lang="en-US" dirty="0"/>
              <a:t> </a:t>
            </a:r>
            <a:r>
              <a:rPr lang="en-US" dirty="0" err="1"/>
              <a:t>dernatur</a:t>
            </a:r>
            <a:r>
              <a:rPr lang="en-US" dirty="0"/>
              <a:t> </a:t>
            </a:r>
            <a:r>
              <a:rPr lang="en-US" dirty="0" err="1"/>
              <a:t>seniste</a:t>
            </a:r>
            <a:r>
              <a:rPr lang="en-US" dirty="0"/>
              <a:t> </a:t>
            </a:r>
            <a:r>
              <a:rPr lang="en-US" dirty="0" err="1"/>
              <a:t>mporpor</a:t>
            </a:r>
            <a:r>
              <a:rPr lang="en-US" dirty="0"/>
              <a:t> </a:t>
            </a:r>
            <a:r>
              <a:rPr lang="en-US" dirty="0" err="1"/>
              <a:t>eperfer</a:t>
            </a:r>
            <a:r>
              <a:rPr lang="en-US" dirty="0"/>
              <a:t> </a:t>
            </a:r>
            <a:r>
              <a:rPr lang="en-US" dirty="0" err="1"/>
              <a:t>natestem</a:t>
            </a:r>
            <a:r>
              <a:rPr lang="en-US" dirty="0"/>
              <a:t> </a:t>
            </a:r>
            <a:r>
              <a:rPr lang="en-US" dirty="0" err="1"/>
              <a:t>quibusd</a:t>
            </a:r>
            <a:r>
              <a:rPr lang="en-US" dirty="0"/>
              <a:t> </a:t>
            </a:r>
            <a:r>
              <a:rPr lang="en-US" dirty="0" err="1"/>
              <a:t>aectur</a:t>
            </a:r>
            <a:r>
              <a:rPr lang="en-US" dirty="0"/>
              <a:t>? </a:t>
            </a:r>
            <a:r>
              <a:rPr lang="en-US" dirty="0" err="1"/>
              <a:t>Nihilibus</a:t>
            </a:r>
            <a:r>
              <a:rPr lang="en-US" dirty="0"/>
              <a:t> et quo </a:t>
            </a:r>
            <a:r>
              <a:rPr lang="en-US" dirty="0" err="1"/>
              <a:t>tet</a:t>
            </a:r>
            <a:r>
              <a:rPr lang="en-US" dirty="0"/>
              <a:t> </a:t>
            </a:r>
            <a:r>
              <a:rPr lang="en-US" dirty="0" err="1"/>
              <a:t>rerorum</a:t>
            </a:r>
            <a:endParaRPr lang="en-US" dirty="0"/>
          </a:p>
          <a:p>
            <a:endParaRPr lang="en-US" dirty="0"/>
          </a:p>
        </p:txBody>
      </p:sp>
      <p:sp>
        <p:nvSpPr>
          <p:cNvPr id="32" name="Freeform 31"/>
          <p:cNvSpPr/>
          <p:nvPr userDrawn="1"/>
        </p:nvSpPr>
        <p:spPr>
          <a:xfrm>
            <a:off x="139702" y="6219315"/>
            <a:ext cx="11915774" cy="104400"/>
          </a:xfrm>
          <a:custGeom>
            <a:avLst/>
            <a:gdLst>
              <a:gd name="connsiteX0" fmla="*/ 0 w 11909425"/>
              <a:gd name="connsiteY0" fmla="*/ 0 h 104400"/>
              <a:gd name="connsiteX1" fmla="*/ 33915 w 11909425"/>
              <a:gd name="connsiteY1" fmla="*/ 0 h 104400"/>
              <a:gd name="connsiteX2" fmla="*/ 11875510 w 11909425"/>
              <a:gd name="connsiteY2" fmla="*/ 0 h 104400"/>
              <a:gd name="connsiteX3" fmla="*/ 11909425 w 11909425"/>
              <a:gd name="connsiteY3" fmla="*/ 0 h 104400"/>
              <a:gd name="connsiteX4" fmla="*/ 11909425 w 11909425"/>
              <a:gd name="connsiteY4" fmla="*/ 33915 h 104400"/>
              <a:gd name="connsiteX5" fmla="*/ 11909425 w 11909425"/>
              <a:gd name="connsiteY5" fmla="*/ 70485 h 104400"/>
              <a:gd name="connsiteX6" fmla="*/ 11909425 w 11909425"/>
              <a:gd name="connsiteY6" fmla="*/ 71360 h 104400"/>
              <a:gd name="connsiteX7" fmla="*/ 11909063 w 11909425"/>
              <a:gd name="connsiteY7" fmla="*/ 71360 h 104400"/>
              <a:gd name="connsiteX8" fmla="*/ 11899492 w 11909425"/>
              <a:gd name="connsiteY8" fmla="*/ 94467 h 104400"/>
              <a:gd name="connsiteX9" fmla="*/ 11875510 w 11909425"/>
              <a:gd name="connsiteY9" fmla="*/ 104400 h 104400"/>
              <a:gd name="connsiteX10" fmla="*/ 33915 w 11909425"/>
              <a:gd name="connsiteY10" fmla="*/ 104400 h 104400"/>
              <a:gd name="connsiteX11" fmla="*/ 9934 w 11909425"/>
              <a:gd name="connsiteY11" fmla="*/ 94467 h 104400"/>
              <a:gd name="connsiteX12" fmla="*/ 363 w 11909425"/>
              <a:gd name="connsiteY12" fmla="*/ 71360 h 104400"/>
              <a:gd name="connsiteX13" fmla="*/ 0 w 11909425"/>
              <a:gd name="connsiteY13" fmla="*/ 71360 h 104400"/>
              <a:gd name="connsiteX14" fmla="*/ 0 w 11909425"/>
              <a:gd name="connsiteY14" fmla="*/ 70485 h 104400"/>
              <a:gd name="connsiteX15" fmla="*/ 0 w 11909425"/>
              <a:gd name="connsiteY15" fmla="*/ 33915 h 1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09425" h="104400">
                <a:moveTo>
                  <a:pt x="0" y="0"/>
                </a:moveTo>
                <a:lnTo>
                  <a:pt x="33915" y="0"/>
                </a:lnTo>
                <a:lnTo>
                  <a:pt x="11875510" y="0"/>
                </a:lnTo>
                <a:lnTo>
                  <a:pt x="11909425" y="0"/>
                </a:lnTo>
                <a:lnTo>
                  <a:pt x="11909425" y="33915"/>
                </a:lnTo>
                <a:lnTo>
                  <a:pt x="11909425" y="70485"/>
                </a:lnTo>
                <a:lnTo>
                  <a:pt x="11909425" y="71360"/>
                </a:lnTo>
                <a:lnTo>
                  <a:pt x="11909063" y="71360"/>
                </a:lnTo>
                <a:lnTo>
                  <a:pt x="11899492" y="94467"/>
                </a:lnTo>
                <a:cubicBezTo>
                  <a:pt x="11893354" y="100604"/>
                  <a:pt x="11884875" y="104400"/>
                  <a:pt x="11875510" y="104400"/>
                </a:cubicBezTo>
                <a:lnTo>
                  <a:pt x="33915" y="104400"/>
                </a:lnTo>
                <a:cubicBezTo>
                  <a:pt x="24550" y="104400"/>
                  <a:pt x="16071" y="100604"/>
                  <a:pt x="9934" y="94467"/>
                </a:cubicBezTo>
                <a:lnTo>
                  <a:pt x="363" y="71360"/>
                </a:lnTo>
                <a:lnTo>
                  <a:pt x="0" y="71360"/>
                </a:lnTo>
                <a:lnTo>
                  <a:pt x="0" y="70485"/>
                </a:lnTo>
                <a:lnTo>
                  <a:pt x="0" y="3391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8" name="Text Placeholder 2"/>
          <p:cNvSpPr>
            <a:spLocks noGrp="1"/>
          </p:cNvSpPr>
          <p:nvPr>
            <p:ph type="body" sz="quarter" idx="23"/>
          </p:nvPr>
        </p:nvSpPr>
        <p:spPr>
          <a:xfrm>
            <a:off x="415926" y="2092960"/>
            <a:ext cx="4827600" cy="3106800"/>
          </a:xfrm>
        </p:spPr>
        <p:txBody>
          <a:bodyPr lIns="0" tIns="0">
            <a:noAutofit/>
          </a:bodyPr>
          <a:lstStyle>
            <a:lvl1pPr marL="0" indent="0">
              <a:lnSpc>
                <a:spcPct val="90000"/>
              </a:lnSpc>
              <a:spcBef>
                <a:spcPts val="0"/>
              </a:spcBef>
              <a:spcAft>
                <a:spcPts val="1000"/>
              </a:spcAft>
              <a:buNone/>
              <a:defRPr sz="1100" b="0"/>
            </a:lvl1pPr>
            <a:lvl2pPr indent="-152400">
              <a:lnSpc>
                <a:spcPct val="90000"/>
              </a:lnSpc>
              <a:spcBef>
                <a:spcPts val="0"/>
              </a:spcBef>
              <a:buClr>
                <a:schemeClr val="tx1"/>
              </a:buClr>
              <a:defRPr sz="1100" b="0">
                <a:solidFill>
                  <a:schemeClr val="accent5"/>
                </a:solidFill>
              </a:defRPr>
            </a:lvl2pPr>
            <a:lvl3pPr marL="936625" indent="-250825">
              <a:lnSpc>
                <a:spcPct val="90000"/>
              </a:lnSpc>
              <a:spcBef>
                <a:spcPts val="0"/>
              </a:spcBef>
              <a:buClr>
                <a:schemeClr val="bg2"/>
              </a:buClr>
              <a:defRPr sz="1100" b="0">
                <a:solidFill>
                  <a:schemeClr val="accent5"/>
                </a:solidFill>
              </a:defRPr>
            </a:lvl3pPr>
            <a:lvl4pPr marL="1117600">
              <a:lnSpc>
                <a:spcPct val="90000"/>
              </a:lnSpc>
              <a:spcBef>
                <a:spcPts val="0"/>
              </a:spcBef>
              <a:buClr>
                <a:schemeClr val="accent2"/>
              </a:buClr>
              <a:defRPr sz="1100" b="0">
                <a:solidFill>
                  <a:schemeClr val="accent5"/>
                </a:solidFill>
              </a:defRPr>
            </a:lvl4pPr>
            <a:lvl5pPr marL="1338580" indent="-228600">
              <a:lnSpc>
                <a:spcPct val="90000"/>
              </a:lnSpc>
              <a:spcBef>
                <a:spcPts val="0"/>
              </a:spcBef>
              <a:buClr>
                <a:schemeClr val="accent3"/>
              </a:buClr>
              <a:defRPr sz="1100" b="0">
                <a:solidFill>
                  <a:schemeClr val="accent5"/>
                </a:solidFill>
              </a:defRPr>
            </a:lvl5pPr>
          </a:lstStyle>
          <a:p>
            <a:pPr lvl="0"/>
            <a:r>
              <a:rPr lang="en-US"/>
              <a:t>Click to edit Master text styles</a:t>
            </a:r>
          </a:p>
          <a:p>
            <a:pPr lvl="1"/>
            <a:r>
              <a:rPr lang="en-US"/>
              <a:t>Bullet point style</a:t>
            </a:r>
          </a:p>
          <a:p>
            <a:pPr lvl="2"/>
            <a:r>
              <a:rPr lang="en-US"/>
              <a:t>Second level</a:t>
            </a:r>
          </a:p>
          <a:p>
            <a:pPr lvl="3"/>
            <a:r>
              <a:rPr lang="en-US"/>
              <a:t>Third level</a:t>
            </a:r>
          </a:p>
          <a:p>
            <a:pPr lvl="4"/>
            <a:r>
              <a:rPr lang="en-US"/>
              <a:t>Fourth level</a:t>
            </a:r>
          </a:p>
        </p:txBody>
      </p:sp>
      <p:sp>
        <p:nvSpPr>
          <p:cNvPr id="30" name="Content Placeholder 16"/>
          <p:cNvSpPr>
            <a:spLocks noGrp="1"/>
          </p:cNvSpPr>
          <p:nvPr>
            <p:ph sz="quarter" idx="13"/>
          </p:nvPr>
        </p:nvSpPr>
        <p:spPr>
          <a:xfrm>
            <a:off x="5486060" y="2092960"/>
            <a:ext cx="6315621" cy="3106800"/>
          </a:xfrm>
        </p:spPr>
        <p:txBody>
          <a:bodyPr tIns="0">
            <a:noAutofit/>
          </a:bodyPr>
          <a:lstStyle>
            <a:lvl1pPr marL="0" indent="0">
              <a:buNone/>
              <a:defRPr sz="1100">
                <a:solidFill>
                  <a:schemeClr val="tx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33" name="Text Placeholder 7"/>
          <p:cNvSpPr>
            <a:spLocks noGrp="1"/>
          </p:cNvSpPr>
          <p:nvPr>
            <p:ph type="body" sz="quarter" idx="14"/>
          </p:nvPr>
        </p:nvSpPr>
        <p:spPr>
          <a:xfrm>
            <a:off x="5486061" y="4886960"/>
            <a:ext cx="6311810" cy="312800"/>
          </a:xfrm>
        </p:spPr>
        <p:txBody>
          <a:bodyPr lIns="0">
            <a:noAutofit/>
          </a:bodyPr>
          <a:lstStyle>
            <a:lvl1pPr marL="0" indent="0" algn="ctr">
              <a:lnSpc>
                <a:spcPts val="900"/>
              </a:lnSpc>
              <a:spcBef>
                <a:spcPts val="0"/>
              </a:spcBef>
              <a:spcAft>
                <a:spcPts val="0"/>
              </a:spcAft>
              <a:buNone/>
              <a:defRPr sz="800">
                <a:solidFill>
                  <a:schemeClr val="tx1"/>
                </a:solidFill>
              </a:defRPr>
            </a:lvl1pPr>
            <a:lvl2pPr marL="457200" indent="0">
              <a:lnSpc>
                <a:spcPts val="1320"/>
              </a:lnSpc>
              <a:spcBef>
                <a:spcPts val="0"/>
              </a:spcBef>
              <a:spcAft>
                <a:spcPts val="0"/>
              </a:spcAft>
              <a:buNone/>
              <a:defRPr sz="1100">
                <a:solidFill>
                  <a:schemeClr val="bg1"/>
                </a:solidFill>
              </a:defRPr>
            </a:lvl2pPr>
            <a:lvl3pPr marL="894080" indent="-254000">
              <a:lnSpc>
                <a:spcPts val="1320"/>
              </a:lnSpc>
              <a:spcBef>
                <a:spcPts val="0"/>
              </a:spcBef>
              <a:spcAft>
                <a:spcPts val="0"/>
              </a:spcAft>
              <a:buClr>
                <a:schemeClr val="bg2"/>
              </a:buClr>
              <a:defRPr sz="1100">
                <a:solidFill>
                  <a:schemeClr val="bg1"/>
                </a:solidFill>
              </a:defRPr>
            </a:lvl3pPr>
            <a:lvl4pPr marL="1117600" indent="-254000">
              <a:lnSpc>
                <a:spcPts val="1320"/>
              </a:lnSpc>
              <a:spcBef>
                <a:spcPts val="0"/>
              </a:spcBef>
              <a:spcAft>
                <a:spcPts val="0"/>
              </a:spcAft>
              <a:buClr>
                <a:schemeClr val="bg2"/>
              </a:buClr>
              <a:defRPr sz="1100">
                <a:solidFill>
                  <a:schemeClr val="bg1"/>
                </a:solidFill>
              </a:defRPr>
            </a:lvl4pPr>
            <a:lvl5pPr marL="1339850" indent="-254000">
              <a:lnSpc>
                <a:spcPts val="1320"/>
              </a:lnSpc>
              <a:spcBef>
                <a:spcPts val="0"/>
              </a:spcBef>
              <a:spcAft>
                <a:spcPts val="0"/>
              </a:spcAft>
              <a:buClr>
                <a:schemeClr val="accent3"/>
              </a:buClr>
              <a:defRPr sz="1100">
                <a:solidFill>
                  <a:schemeClr val="bg1"/>
                </a:solidFill>
              </a:defRPr>
            </a:lvl5pPr>
          </a:lstStyle>
          <a:p>
            <a:pPr lvl="0"/>
            <a:r>
              <a:rPr lang="en-US"/>
              <a:t>Click to edit Master text styles</a:t>
            </a:r>
          </a:p>
        </p:txBody>
      </p:sp>
      <p:pic>
        <p:nvPicPr>
          <p:cNvPr id="13" name="图片 12" descr="徽标, 公司名称&#10;&#10;描述已自动生成"/>
          <p:cNvPicPr>
            <a:picLocks noChangeAspect="1"/>
          </p:cNvPicPr>
          <p:nvPr userDrawn="1"/>
        </p:nvPicPr>
        <p:blipFill>
          <a:blip r:embed="rId2"/>
          <a:stretch>
            <a:fillRect/>
          </a:stretch>
        </p:blipFill>
        <p:spPr>
          <a:xfrm>
            <a:off x="-302643" y="6151355"/>
            <a:ext cx="1911471" cy="885284"/>
          </a:xfrm>
          <a:prstGeom prst="rect">
            <a:avLst/>
          </a:prstGeom>
        </p:spPr>
      </p:pic>
    </p:spTree>
    <p:extLst>
      <p:ext uri="{BB962C8B-B14F-4D97-AF65-F5344CB8AC3E}">
        <p14:creationId xmlns:p14="http://schemas.microsoft.com/office/powerpoint/2010/main" val="27264931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grpSp>
        <p:nvGrpSpPr>
          <p:cNvPr id="18" name="Group 17"/>
          <p:cNvGrpSpPr/>
          <p:nvPr userDrawn="1"/>
        </p:nvGrpSpPr>
        <p:grpSpPr>
          <a:xfrm>
            <a:off x="137886" y="139701"/>
            <a:ext cx="11917813" cy="6184015"/>
            <a:chOff x="137885" y="139700"/>
            <a:chExt cx="11917814" cy="6184015"/>
          </a:xfrm>
        </p:grpSpPr>
        <p:sp>
          <p:nvSpPr>
            <p:cNvPr id="19" name="object 2"/>
            <p:cNvSpPr/>
            <p:nvPr userDrawn="1"/>
          </p:nvSpPr>
          <p:spPr>
            <a:xfrm>
              <a:off x="137885"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rgbClr val="65186A"/>
            </a:solidFill>
          </p:spPr>
          <p:txBody>
            <a:bodyPr wrap="square" lIns="0" tIns="0" rIns="0" bIns="0" rtlCol="0"/>
            <a:lstStyle/>
            <a:p>
              <a:endParaRPr sz="1800"/>
            </a:p>
          </p:txBody>
        </p:sp>
        <p:sp>
          <p:nvSpPr>
            <p:cNvPr id="20" name="Freeform 19"/>
            <p:cNvSpPr/>
            <p:nvPr userDrawn="1"/>
          </p:nvSpPr>
          <p:spPr>
            <a:xfrm>
              <a:off x="139699"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 name="Text Placeholder 4"/>
          <p:cNvSpPr>
            <a:spLocks noGrp="1"/>
          </p:cNvSpPr>
          <p:nvPr>
            <p:ph type="body" sz="quarter" idx="10"/>
          </p:nvPr>
        </p:nvSpPr>
        <p:spPr>
          <a:xfrm>
            <a:off x="415926" y="803275"/>
            <a:ext cx="10404475" cy="893763"/>
          </a:xfrm>
        </p:spPr>
        <p:txBody>
          <a:bodyPr lIns="0">
            <a:noAutofit/>
          </a:bodyPr>
          <a:lstStyle>
            <a:lvl1pPr marL="0" indent="0">
              <a:lnSpc>
                <a:spcPts val="3240"/>
              </a:lnSpc>
              <a:spcBef>
                <a:spcPts val="0"/>
              </a:spcBef>
              <a:buNone/>
              <a:defRPr sz="2700" b="1" baseline="0">
                <a:solidFill>
                  <a:schemeClr val="bg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4"/>
          <p:cNvSpPr>
            <a:spLocks noGrp="1"/>
          </p:cNvSpPr>
          <p:nvPr>
            <p:ph type="body" sz="quarter" idx="11"/>
          </p:nvPr>
        </p:nvSpPr>
        <p:spPr>
          <a:xfrm>
            <a:off x="415926" y="528320"/>
            <a:ext cx="10404475" cy="338059"/>
          </a:xfrm>
        </p:spPr>
        <p:txBody>
          <a:bodyPr lIns="0">
            <a:noAutofit/>
          </a:bodyPr>
          <a:lstStyle>
            <a:lvl1pPr marL="0" indent="0">
              <a:lnSpc>
                <a:spcPts val="2000"/>
              </a:lnSpc>
              <a:spcBef>
                <a:spcPts val="0"/>
              </a:spcBef>
              <a:buNone/>
              <a:defRPr sz="2000" baseline="0">
                <a:solidFill>
                  <a:schemeClr val="bg2"/>
                </a:solidFill>
              </a:defRPr>
            </a:lvl1pPr>
            <a:lvl2pPr marL="457200" indent="0">
              <a:lnSpc>
                <a:spcPts val="2000"/>
              </a:lnSpc>
              <a:spcBef>
                <a:spcPts val="0"/>
              </a:spcBef>
              <a:buNone/>
              <a:defRPr sz="2000" baseline="0">
                <a:solidFill>
                  <a:schemeClr val="bg2"/>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
        <p:nvSpPr>
          <p:cNvPr id="8" name="Text Placeholder 7"/>
          <p:cNvSpPr>
            <a:spLocks noGrp="1"/>
          </p:cNvSpPr>
          <p:nvPr>
            <p:ph type="body" sz="quarter" idx="12"/>
          </p:nvPr>
        </p:nvSpPr>
        <p:spPr>
          <a:xfrm>
            <a:off x="415926" y="2092960"/>
            <a:ext cx="3658235" cy="3850640"/>
          </a:xfrm>
        </p:spPr>
        <p:txBody>
          <a:bodyPr lIns="0" tIns="0">
            <a:noAutofit/>
          </a:bodyPr>
          <a:lstStyle>
            <a:lvl1pPr marL="0" indent="0">
              <a:lnSpc>
                <a:spcPct val="90000"/>
              </a:lnSpc>
              <a:spcBef>
                <a:spcPts val="0"/>
              </a:spcBef>
              <a:spcAft>
                <a:spcPts val="1000"/>
              </a:spcAft>
              <a:buNone/>
              <a:defRPr sz="1100" baseline="0">
                <a:solidFill>
                  <a:schemeClr val="bg2"/>
                </a:solidFill>
              </a:defRPr>
            </a:lvl1pPr>
            <a:lvl2pPr indent="-152400">
              <a:lnSpc>
                <a:spcPct val="90000"/>
              </a:lnSpc>
              <a:spcBef>
                <a:spcPts val="0"/>
              </a:spcBef>
              <a:spcAft>
                <a:spcPts val="0"/>
              </a:spcAft>
              <a:defRPr sz="1100">
                <a:solidFill>
                  <a:schemeClr val="bg1"/>
                </a:solidFill>
              </a:defRPr>
            </a:lvl2pPr>
            <a:lvl3pPr marL="894080" indent="-254000">
              <a:lnSpc>
                <a:spcPct val="90000"/>
              </a:lnSpc>
              <a:spcBef>
                <a:spcPts val="0"/>
              </a:spcBef>
              <a:spcAft>
                <a:spcPts val="0"/>
              </a:spcAft>
              <a:buClr>
                <a:schemeClr val="bg2"/>
              </a:buClr>
              <a:defRPr sz="1100">
                <a:solidFill>
                  <a:schemeClr val="bg1"/>
                </a:solidFill>
              </a:defRPr>
            </a:lvl3pPr>
            <a:lvl4pPr marL="1117600" indent="-254000">
              <a:lnSpc>
                <a:spcPct val="90000"/>
              </a:lnSpc>
              <a:spcBef>
                <a:spcPts val="0"/>
              </a:spcBef>
              <a:spcAft>
                <a:spcPts val="0"/>
              </a:spcAft>
              <a:buClr>
                <a:schemeClr val="accent2"/>
              </a:buClr>
              <a:defRPr sz="1100">
                <a:solidFill>
                  <a:schemeClr val="bg1"/>
                </a:solidFill>
              </a:defRPr>
            </a:lvl4pPr>
            <a:lvl5pPr marL="1339850" indent="-254000">
              <a:lnSpc>
                <a:spcPct val="90000"/>
              </a:lnSpc>
              <a:spcBef>
                <a:spcPts val="0"/>
              </a:spcBef>
              <a:spcAft>
                <a:spcPts val="0"/>
              </a:spcAft>
              <a:buClr>
                <a:schemeClr val="accent3"/>
              </a:buClr>
              <a:defRPr sz="1100">
                <a:solidFill>
                  <a:schemeClr val="bg1"/>
                </a:solidFill>
              </a:defRPr>
            </a:lvl5pPr>
          </a:lstStyle>
          <a:p>
            <a:pPr lvl="0"/>
            <a:r>
              <a:rPr lang="en-US"/>
              <a:t>Click to edit Master text styles</a:t>
            </a:r>
          </a:p>
          <a:p>
            <a:pPr lvl="1"/>
            <a:r>
              <a:rPr lang="en-GB" sz="1100">
                <a:solidFill>
                  <a:srgbClr val="FFFFFF"/>
                </a:solidFill>
                <a:latin typeface="Trebuchet MS" panose="020B0603020202020204"/>
                <a:cs typeface="Trebuchet MS" panose="020B0603020202020204"/>
              </a:rPr>
              <a:t>Bullet </a:t>
            </a:r>
            <a:r>
              <a:rPr lang="en-GB" sz="1100" spc="-5">
                <a:solidFill>
                  <a:srgbClr val="FFFFFF"/>
                </a:solidFill>
                <a:latin typeface="Trebuchet MS" panose="020B0603020202020204"/>
                <a:cs typeface="Trebuchet MS" panose="020B0603020202020204"/>
              </a:rPr>
              <a:t>point</a:t>
            </a:r>
            <a:r>
              <a:rPr lang="en-GB" sz="1100" spc="-14">
                <a:solidFill>
                  <a:srgbClr val="FFFFFF"/>
                </a:solidFill>
                <a:latin typeface="Trebuchet MS" panose="020B0603020202020204"/>
                <a:cs typeface="Trebuchet MS" panose="020B0603020202020204"/>
              </a:rPr>
              <a:t> </a:t>
            </a:r>
            <a:r>
              <a:rPr lang="en-GB" sz="1100">
                <a:solidFill>
                  <a:srgbClr val="FFFFFF"/>
                </a:solidFill>
                <a:latin typeface="Trebuchet MS" panose="020B0603020202020204"/>
                <a:cs typeface="Trebuchet MS" panose="020B0603020202020204"/>
              </a:rPr>
              <a:t>styles</a:t>
            </a:r>
            <a:endParaRPr lang="en-US"/>
          </a:p>
          <a:p>
            <a:pPr lvl="2"/>
            <a:r>
              <a:rPr lang="en-GB" sz="1100">
                <a:solidFill>
                  <a:srgbClr val="FFFFFF"/>
                </a:solidFill>
                <a:latin typeface="Trebuchet MS" panose="020B0603020202020204"/>
                <a:cs typeface="Trebuchet MS" panose="020B0603020202020204"/>
              </a:rPr>
              <a:t>Second</a:t>
            </a:r>
            <a:r>
              <a:rPr lang="en-US"/>
              <a:t> level</a:t>
            </a:r>
          </a:p>
          <a:p>
            <a:pPr lvl="3"/>
            <a:r>
              <a:rPr lang="en-GB" sz="1100">
                <a:solidFill>
                  <a:srgbClr val="FFFFFF"/>
                </a:solidFill>
                <a:latin typeface="Trebuchet MS" panose="020B0603020202020204"/>
                <a:cs typeface="Trebuchet MS" panose="020B0603020202020204"/>
              </a:rPr>
              <a:t>Third</a:t>
            </a:r>
            <a:r>
              <a:rPr lang="en-US"/>
              <a:t> level</a:t>
            </a:r>
          </a:p>
          <a:p>
            <a:pPr lvl="4"/>
            <a:r>
              <a:rPr lang="en-GB" sz="1100">
                <a:solidFill>
                  <a:srgbClr val="FFFFFF"/>
                </a:solidFill>
                <a:latin typeface="Trebuchet MS" panose="020B0603020202020204"/>
                <a:cs typeface="Trebuchet MS" panose="020B0603020202020204"/>
              </a:rPr>
              <a:t>Fourth</a:t>
            </a:r>
            <a:r>
              <a:rPr lang="en-US"/>
              <a:t> level</a:t>
            </a:r>
          </a:p>
        </p:txBody>
      </p:sp>
      <p:sp>
        <p:nvSpPr>
          <p:cNvPr id="12" name="Text Placeholder 7"/>
          <p:cNvSpPr>
            <a:spLocks noGrp="1"/>
          </p:cNvSpPr>
          <p:nvPr>
            <p:ph type="body" sz="quarter" idx="13"/>
          </p:nvPr>
        </p:nvSpPr>
        <p:spPr>
          <a:xfrm>
            <a:off x="4315563" y="2092960"/>
            <a:ext cx="3658235" cy="3850640"/>
          </a:xfrm>
        </p:spPr>
        <p:txBody>
          <a:bodyPr lIns="0" tIns="0">
            <a:noAutofit/>
          </a:bodyPr>
          <a:lstStyle>
            <a:lvl1pPr marL="0" indent="0">
              <a:lnSpc>
                <a:spcPct val="90000"/>
              </a:lnSpc>
              <a:spcBef>
                <a:spcPts val="0"/>
              </a:spcBef>
              <a:spcAft>
                <a:spcPts val="1000"/>
              </a:spcAft>
              <a:buNone/>
              <a:defRPr sz="1100" baseline="0">
                <a:solidFill>
                  <a:schemeClr val="bg2"/>
                </a:solidFill>
              </a:defRPr>
            </a:lvl1pPr>
            <a:lvl2pPr indent="-152400">
              <a:lnSpc>
                <a:spcPct val="90000"/>
              </a:lnSpc>
              <a:spcBef>
                <a:spcPts val="0"/>
              </a:spcBef>
              <a:spcAft>
                <a:spcPts val="0"/>
              </a:spcAft>
              <a:defRPr sz="1100">
                <a:solidFill>
                  <a:schemeClr val="bg1"/>
                </a:solidFill>
              </a:defRPr>
            </a:lvl2pPr>
            <a:lvl3pPr marL="894080" indent="-254000">
              <a:lnSpc>
                <a:spcPct val="90000"/>
              </a:lnSpc>
              <a:spcBef>
                <a:spcPts val="0"/>
              </a:spcBef>
              <a:spcAft>
                <a:spcPts val="0"/>
              </a:spcAft>
              <a:buClr>
                <a:schemeClr val="bg2"/>
              </a:buClr>
              <a:defRPr sz="1100">
                <a:solidFill>
                  <a:schemeClr val="bg1"/>
                </a:solidFill>
              </a:defRPr>
            </a:lvl3pPr>
            <a:lvl4pPr marL="1117600" indent="-254000">
              <a:lnSpc>
                <a:spcPct val="90000"/>
              </a:lnSpc>
              <a:spcBef>
                <a:spcPts val="0"/>
              </a:spcBef>
              <a:spcAft>
                <a:spcPts val="0"/>
              </a:spcAft>
              <a:buClr>
                <a:schemeClr val="accent2"/>
              </a:buClr>
              <a:defRPr sz="1100">
                <a:solidFill>
                  <a:schemeClr val="bg1"/>
                </a:solidFill>
              </a:defRPr>
            </a:lvl4pPr>
            <a:lvl5pPr marL="1339850" indent="-254000">
              <a:lnSpc>
                <a:spcPct val="90000"/>
              </a:lnSpc>
              <a:spcBef>
                <a:spcPts val="0"/>
              </a:spcBef>
              <a:spcAft>
                <a:spcPts val="0"/>
              </a:spcAft>
              <a:buClr>
                <a:schemeClr val="accent3"/>
              </a:buClr>
              <a:defRPr sz="1100">
                <a:solidFill>
                  <a:schemeClr val="bg1"/>
                </a:solidFill>
              </a:defRPr>
            </a:lvl5pPr>
          </a:lstStyle>
          <a:p>
            <a:pPr lvl="0"/>
            <a:r>
              <a:rPr lang="en-US"/>
              <a:t>Click to edit Master text styles</a:t>
            </a:r>
          </a:p>
          <a:p>
            <a:pPr lvl="1"/>
            <a:r>
              <a:rPr lang="en-GB" sz="1100">
                <a:solidFill>
                  <a:srgbClr val="FFFFFF"/>
                </a:solidFill>
                <a:latin typeface="Trebuchet MS" panose="020B0603020202020204"/>
                <a:cs typeface="Trebuchet MS" panose="020B0603020202020204"/>
              </a:rPr>
              <a:t>Bullet </a:t>
            </a:r>
            <a:r>
              <a:rPr lang="en-GB" sz="1100" spc="-5">
                <a:solidFill>
                  <a:srgbClr val="FFFFFF"/>
                </a:solidFill>
                <a:latin typeface="Trebuchet MS" panose="020B0603020202020204"/>
                <a:cs typeface="Trebuchet MS" panose="020B0603020202020204"/>
              </a:rPr>
              <a:t>point</a:t>
            </a:r>
            <a:r>
              <a:rPr lang="en-GB" sz="1100" spc="-14">
                <a:solidFill>
                  <a:srgbClr val="FFFFFF"/>
                </a:solidFill>
                <a:latin typeface="Trebuchet MS" panose="020B0603020202020204"/>
                <a:cs typeface="Trebuchet MS" panose="020B0603020202020204"/>
              </a:rPr>
              <a:t> </a:t>
            </a:r>
            <a:r>
              <a:rPr lang="en-GB" sz="1100">
                <a:solidFill>
                  <a:srgbClr val="FFFFFF"/>
                </a:solidFill>
                <a:latin typeface="Trebuchet MS" panose="020B0603020202020204"/>
                <a:cs typeface="Trebuchet MS" panose="020B0603020202020204"/>
              </a:rPr>
              <a:t>styles</a:t>
            </a:r>
            <a:endParaRPr lang="en-US"/>
          </a:p>
          <a:p>
            <a:pPr lvl="2"/>
            <a:r>
              <a:rPr lang="en-GB" sz="1100">
                <a:solidFill>
                  <a:srgbClr val="FFFFFF"/>
                </a:solidFill>
                <a:latin typeface="Trebuchet MS" panose="020B0603020202020204"/>
                <a:cs typeface="Trebuchet MS" panose="020B0603020202020204"/>
              </a:rPr>
              <a:t>Second</a:t>
            </a:r>
            <a:r>
              <a:rPr lang="en-US"/>
              <a:t> level</a:t>
            </a:r>
          </a:p>
          <a:p>
            <a:pPr lvl="3"/>
            <a:r>
              <a:rPr lang="en-GB" sz="1100">
                <a:solidFill>
                  <a:srgbClr val="FFFFFF"/>
                </a:solidFill>
                <a:latin typeface="Trebuchet MS" panose="020B0603020202020204"/>
                <a:cs typeface="Trebuchet MS" panose="020B0603020202020204"/>
              </a:rPr>
              <a:t>Third</a:t>
            </a:r>
            <a:r>
              <a:rPr lang="en-US"/>
              <a:t> level</a:t>
            </a:r>
          </a:p>
          <a:p>
            <a:pPr lvl="4"/>
            <a:r>
              <a:rPr lang="en-GB" sz="1100">
                <a:solidFill>
                  <a:srgbClr val="FFFFFF"/>
                </a:solidFill>
                <a:latin typeface="Trebuchet MS" panose="020B0603020202020204"/>
                <a:cs typeface="Trebuchet MS" panose="020B0603020202020204"/>
              </a:rPr>
              <a:t>Fourth</a:t>
            </a:r>
            <a:r>
              <a:rPr lang="en-US"/>
              <a:t> level</a:t>
            </a:r>
          </a:p>
        </p:txBody>
      </p:sp>
      <p:sp>
        <p:nvSpPr>
          <p:cNvPr id="13" name="Text Placeholder 7"/>
          <p:cNvSpPr>
            <a:spLocks noGrp="1"/>
          </p:cNvSpPr>
          <p:nvPr>
            <p:ph type="body" sz="quarter" idx="14"/>
          </p:nvPr>
        </p:nvSpPr>
        <p:spPr>
          <a:xfrm>
            <a:off x="8215201" y="2092960"/>
            <a:ext cx="3658235" cy="3850640"/>
          </a:xfrm>
        </p:spPr>
        <p:txBody>
          <a:bodyPr lIns="0" tIns="0">
            <a:noAutofit/>
          </a:bodyPr>
          <a:lstStyle>
            <a:lvl1pPr marL="0" indent="0">
              <a:lnSpc>
                <a:spcPct val="90000"/>
              </a:lnSpc>
              <a:spcBef>
                <a:spcPts val="0"/>
              </a:spcBef>
              <a:spcAft>
                <a:spcPts val="1000"/>
              </a:spcAft>
              <a:buNone/>
              <a:defRPr sz="1100" baseline="0">
                <a:solidFill>
                  <a:schemeClr val="bg2"/>
                </a:solidFill>
              </a:defRPr>
            </a:lvl1pPr>
            <a:lvl2pPr indent="-152400">
              <a:lnSpc>
                <a:spcPct val="90000"/>
              </a:lnSpc>
              <a:spcBef>
                <a:spcPts val="0"/>
              </a:spcBef>
              <a:spcAft>
                <a:spcPts val="0"/>
              </a:spcAft>
              <a:defRPr sz="1100">
                <a:solidFill>
                  <a:schemeClr val="bg1"/>
                </a:solidFill>
              </a:defRPr>
            </a:lvl2pPr>
            <a:lvl3pPr marL="894080" indent="-254000">
              <a:lnSpc>
                <a:spcPct val="90000"/>
              </a:lnSpc>
              <a:spcBef>
                <a:spcPts val="0"/>
              </a:spcBef>
              <a:spcAft>
                <a:spcPts val="0"/>
              </a:spcAft>
              <a:buClr>
                <a:schemeClr val="bg2"/>
              </a:buClr>
              <a:defRPr sz="1100">
                <a:solidFill>
                  <a:schemeClr val="bg1"/>
                </a:solidFill>
              </a:defRPr>
            </a:lvl3pPr>
            <a:lvl4pPr marL="1117600" indent="-254000">
              <a:lnSpc>
                <a:spcPct val="90000"/>
              </a:lnSpc>
              <a:spcBef>
                <a:spcPts val="0"/>
              </a:spcBef>
              <a:spcAft>
                <a:spcPts val="0"/>
              </a:spcAft>
              <a:buClr>
                <a:schemeClr val="accent2"/>
              </a:buClr>
              <a:defRPr sz="1100">
                <a:solidFill>
                  <a:schemeClr val="bg1"/>
                </a:solidFill>
              </a:defRPr>
            </a:lvl4pPr>
            <a:lvl5pPr marL="1339850" indent="-254000">
              <a:lnSpc>
                <a:spcPct val="90000"/>
              </a:lnSpc>
              <a:spcBef>
                <a:spcPts val="0"/>
              </a:spcBef>
              <a:spcAft>
                <a:spcPts val="0"/>
              </a:spcAft>
              <a:buClr>
                <a:schemeClr val="accent3"/>
              </a:buClr>
              <a:defRPr sz="1100">
                <a:solidFill>
                  <a:schemeClr val="bg1"/>
                </a:solidFill>
              </a:defRPr>
            </a:lvl5pPr>
          </a:lstStyle>
          <a:p>
            <a:pPr lvl="0"/>
            <a:r>
              <a:rPr lang="en-US"/>
              <a:t>Click to edit Master text styles</a:t>
            </a:r>
          </a:p>
          <a:p>
            <a:pPr lvl="1"/>
            <a:r>
              <a:rPr lang="en-GB" sz="1100">
                <a:solidFill>
                  <a:srgbClr val="FFFFFF"/>
                </a:solidFill>
                <a:latin typeface="Trebuchet MS" panose="020B0603020202020204"/>
                <a:cs typeface="Trebuchet MS" panose="020B0603020202020204"/>
              </a:rPr>
              <a:t>Bullet </a:t>
            </a:r>
            <a:r>
              <a:rPr lang="en-GB" sz="1100" spc="-5">
                <a:solidFill>
                  <a:srgbClr val="FFFFFF"/>
                </a:solidFill>
                <a:latin typeface="Trebuchet MS" panose="020B0603020202020204"/>
                <a:cs typeface="Trebuchet MS" panose="020B0603020202020204"/>
              </a:rPr>
              <a:t>point</a:t>
            </a:r>
            <a:r>
              <a:rPr lang="en-GB" sz="1100" spc="-14">
                <a:solidFill>
                  <a:srgbClr val="FFFFFF"/>
                </a:solidFill>
                <a:latin typeface="Trebuchet MS" panose="020B0603020202020204"/>
                <a:cs typeface="Trebuchet MS" panose="020B0603020202020204"/>
              </a:rPr>
              <a:t> </a:t>
            </a:r>
            <a:r>
              <a:rPr lang="en-GB" sz="1100">
                <a:solidFill>
                  <a:srgbClr val="FFFFFF"/>
                </a:solidFill>
                <a:latin typeface="Trebuchet MS" panose="020B0603020202020204"/>
                <a:cs typeface="Trebuchet MS" panose="020B0603020202020204"/>
              </a:rPr>
              <a:t>styles</a:t>
            </a:r>
            <a:endParaRPr lang="en-US"/>
          </a:p>
          <a:p>
            <a:pPr lvl="2"/>
            <a:r>
              <a:rPr lang="en-GB" sz="1100">
                <a:solidFill>
                  <a:srgbClr val="FFFFFF"/>
                </a:solidFill>
                <a:latin typeface="Trebuchet MS" panose="020B0603020202020204"/>
                <a:cs typeface="Trebuchet MS" panose="020B0603020202020204"/>
              </a:rPr>
              <a:t>Second</a:t>
            </a:r>
            <a:r>
              <a:rPr lang="en-US"/>
              <a:t> level</a:t>
            </a:r>
          </a:p>
          <a:p>
            <a:pPr lvl="3"/>
            <a:r>
              <a:rPr lang="en-GB" sz="1100">
                <a:solidFill>
                  <a:srgbClr val="FFFFFF"/>
                </a:solidFill>
                <a:latin typeface="Trebuchet MS" panose="020B0603020202020204"/>
                <a:cs typeface="Trebuchet MS" panose="020B0603020202020204"/>
              </a:rPr>
              <a:t>Third</a:t>
            </a:r>
            <a:r>
              <a:rPr lang="en-US"/>
              <a:t> level</a:t>
            </a:r>
          </a:p>
          <a:p>
            <a:pPr lvl="4"/>
            <a:r>
              <a:rPr lang="en-GB" sz="1100">
                <a:solidFill>
                  <a:srgbClr val="FFFFFF"/>
                </a:solidFill>
                <a:latin typeface="Trebuchet MS" panose="020B0603020202020204"/>
                <a:cs typeface="Trebuchet MS" panose="020B0603020202020204"/>
              </a:rPr>
              <a:t>Fourth</a:t>
            </a:r>
            <a:r>
              <a:rPr lang="en-US"/>
              <a:t> level</a:t>
            </a:r>
          </a:p>
        </p:txBody>
      </p:sp>
      <p:sp>
        <p:nvSpPr>
          <p:cNvPr id="21" name="Footer Placeholder 4"/>
          <p:cNvSpPr>
            <a:spLocks noGrp="1"/>
          </p:cNvSpPr>
          <p:nvPr>
            <p:ph type="ftr" sz="quarter" idx="16"/>
          </p:nvPr>
        </p:nvSpPr>
        <p:spPr>
          <a:xfrm>
            <a:off x="1288991" y="6417779"/>
            <a:ext cx="5402855" cy="365125"/>
          </a:xfrm>
          <a:prstGeom prst="rect">
            <a:avLst/>
          </a:prstGeom>
        </p:spPr>
        <p:txBody>
          <a:bodyPr/>
          <a:lstStyle>
            <a:lvl1pPr algn="l">
              <a:defRPr sz="800" b="0" i="0">
                <a:solidFill>
                  <a:schemeClr val="accent5"/>
                </a:solidFill>
                <a:latin typeface="Trebuchet MS" panose="020B0603020202020204" pitchFamily="34" charset="0"/>
              </a:defRPr>
            </a:lvl1pPr>
          </a:lstStyle>
          <a:p>
            <a:r>
              <a:rPr lang="en-US"/>
              <a:t>Henis alicim fugiae es vendem rendi ilitibus iminvenimi, officit aturit ut mo consequis ant ut volut ulpa</a:t>
            </a:r>
          </a:p>
          <a:p>
            <a:r>
              <a:rPr lang="en-US"/>
              <a:t>que ium dolo dernatur seniste mporpor eperfer natestem quibusd aectur? Nihilibus et quo tet rerorum</a:t>
            </a:r>
          </a:p>
          <a:p>
            <a:endParaRPr lang="en-US"/>
          </a:p>
        </p:txBody>
      </p:sp>
      <p:pic>
        <p:nvPicPr>
          <p:cNvPr id="16" name="图片 15" descr="徽标, 公司名称&#10;&#10;描述已自动生成"/>
          <p:cNvPicPr>
            <a:picLocks noChangeAspect="1"/>
          </p:cNvPicPr>
          <p:nvPr userDrawn="1"/>
        </p:nvPicPr>
        <p:blipFill>
          <a:blip r:embed="rId2"/>
          <a:stretch>
            <a:fillRect/>
          </a:stretch>
        </p:blipFill>
        <p:spPr>
          <a:xfrm>
            <a:off x="10551997" y="6126599"/>
            <a:ext cx="1911471" cy="885284"/>
          </a:xfrm>
          <a:prstGeom prst="rect">
            <a:avLst/>
          </a:prstGeom>
        </p:spPr>
      </p:pic>
      <p:pic>
        <p:nvPicPr>
          <p:cNvPr id="2" name="图片 1" descr="徽标, 公司名称&#10;&#10;描述已自动生成">
            <a:extLst>
              <a:ext uri="{FF2B5EF4-FFF2-40B4-BE49-F238E27FC236}">
                <a16:creationId xmlns:a16="http://schemas.microsoft.com/office/drawing/2014/main" id="{918CAD0B-B9C2-7144-434E-AB1B43BCCB56}"/>
              </a:ext>
            </a:extLst>
          </p:cNvPr>
          <p:cNvPicPr>
            <a:picLocks noChangeAspect="1"/>
          </p:cNvPicPr>
          <p:nvPr userDrawn="1"/>
        </p:nvPicPr>
        <p:blipFill>
          <a:blip r:embed="rId2"/>
          <a:stretch>
            <a:fillRect/>
          </a:stretch>
        </p:blipFill>
        <p:spPr>
          <a:xfrm>
            <a:off x="-288298" y="6151355"/>
            <a:ext cx="1911471" cy="885284"/>
          </a:xfrm>
          <a:prstGeom prst="rect">
            <a:avLst/>
          </a:prstGeom>
        </p:spPr>
      </p:pic>
    </p:spTree>
    <p:extLst>
      <p:ext uri="{BB962C8B-B14F-4D97-AF65-F5344CB8AC3E}">
        <p14:creationId xmlns:p14="http://schemas.microsoft.com/office/powerpoint/2010/main" val="15938410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15926" y="803275"/>
            <a:ext cx="10404475" cy="893763"/>
          </a:xfrm>
        </p:spPr>
        <p:txBody>
          <a:bodyPr lIns="0">
            <a:noAutofit/>
          </a:bodyPr>
          <a:lstStyle>
            <a:lvl1pPr marL="0" indent="0">
              <a:lnSpc>
                <a:spcPts val="3240"/>
              </a:lnSpc>
              <a:spcBef>
                <a:spcPts val="0"/>
              </a:spcBef>
              <a:buNone/>
              <a:defRPr sz="27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4"/>
          <p:cNvSpPr>
            <a:spLocks noGrp="1"/>
          </p:cNvSpPr>
          <p:nvPr>
            <p:ph type="body" sz="quarter" idx="11"/>
          </p:nvPr>
        </p:nvSpPr>
        <p:spPr>
          <a:xfrm>
            <a:off x="415926" y="528320"/>
            <a:ext cx="10404475" cy="338059"/>
          </a:xfrm>
        </p:spPr>
        <p:txBody>
          <a:bodyPr lIns="0">
            <a:noAutofit/>
          </a:bodyPr>
          <a:lstStyle>
            <a:lvl1pPr marL="0" indent="0">
              <a:lnSpc>
                <a:spcPts val="2000"/>
              </a:lnSpc>
              <a:spcBef>
                <a:spcPts val="0"/>
              </a:spcBef>
              <a:buNone/>
              <a:defRPr sz="2000" baseline="0">
                <a:solidFill>
                  <a:schemeClr val="tx1"/>
                </a:solidFill>
              </a:defRPr>
            </a:lvl1pPr>
            <a:lvl2pPr marL="457200" indent="0">
              <a:lnSpc>
                <a:spcPts val="2000"/>
              </a:lnSpc>
              <a:spcBef>
                <a:spcPts val="0"/>
              </a:spcBef>
              <a:buNone/>
              <a:defRPr sz="2000" baseline="0">
                <a:solidFill>
                  <a:schemeClr val="tx1"/>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
        <p:nvSpPr>
          <p:cNvPr id="10" name="Slide Number Placeholder 5"/>
          <p:cNvSpPr>
            <a:spLocks noGrp="1"/>
          </p:cNvSpPr>
          <p:nvPr>
            <p:ph type="sldNum" sz="quarter" idx="15"/>
          </p:nvPr>
        </p:nvSpPr>
        <p:spPr>
          <a:xfrm>
            <a:off x="6412966" y="6366990"/>
            <a:ext cx="533399" cy="365125"/>
          </a:xfrm>
          <a:prstGeom prst="rect">
            <a:avLst/>
          </a:prstGeom>
        </p:spPr>
        <p:txBody>
          <a:bodyPr/>
          <a:lstStyle>
            <a:lvl1pPr algn="l">
              <a:defRPr sz="800"/>
            </a:lvl1pPr>
          </a:lstStyle>
          <a:p>
            <a:fld id="{DABD0C2C-16A1-A948-A40F-15152977CC7B}" type="slidenum">
              <a:rPr lang="en-US" smtClean="0"/>
              <a:t>‹#›</a:t>
            </a:fld>
            <a:endParaRPr lang="en-US"/>
          </a:p>
        </p:txBody>
      </p:sp>
      <p:sp>
        <p:nvSpPr>
          <p:cNvPr id="17" name="Footer Placeholder 4"/>
          <p:cNvSpPr>
            <a:spLocks noGrp="1"/>
          </p:cNvSpPr>
          <p:nvPr>
            <p:ph type="ftr" sz="quarter" idx="16"/>
          </p:nvPr>
        </p:nvSpPr>
        <p:spPr>
          <a:xfrm>
            <a:off x="1623173" y="6405612"/>
            <a:ext cx="5402855" cy="365125"/>
          </a:xfrm>
          <a:prstGeom prst="rect">
            <a:avLst/>
          </a:prstGeom>
        </p:spPr>
        <p:txBody>
          <a:bodyPr/>
          <a:lstStyle>
            <a:lvl1pPr algn="l">
              <a:defRPr sz="800" b="0" i="0">
                <a:solidFill>
                  <a:schemeClr val="accent5"/>
                </a:solidFill>
                <a:latin typeface="Trebuchet MS" panose="020B0603020202020204" pitchFamily="34" charset="0"/>
              </a:defRPr>
            </a:lvl1pPr>
          </a:lstStyle>
          <a:p>
            <a:r>
              <a:rPr lang="en-US" dirty="0" err="1"/>
              <a:t>Henis</a:t>
            </a:r>
            <a:r>
              <a:rPr lang="en-US" dirty="0"/>
              <a:t> </a:t>
            </a:r>
            <a:r>
              <a:rPr lang="en-US" dirty="0" err="1"/>
              <a:t>alicim</a:t>
            </a:r>
            <a:r>
              <a:rPr lang="en-US" dirty="0"/>
              <a:t> </a:t>
            </a:r>
            <a:r>
              <a:rPr lang="en-US" dirty="0" err="1"/>
              <a:t>fugiae</a:t>
            </a:r>
            <a:r>
              <a:rPr lang="en-US" dirty="0"/>
              <a:t> es </a:t>
            </a:r>
            <a:r>
              <a:rPr lang="en-US" dirty="0" err="1"/>
              <a:t>vendem</a:t>
            </a:r>
            <a:r>
              <a:rPr lang="en-US" dirty="0"/>
              <a:t> </a:t>
            </a:r>
            <a:r>
              <a:rPr lang="en-US" dirty="0" err="1"/>
              <a:t>rendi</a:t>
            </a:r>
            <a:r>
              <a:rPr lang="en-US" dirty="0"/>
              <a:t> </a:t>
            </a:r>
            <a:r>
              <a:rPr lang="en-US" dirty="0" err="1"/>
              <a:t>ilitibus</a:t>
            </a:r>
            <a:r>
              <a:rPr lang="en-US" dirty="0"/>
              <a:t> </a:t>
            </a:r>
            <a:r>
              <a:rPr lang="en-US" dirty="0" err="1"/>
              <a:t>iminvenimi</a:t>
            </a:r>
            <a:r>
              <a:rPr lang="en-US" dirty="0"/>
              <a:t>, </a:t>
            </a:r>
            <a:r>
              <a:rPr lang="en-US" dirty="0" err="1"/>
              <a:t>officit</a:t>
            </a:r>
            <a:r>
              <a:rPr lang="en-US" dirty="0"/>
              <a:t> </a:t>
            </a:r>
            <a:r>
              <a:rPr lang="en-US" dirty="0" err="1"/>
              <a:t>aturit</a:t>
            </a:r>
            <a:r>
              <a:rPr lang="en-US" dirty="0"/>
              <a:t> </a:t>
            </a:r>
            <a:r>
              <a:rPr lang="en-US" dirty="0" err="1"/>
              <a:t>ut</a:t>
            </a:r>
            <a:r>
              <a:rPr lang="en-US" dirty="0"/>
              <a:t> </a:t>
            </a:r>
            <a:r>
              <a:rPr lang="en-US" dirty="0" err="1"/>
              <a:t>mo</a:t>
            </a:r>
            <a:r>
              <a:rPr lang="en-US" dirty="0"/>
              <a:t> </a:t>
            </a:r>
            <a:r>
              <a:rPr lang="en-US" dirty="0" err="1"/>
              <a:t>consequis</a:t>
            </a:r>
            <a:r>
              <a:rPr lang="en-US" dirty="0"/>
              <a:t> ant </a:t>
            </a:r>
            <a:r>
              <a:rPr lang="en-US" dirty="0" err="1"/>
              <a:t>ut</a:t>
            </a:r>
            <a:r>
              <a:rPr lang="en-US" dirty="0"/>
              <a:t> </a:t>
            </a:r>
            <a:r>
              <a:rPr lang="en-US" dirty="0" err="1"/>
              <a:t>volut</a:t>
            </a:r>
            <a:r>
              <a:rPr lang="en-US" dirty="0"/>
              <a:t> </a:t>
            </a:r>
            <a:r>
              <a:rPr lang="en-US" dirty="0" err="1"/>
              <a:t>ulpa</a:t>
            </a:r>
            <a:endParaRPr lang="en-US" dirty="0"/>
          </a:p>
          <a:p>
            <a:r>
              <a:rPr lang="en-US" dirty="0"/>
              <a:t>que </a:t>
            </a:r>
            <a:r>
              <a:rPr lang="en-US" dirty="0" err="1"/>
              <a:t>ium</a:t>
            </a:r>
            <a:r>
              <a:rPr lang="en-US" dirty="0"/>
              <a:t> </a:t>
            </a:r>
            <a:r>
              <a:rPr lang="en-US" dirty="0" err="1"/>
              <a:t>dolo</a:t>
            </a:r>
            <a:r>
              <a:rPr lang="en-US" dirty="0"/>
              <a:t> </a:t>
            </a:r>
            <a:r>
              <a:rPr lang="en-US" dirty="0" err="1"/>
              <a:t>dernatur</a:t>
            </a:r>
            <a:r>
              <a:rPr lang="en-US" dirty="0"/>
              <a:t> </a:t>
            </a:r>
            <a:r>
              <a:rPr lang="en-US" dirty="0" err="1"/>
              <a:t>seniste</a:t>
            </a:r>
            <a:r>
              <a:rPr lang="en-US" dirty="0"/>
              <a:t> </a:t>
            </a:r>
            <a:r>
              <a:rPr lang="en-US" dirty="0" err="1"/>
              <a:t>mporpor</a:t>
            </a:r>
            <a:r>
              <a:rPr lang="en-US" dirty="0"/>
              <a:t> </a:t>
            </a:r>
            <a:r>
              <a:rPr lang="en-US" dirty="0" err="1"/>
              <a:t>eperfer</a:t>
            </a:r>
            <a:r>
              <a:rPr lang="en-US" dirty="0"/>
              <a:t> </a:t>
            </a:r>
            <a:r>
              <a:rPr lang="en-US" dirty="0" err="1"/>
              <a:t>natestem</a:t>
            </a:r>
            <a:r>
              <a:rPr lang="en-US" dirty="0"/>
              <a:t> </a:t>
            </a:r>
            <a:r>
              <a:rPr lang="en-US" dirty="0" err="1"/>
              <a:t>quibusd</a:t>
            </a:r>
            <a:r>
              <a:rPr lang="en-US" dirty="0"/>
              <a:t> </a:t>
            </a:r>
            <a:r>
              <a:rPr lang="en-US" dirty="0" err="1"/>
              <a:t>aectur</a:t>
            </a:r>
            <a:r>
              <a:rPr lang="en-US" dirty="0"/>
              <a:t>? </a:t>
            </a:r>
            <a:r>
              <a:rPr lang="en-US" dirty="0" err="1"/>
              <a:t>Nihilibus</a:t>
            </a:r>
            <a:r>
              <a:rPr lang="en-US" dirty="0"/>
              <a:t> et quo </a:t>
            </a:r>
            <a:r>
              <a:rPr lang="en-US" dirty="0" err="1"/>
              <a:t>tet</a:t>
            </a:r>
            <a:r>
              <a:rPr lang="en-US" dirty="0"/>
              <a:t> </a:t>
            </a:r>
            <a:r>
              <a:rPr lang="en-US" dirty="0" err="1"/>
              <a:t>rerorum</a:t>
            </a:r>
            <a:endParaRPr lang="en-US" dirty="0"/>
          </a:p>
          <a:p>
            <a:endParaRPr lang="en-US" dirty="0"/>
          </a:p>
        </p:txBody>
      </p:sp>
      <p:sp>
        <p:nvSpPr>
          <p:cNvPr id="24" name="Text Placeholder 2"/>
          <p:cNvSpPr>
            <a:spLocks noGrp="1"/>
          </p:cNvSpPr>
          <p:nvPr>
            <p:ph type="body" sz="quarter" idx="21"/>
          </p:nvPr>
        </p:nvSpPr>
        <p:spPr>
          <a:xfrm>
            <a:off x="415925" y="2092961"/>
            <a:ext cx="3657600" cy="3851999"/>
          </a:xfrm>
        </p:spPr>
        <p:txBody>
          <a:bodyPr lIns="0" tIns="0">
            <a:noAutofit/>
          </a:bodyPr>
          <a:lstStyle>
            <a:lvl1pPr marL="0" indent="0">
              <a:lnSpc>
                <a:spcPct val="90000"/>
              </a:lnSpc>
              <a:spcBef>
                <a:spcPts val="0"/>
              </a:spcBef>
              <a:spcAft>
                <a:spcPts val="1000"/>
              </a:spcAft>
              <a:buNone/>
              <a:defRPr sz="1100" b="0"/>
            </a:lvl1pPr>
            <a:lvl2pPr indent="-152400">
              <a:lnSpc>
                <a:spcPct val="90000"/>
              </a:lnSpc>
              <a:spcBef>
                <a:spcPts val="0"/>
              </a:spcBef>
              <a:defRPr sz="1100" b="0">
                <a:solidFill>
                  <a:schemeClr val="accent5"/>
                </a:solidFill>
              </a:defRPr>
            </a:lvl2pPr>
            <a:lvl3pPr marL="936625" indent="-250825">
              <a:lnSpc>
                <a:spcPct val="90000"/>
              </a:lnSpc>
              <a:spcBef>
                <a:spcPts val="0"/>
              </a:spcBef>
              <a:buClr>
                <a:schemeClr val="bg2"/>
              </a:buClr>
              <a:defRPr sz="1100" b="0">
                <a:solidFill>
                  <a:schemeClr val="accent5"/>
                </a:solidFill>
              </a:defRPr>
            </a:lvl3pPr>
            <a:lvl4pPr marL="1117600">
              <a:lnSpc>
                <a:spcPct val="90000"/>
              </a:lnSpc>
              <a:spcBef>
                <a:spcPts val="0"/>
              </a:spcBef>
              <a:buClr>
                <a:schemeClr val="accent2"/>
              </a:buClr>
              <a:defRPr sz="1100" b="0">
                <a:solidFill>
                  <a:schemeClr val="accent5"/>
                </a:solidFill>
              </a:defRPr>
            </a:lvl4pPr>
            <a:lvl5pPr marL="1338580" indent="-228600">
              <a:lnSpc>
                <a:spcPct val="90000"/>
              </a:lnSpc>
              <a:spcBef>
                <a:spcPts val="0"/>
              </a:spcBef>
              <a:buClr>
                <a:schemeClr val="accent3"/>
              </a:buClr>
              <a:defRPr sz="1100" b="0">
                <a:solidFill>
                  <a:schemeClr val="accent5"/>
                </a:solidFill>
              </a:defRPr>
            </a:lvl5pPr>
          </a:lstStyle>
          <a:p>
            <a:pPr lvl="0"/>
            <a:r>
              <a:rPr lang="en-US"/>
              <a:t>Click to edit Master text styles</a:t>
            </a:r>
          </a:p>
          <a:p>
            <a:pPr lvl="1"/>
            <a:r>
              <a:rPr lang="en-US"/>
              <a:t>Bullet point style</a:t>
            </a:r>
          </a:p>
          <a:p>
            <a:pPr lvl="2"/>
            <a:r>
              <a:rPr lang="en-US"/>
              <a:t>Second level</a:t>
            </a:r>
          </a:p>
          <a:p>
            <a:pPr lvl="3"/>
            <a:r>
              <a:rPr lang="en-US"/>
              <a:t>Third level</a:t>
            </a:r>
          </a:p>
          <a:p>
            <a:pPr lvl="4"/>
            <a:r>
              <a:rPr lang="en-US"/>
              <a:t>Fourth level</a:t>
            </a:r>
          </a:p>
        </p:txBody>
      </p:sp>
      <p:sp>
        <p:nvSpPr>
          <p:cNvPr id="25" name="Text Placeholder 2"/>
          <p:cNvSpPr>
            <a:spLocks noGrp="1"/>
          </p:cNvSpPr>
          <p:nvPr>
            <p:ph type="body" sz="quarter" idx="22"/>
          </p:nvPr>
        </p:nvSpPr>
        <p:spPr>
          <a:xfrm>
            <a:off x="4316197" y="2092961"/>
            <a:ext cx="3657600" cy="3851999"/>
          </a:xfrm>
        </p:spPr>
        <p:txBody>
          <a:bodyPr lIns="0" tIns="0">
            <a:noAutofit/>
          </a:bodyPr>
          <a:lstStyle>
            <a:lvl1pPr marL="0" indent="0">
              <a:lnSpc>
                <a:spcPct val="90000"/>
              </a:lnSpc>
              <a:spcBef>
                <a:spcPts val="0"/>
              </a:spcBef>
              <a:spcAft>
                <a:spcPts val="1000"/>
              </a:spcAft>
              <a:buNone/>
              <a:defRPr sz="1100" b="0"/>
            </a:lvl1pPr>
            <a:lvl2pPr indent="-152400">
              <a:lnSpc>
                <a:spcPct val="90000"/>
              </a:lnSpc>
              <a:spcBef>
                <a:spcPts val="0"/>
              </a:spcBef>
              <a:defRPr sz="1100" b="0">
                <a:solidFill>
                  <a:schemeClr val="accent5"/>
                </a:solidFill>
              </a:defRPr>
            </a:lvl2pPr>
            <a:lvl3pPr marL="936625" indent="-250825">
              <a:lnSpc>
                <a:spcPct val="90000"/>
              </a:lnSpc>
              <a:spcBef>
                <a:spcPts val="0"/>
              </a:spcBef>
              <a:buClr>
                <a:schemeClr val="bg2"/>
              </a:buClr>
              <a:defRPr sz="1100" b="0">
                <a:solidFill>
                  <a:schemeClr val="accent5"/>
                </a:solidFill>
              </a:defRPr>
            </a:lvl3pPr>
            <a:lvl4pPr marL="1117600">
              <a:lnSpc>
                <a:spcPct val="90000"/>
              </a:lnSpc>
              <a:spcBef>
                <a:spcPts val="0"/>
              </a:spcBef>
              <a:buClr>
                <a:schemeClr val="accent2"/>
              </a:buClr>
              <a:defRPr sz="1100" b="0">
                <a:solidFill>
                  <a:schemeClr val="accent5"/>
                </a:solidFill>
              </a:defRPr>
            </a:lvl4pPr>
            <a:lvl5pPr marL="1338580" indent="-228600">
              <a:lnSpc>
                <a:spcPct val="90000"/>
              </a:lnSpc>
              <a:spcBef>
                <a:spcPts val="0"/>
              </a:spcBef>
              <a:buClr>
                <a:schemeClr val="accent3"/>
              </a:buClr>
              <a:defRPr sz="1100" b="0">
                <a:solidFill>
                  <a:schemeClr val="accent5"/>
                </a:solidFill>
              </a:defRPr>
            </a:lvl5pPr>
          </a:lstStyle>
          <a:p>
            <a:pPr lvl="0"/>
            <a:r>
              <a:rPr lang="en-US"/>
              <a:t>Click to edit Master text styles</a:t>
            </a:r>
          </a:p>
          <a:p>
            <a:pPr lvl="1"/>
            <a:r>
              <a:rPr lang="en-US"/>
              <a:t>Bullet point style</a:t>
            </a:r>
          </a:p>
          <a:p>
            <a:pPr lvl="2"/>
            <a:r>
              <a:rPr lang="en-US"/>
              <a:t>Second level</a:t>
            </a:r>
          </a:p>
          <a:p>
            <a:pPr lvl="3"/>
            <a:r>
              <a:rPr lang="en-US"/>
              <a:t>Third level</a:t>
            </a:r>
          </a:p>
          <a:p>
            <a:pPr lvl="4"/>
            <a:r>
              <a:rPr lang="en-US"/>
              <a:t>Fourth level</a:t>
            </a:r>
          </a:p>
        </p:txBody>
      </p:sp>
      <p:sp>
        <p:nvSpPr>
          <p:cNvPr id="26" name="Text Placeholder 2"/>
          <p:cNvSpPr>
            <a:spLocks noGrp="1"/>
          </p:cNvSpPr>
          <p:nvPr>
            <p:ph type="body" sz="quarter" idx="23"/>
          </p:nvPr>
        </p:nvSpPr>
        <p:spPr>
          <a:xfrm>
            <a:off x="8215835" y="2092961"/>
            <a:ext cx="3657600" cy="3851999"/>
          </a:xfrm>
        </p:spPr>
        <p:txBody>
          <a:bodyPr lIns="0" tIns="0">
            <a:noAutofit/>
          </a:bodyPr>
          <a:lstStyle>
            <a:lvl1pPr marL="0" indent="0">
              <a:lnSpc>
                <a:spcPct val="90000"/>
              </a:lnSpc>
              <a:spcBef>
                <a:spcPts val="0"/>
              </a:spcBef>
              <a:spcAft>
                <a:spcPts val="1000"/>
              </a:spcAft>
              <a:buNone/>
              <a:defRPr sz="1100" b="0"/>
            </a:lvl1pPr>
            <a:lvl2pPr indent="-152400">
              <a:lnSpc>
                <a:spcPct val="90000"/>
              </a:lnSpc>
              <a:spcBef>
                <a:spcPts val="0"/>
              </a:spcBef>
              <a:defRPr sz="1100" b="0">
                <a:solidFill>
                  <a:schemeClr val="accent5"/>
                </a:solidFill>
              </a:defRPr>
            </a:lvl2pPr>
            <a:lvl3pPr marL="936625" indent="-250825">
              <a:lnSpc>
                <a:spcPct val="90000"/>
              </a:lnSpc>
              <a:spcBef>
                <a:spcPts val="0"/>
              </a:spcBef>
              <a:buClr>
                <a:schemeClr val="bg2"/>
              </a:buClr>
              <a:defRPr sz="1100" b="0">
                <a:solidFill>
                  <a:schemeClr val="accent5"/>
                </a:solidFill>
              </a:defRPr>
            </a:lvl3pPr>
            <a:lvl4pPr marL="1117600">
              <a:lnSpc>
                <a:spcPct val="90000"/>
              </a:lnSpc>
              <a:spcBef>
                <a:spcPts val="0"/>
              </a:spcBef>
              <a:buClr>
                <a:schemeClr val="accent2"/>
              </a:buClr>
              <a:defRPr sz="1100" b="0">
                <a:solidFill>
                  <a:schemeClr val="accent5"/>
                </a:solidFill>
              </a:defRPr>
            </a:lvl4pPr>
            <a:lvl5pPr marL="1338580" indent="-228600">
              <a:lnSpc>
                <a:spcPct val="90000"/>
              </a:lnSpc>
              <a:spcBef>
                <a:spcPts val="0"/>
              </a:spcBef>
              <a:buClr>
                <a:schemeClr val="accent3"/>
              </a:buClr>
              <a:defRPr sz="1100" b="0">
                <a:solidFill>
                  <a:schemeClr val="accent5"/>
                </a:solidFill>
              </a:defRPr>
            </a:lvl5pPr>
          </a:lstStyle>
          <a:p>
            <a:pPr lvl="0"/>
            <a:r>
              <a:rPr lang="en-US"/>
              <a:t>Click to edit Master text styles</a:t>
            </a:r>
          </a:p>
          <a:p>
            <a:pPr lvl="1"/>
            <a:r>
              <a:rPr lang="en-US"/>
              <a:t>Bullet point style</a:t>
            </a:r>
          </a:p>
          <a:p>
            <a:pPr lvl="2"/>
            <a:r>
              <a:rPr lang="en-US"/>
              <a:t>Second level</a:t>
            </a:r>
          </a:p>
          <a:p>
            <a:pPr lvl="3"/>
            <a:r>
              <a:rPr lang="en-US"/>
              <a:t>Third level</a:t>
            </a:r>
          </a:p>
          <a:p>
            <a:pPr lvl="4"/>
            <a:r>
              <a:rPr lang="en-US"/>
              <a:t>Fourth level</a:t>
            </a:r>
          </a:p>
        </p:txBody>
      </p:sp>
      <p:pic>
        <p:nvPicPr>
          <p:cNvPr id="12" name="Picture 11" descr="A close up of a sign&#10;&#10;Description automatically generated"/>
          <p:cNvPicPr>
            <a:picLocks noChangeAspect="1"/>
          </p:cNvPicPr>
          <p:nvPr userDrawn="1"/>
        </p:nvPicPr>
        <p:blipFill>
          <a:blip r:embed="rId2" cstate="email"/>
          <a:stretch>
            <a:fillRect/>
          </a:stretch>
        </p:blipFill>
        <p:spPr>
          <a:xfrm>
            <a:off x="10981186" y="6405612"/>
            <a:ext cx="1065870" cy="327261"/>
          </a:xfrm>
          <a:prstGeom prst="rect">
            <a:avLst/>
          </a:prstGeom>
        </p:spPr>
      </p:pic>
      <p:sp>
        <p:nvSpPr>
          <p:cNvPr id="13" name="Freeform 12"/>
          <p:cNvSpPr/>
          <p:nvPr userDrawn="1"/>
        </p:nvSpPr>
        <p:spPr>
          <a:xfrm>
            <a:off x="139702" y="6219315"/>
            <a:ext cx="11915774" cy="104400"/>
          </a:xfrm>
          <a:custGeom>
            <a:avLst/>
            <a:gdLst>
              <a:gd name="connsiteX0" fmla="*/ 0 w 11909425"/>
              <a:gd name="connsiteY0" fmla="*/ 0 h 104400"/>
              <a:gd name="connsiteX1" fmla="*/ 33915 w 11909425"/>
              <a:gd name="connsiteY1" fmla="*/ 0 h 104400"/>
              <a:gd name="connsiteX2" fmla="*/ 11875510 w 11909425"/>
              <a:gd name="connsiteY2" fmla="*/ 0 h 104400"/>
              <a:gd name="connsiteX3" fmla="*/ 11909425 w 11909425"/>
              <a:gd name="connsiteY3" fmla="*/ 0 h 104400"/>
              <a:gd name="connsiteX4" fmla="*/ 11909425 w 11909425"/>
              <a:gd name="connsiteY4" fmla="*/ 33915 h 104400"/>
              <a:gd name="connsiteX5" fmla="*/ 11909425 w 11909425"/>
              <a:gd name="connsiteY5" fmla="*/ 70485 h 104400"/>
              <a:gd name="connsiteX6" fmla="*/ 11909425 w 11909425"/>
              <a:gd name="connsiteY6" fmla="*/ 71360 h 104400"/>
              <a:gd name="connsiteX7" fmla="*/ 11909063 w 11909425"/>
              <a:gd name="connsiteY7" fmla="*/ 71360 h 104400"/>
              <a:gd name="connsiteX8" fmla="*/ 11899492 w 11909425"/>
              <a:gd name="connsiteY8" fmla="*/ 94467 h 104400"/>
              <a:gd name="connsiteX9" fmla="*/ 11875510 w 11909425"/>
              <a:gd name="connsiteY9" fmla="*/ 104400 h 104400"/>
              <a:gd name="connsiteX10" fmla="*/ 33915 w 11909425"/>
              <a:gd name="connsiteY10" fmla="*/ 104400 h 104400"/>
              <a:gd name="connsiteX11" fmla="*/ 9934 w 11909425"/>
              <a:gd name="connsiteY11" fmla="*/ 94467 h 104400"/>
              <a:gd name="connsiteX12" fmla="*/ 363 w 11909425"/>
              <a:gd name="connsiteY12" fmla="*/ 71360 h 104400"/>
              <a:gd name="connsiteX13" fmla="*/ 0 w 11909425"/>
              <a:gd name="connsiteY13" fmla="*/ 71360 h 104400"/>
              <a:gd name="connsiteX14" fmla="*/ 0 w 11909425"/>
              <a:gd name="connsiteY14" fmla="*/ 70485 h 104400"/>
              <a:gd name="connsiteX15" fmla="*/ 0 w 11909425"/>
              <a:gd name="connsiteY15" fmla="*/ 33915 h 1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09425" h="104400">
                <a:moveTo>
                  <a:pt x="0" y="0"/>
                </a:moveTo>
                <a:lnTo>
                  <a:pt x="33915" y="0"/>
                </a:lnTo>
                <a:lnTo>
                  <a:pt x="11875510" y="0"/>
                </a:lnTo>
                <a:lnTo>
                  <a:pt x="11909425" y="0"/>
                </a:lnTo>
                <a:lnTo>
                  <a:pt x="11909425" y="33915"/>
                </a:lnTo>
                <a:lnTo>
                  <a:pt x="11909425" y="70485"/>
                </a:lnTo>
                <a:lnTo>
                  <a:pt x="11909425" y="71360"/>
                </a:lnTo>
                <a:lnTo>
                  <a:pt x="11909063" y="71360"/>
                </a:lnTo>
                <a:lnTo>
                  <a:pt x="11899492" y="94467"/>
                </a:lnTo>
                <a:cubicBezTo>
                  <a:pt x="11893354" y="100604"/>
                  <a:pt x="11884875" y="104400"/>
                  <a:pt x="11875510" y="104400"/>
                </a:cubicBezTo>
                <a:lnTo>
                  <a:pt x="33915" y="104400"/>
                </a:lnTo>
                <a:cubicBezTo>
                  <a:pt x="24550" y="104400"/>
                  <a:pt x="16071" y="100604"/>
                  <a:pt x="9934" y="94467"/>
                </a:cubicBezTo>
                <a:lnTo>
                  <a:pt x="363" y="71360"/>
                </a:lnTo>
                <a:lnTo>
                  <a:pt x="0" y="71360"/>
                </a:lnTo>
                <a:lnTo>
                  <a:pt x="0" y="70485"/>
                </a:lnTo>
                <a:lnTo>
                  <a:pt x="0" y="3391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 name="图片 1" descr="徽标, 公司名称&#10;&#10;描述已自动生成">
            <a:extLst>
              <a:ext uri="{FF2B5EF4-FFF2-40B4-BE49-F238E27FC236}">
                <a16:creationId xmlns:a16="http://schemas.microsoft.com/office/drawing/2014/main" id="{BA5C1C2B-EC7E-7BB3-286B-69DD4BB19051}"/>
              </a:ext>
            </a:extLst>
          </p:cNvPr>
          <p:cNvPicPr>
            <a:picLocks noChangeAspect="1"/>
          </p:cNvPicPr>
          <p:nvPr userDrawn="1"/>
        </p:nvPicPr>
        <p:blipFill>
          <a:blip r:embed="rId3"/>
          <a:stretch>
            <a:fillRect/>
          </a:stretch>
        </p:blipFill>
        <p:spPr>
          <a:xfrm>
            <a:off x="-288298" y="6151355"/>
            <a:ext cx="1911471" cy="885284"/>
          </a:xfrm>
          <a:prstGeom prst="rect">
            <a:avLst/>
          </a:prstGeom>
        </p:spPr>
      </p:pic>
    </p:spTree>
    <p:extLst>
      <p:ext uri="{BB962C8B-B14F-4D97-AF65-F5344CB8AC3E}">
        <p14:creationId xmlns:p14="http://schemas.microsoft.com/office/powerpoint/2010/main" val="11754546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366838" y="3362960"/>
            <a:ext cx="6577200" cy="584962"/>
          </a:xfrm>
        </p:spPr>
        <p:txBody>
          <a:bodyPr anchor="b">
            <a:noAutofit/>
          </a:bodyPr>
          <a:lstStyle>
            <a:lvl1pPr algn="l">
              <a:lnSpc>
                <a:spcPts val="4000"/>
              </a:lnSpc>
              <a:defRPr sz="4000" b="1" spc="60" baseline="0">
                <a:solidFill>
                  <a:schemeClr val="bg2"/>
                </a:solidFill>
              </a:defRPr>
            </a:lvl1pPr>
          </a:lstStyle>
          <a:p>
            <a:r>
              <a:rPr lang="en-US"/>
              <a:t>Edit Master title style</a:t>
            </a:r>
          </a:p>
        </p:txBody>
      </p:sp>
      <p:sp>
        <p:nvSpPr>
          <p:cNvPr id="16" name="Subtitle 2"/>
          <p:cNvSpPr>
            <a:spLocks noGrp="1"/>
          </p:cNvSpPr>
          <p:nvPr>
            <p:ph type="subTitle" idx="1" hasCustomPrompt="1"/>
          </p:nvPr>
        </p:nvSpPr>
        <p:spPr>
          <a:xfrm>
            <a:off x="366838" y="3910164"/>
            <a:ext cx="6577200" cy="590716"/>
          </a:xfrm>
        </p:spPr>
        <p:txBody>
          <a:bodyPr tIns="0">
            <a:noAutofit/>
          </a:bodyPr>
          <a:lstStyle>
            <a:lvl1pPr marL="0" indent="0" algn="l">
              <a:lnSpc>
                <a:spcPts val="2100"/>
              </a:lnSpc>
              <a:spcBef>
                <a:spcPts val="0"/>
              </a:spcBef>
              <a:buNone/>
              <a:defRPr sz="1800" spc="6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 style about</a:t>
            </a:r>
          </a:p>
        </p:txBody>
      </p:sp>
      <p:sp>
        <p:nvSpPr>
          <p:cNvPr id="18" name="Picture Placeholder 3"/>
          <p:cNvSpPr>
            <a:spLocks noGrp="1"/>
          </p:cNvSpPr>
          <p:nvPr>
            <p:ph type="pic" sz="quarter" idx="18"/>
          </p:nvPr>
        </p:nvSpPr>
        <p:spPr>
          <a:xfrm>
            <a:off x="383571" y="1592494"/>
            <a:ext cx="2430000" cy="1702087"/>
          </a:xfrm>
        </p:spPr>
        <p:txBody>
          <a:bodyPr/>
          <a:lstStyle>
            <a:lvl1pPr marL="0" indent="0">
              <a:buNone/>
              <a:defRPr sz="1200">
                <a:solidFill>
                  <a:schemeClr val="bg1"/>
                </a:solidFill>
              </a:defRPr>
            </a:lvl1pPr>
          </a:lstStyle>
          <a:p>
            <a:endParaRPr lang="en-US"/>
          </a:p>
        </p:txBody>
      </p:sp>
      <p:sp>
        <p:nvSpPr>
          <p:cNvPr id="13" name="Freeform 12"/>
          <p:cNvSpPr/>
          <p:nvPr userDrawn="1"/>
        </p:nvSpPr>
        <p:spPr>
          <a:xfrm>
            <a:off x="139700"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Slide Number Placeholder 5"/>
          <p:cNvSpPr>
            <a:spLocks noGrp="1"/>
          </p:cNvSpPr>
          <p:nvPr>
            <p:ph type="sldNum" sz="quarter" idx="12"/>
          </p:nvPr>
        </p:nvSpPr>
        <p:spPr>
          <a:xfrm>
            <a:off x="6556401" y="6472525"/>
            <a:ext cx="533399" cy="365125"/>
          </a:xfrm>
          <a:prstGeom prst="rect">
            <a:avLst/>
          </a:prstGeom>
        </p:spPr>
        <p:txBody>
          <a:bodyPr/>
          <a:lstStyle>
            <a:lvl1pPr algn="l">
              <a:defRPr sz="800"/>
            </a:lvl1pPr>
          </a:lstStyle>
          <a:p>
            <a:fld id="{DABD0C2C-16A1-A948-A40F-15152977CC7B}" type="slidenum">
              <a:rPr lang="en-US" smtClean="0"/>
              <a:t>‹#›</a:t>
            </a:fld>
            <a:endParaRPr lang="en-US"/>
          </a:p>
        </p:txBody>
      </p:sp>
      <p:sp>
        <p:nvSpPr>
          <p:cNvPr id="26" name="Footer Placeholder 4"/>
          <p:cNvSpPr>
            <a:spLocks noGrp="1"/>
          </p:cNvSpPr>
          <p:nvPr>
            <p:ph type="ftr" sz="quarter" idx="11"/>
          </p:nvPr>
        </p:nvSpPr>
        <p:spPr>
          <a:xfrm>
            <a:off x="1541183" y="6417909"/>
            <a:ext cx="5402855" cy="365125"/>
          </a:xfrm>
          <a:prstGeom prst="rect">
            <a:avLst/>
          </a:prstGeom>
        </p:spPr>
        <p:txBody>
          <a:bodyPr/>
          <a:lstStyle>
            <a:lvl1pPr algn="l">
              <a:defRPr sz="800" b="0" i="0">
                <a:solidFill>
                  <a:schemeClr val="accent5"/>
                </a:solidFill>
                <a:latin typeface="Trebuchet MS" panose="020B0603020202020204" pitchFamily="34" charset="0"/>
              </a:defRPr>
            </a:lvl1pPr>
          </a:lstStyle>
          <a:p>
            <a:r>
              <a:rPr lang="en-US" dirty="0" err="1"/>
              <a:t>Henis</a:t>
            </a:r>
            <a:r>
              <a:rPr lang="en-US" dirty="0"/>
              <a:t> </a:t>
            </a:r>
            <a:r>
              <a:rPr lang="en-US" dirty="0" err="1"/>
              <a:t>alicim</a:t>
            </a:r>
            <a:r>
              <a:rPr lang="en-US" dirty="0"/>
              <a:t> </a:t>
            </a:r>
            <a:r>
              <a:rPr lang="en-US" dirty="0" err="1"/>
              <a:t>fugiae</a:t>
            </a:r>
            <a:r>
              <a:rPr lang="en-US" dirty="0"/>
              <a:t> es </a:t>
            </a:r>
            <a:r>
              <a:rPr lang="en-US" dirty="0" err="1"/>
              <a:t>vendem</a:t>
            </a:r>
            <a:r>
              <a:rPr lang="en-US" dirty="0"/>
              <a:t> </a:t>
            </a:r>
            <a:r>
              <a:rPr lang="en-US" dirty="0" err="1"/>
              <a:t>rendi</a:t>
            </a:r>
            <a:r>
              <a:rPr lang="en-US" dirty="0"/>
              <a:t> </a:t>
            </a:r>
            <a:r>
              <a:rPr lang="en-US" dirty="0" err="1"/>
              <a:t>ilitibus</a:t>
            </a:r>
            <a:r>
              <a:rPr lang="en-US" dirty="0"/>
              <a:t> </a:t>
            </a:r>
            <a:r>
              <a:rPr lang="en-US" dirty="0" err="1"/>
              <a:t>iminvenimi</a:t>
            </a:r>
            <a:r>
              <a:rPr lang="en-US" dirty="0"/>
              <a:t>, </a:t>
            </a:r>
            <a:r>
              <a:rPr lang="en-US" dirty="0" err="1"/>
              <a:t>officit</a:t>
            </a:r>
            <a:r>
              <a:rPr lang="en-US" dirty="0"/>
              <a:t> </a:t>
            </a:r>
            <a:r>
              <a:rPr lang="en-US" dirty="0" err="1"/>
              <a:t>aturit</a:t>
            </a:r>
            <a:r>
              <a:rPr lang="en-US" dirty="0"/>
              <a:t> </a:t>
            </a:r>
            <a:r>
              <a:rPr lang="en-US" dirty="0" err="1"/>
              <a:t>ut</a:t>
            </a:r>
            <a:r>
              <a:rPr lang="en-US" dirty="0"/>
              <a:t> </a:t>
            </a:r>
            <a:r>
              <a:rPr lang="en-US" dirty="0" err="1"/>
              <a:t>mo</a:t>
            </a:r>
            <a:r>
              <a:rPr lang="en-US" dirty="0"/>
              <a:t> </a:t>
            </a:r>
            <a:r>
              <a:rPr lang="en-US" dirty="0" err="1"/>
              <a:t>consequis</a:t>
            </a:r>
            <a:r>
              <a:rPr lang="en-US" dirty="0"/>
              <a:t> ant </a:t>
            </a:r>
            <a:r>
              <a:rPr lang="en-US" dirty="0" err="1"/>
              <a:t>ut</a:t>
            </a:r>
            <a:r>
              <a:rPr lang="en-US" dirty="0"/>
              <a:t> </a:t>
            </a:r>
            <a:r>
              <a:rPr lang="en-US" dirty="0" err="1"/>
              <a:t>volut</a:t>
            </a:r>
            <a:r>
              <a:rPr lang="en-US" dirty="0"/>
              <a:t> </a:t>
            </a:r>
            <a:r>
              <a:rPr lang="en-US" dirty="0" err="1"/>
              <a:t>ulpa</a:t>
            </a:r>
            <a:endParaRPr lang="en-US" dirty="0"/>
          </a:p>
          <a:p>
            <a:r>
              <a:rPr lang="en-US" dirty="0"/>
              <a:t>que </a:t>
            </a:r>
            <a:r>
              <a:rPr lang="en-US" dirty="0" err="1"/>
              <a:t>ium</a:t>
            </a:r>
            <a:r>
              <a:rPr lang="en-US" dirty="0"/>
              <a:t> </a:t>
            </a:r>
            <a:r>
              <a:rPr lang="en-US" dirty="0" err="1"/>
              <a:t>dolo</a:t>
            </a:r>
            <a:r>
              <a:rPr lang="en-US" dirty="0"/>
              <a:t> </a:t>
            </a:r>
            <a:r>
              <a:rPr lang="en-US" dirty="0" err="1"/>
              <a:t>dernatur</a:t>
            </a:r>
            <a:r>
              <a:rPr lang="en-US" dirty="0"/>
              <a:t> </a:t>
            </a:r>
            <a:r>
              <a:rPr lang="en-US" dirty="0" err="1"/>
              <a:t>seniste</a:t>
            </a:r>
            <a:r>
              <a:rPr lang="en-US" dirty="0"/>
              <a:t> </a:t>
            </a:r>
            <a:r>
              <a:rPr lang="en-US" dirty="0" err="1"/>
              <a:t>mporpor</a:t>
            </a:r>
            <a:r>
              <a:rPr lang="en-US" dirty="0"/>
              <a:t> </a:t>
            </a:r>
            <a:r>
              <a:rPr lang="en-US" dirty="0" err="1"/>
              <a:t>eperfer</a:t>
            </a:r>
            <a:r>
              <a:rPr lang="en-US" dirty="0"/>
              <a:t> </a:t>
            </a:r>
            <a:r>
              <a:rPr lang="en-US" dirty="0" err="1"/>
              <a:t>natestem</a:t>
            </a:r>
            <a:r>
              <a:rPr lang="en-US" dirty="0"/>
              <a:t> </a:t>
            </a:r>
            <a:r>
              <a:rPr lang="en-US" dirty="0" err="1"/>
              <a:t>quibusd</a:t>
            </a:r>
            <a:r>
              <a:rPr lang="en-US" dirty="0"/>
              <a:t> </a:t>
            </a:r>
            <a:r>
              <a:rPr lang="en-US" dirty="0" err="1"/>
              <a:t>aectur</a:t>
            </a:r>
            <a:r>
              <a:rPr lang="en-US" dirty="0"/>
              <a:t>? </a:t>
            </a:r>
            <a:r>
              <a:rPr lang="en-US" dirty="0" err="1"/>
              <a:t>Nihilibus</a:t>
            </a:r>
            <a:r>
              <a:rPr lang="en-US" dirty="0"/>
              <a:t> et quo </a:t>
            </a:r>
            <a:r>
              <a:rPr lang="en-US" dirty="0" err="1"/>
              <a:t>tet</a:t>
            </a:r>
            <a:r>
              <a:rPr lang="en-US" dirty="0"/>
              <a:t> </a:t>
            </a:r>
            <a:r>
              <a:rPr lang="en-US" dirty="0" err="1"/>
              <a:t>rerorum</a:t>
            </a:r>
            <a:endParaRPr lang="en-US" dirty="0"/>
          </a:p>
          <a:p>
            <a:endParaRPr lang="en-US" dirty="0"/>
          </a:p>
        </p:txBody>
      </p:sp>
      <p:pic>
        <p:nvPicPr>
          <p:cNvPr id="11" name="图片 10" descr="徽标, 公司名称&#10;&#10;描述已自动生成"/>
          <p:cNvPicPr>
            <a:picLocks noChangeAspect="1"/>
          </p:cNvPicPr>
          <p:nvPr userDrawn="1"/>
        </p:nvPicPr>
        <p:blipFill>
          <a:blip r:embed="rId2"/>
          <a:stretch>
            <a:fillRect/>
          </a:stretch>
        </p:blipFill>
        <p:spPr>
          <a:xfrm>
            <a:off x="10551997" y="6126599"/>
            <a:ext cx="1911471" cy="885284"/>
          </a:xfrm>
          <a:prstGeom prst="rect">
            <a:avLst/>
          </a:prstGeom>
        </p:spPr>
      </p:pic>
      <p:pic>
        <p:nvPicPr>
          <p:cNvPr id="14" name="Picture 9"/>
          <p:cNvPicPr>
            <a:picLocks noChangeAspect="1"/>
          </p:cNvPicPr>
          <p:nvPr userDrawn="1"/>
        </p:nvPicPr>
        <p:blipFill>
          <a:blip r:embed="rId3" cstate="email">
            <a:alphaModFix amt="20000"/>
            <a:duotone>
              <a:prstClr val="black"/>
              <a:srgbClr val="D9C3A5">
                <a:tint val="50000"/>
                <a:satMod val="180000"/>
              </a:srgbClr>
            </a:duotone>
          </a:blip>
          <a:stretch>
            <a:fillRect/>
          </a:stretch>
        </p:blipFill>
        <p:spPr>
          <a:xfrm>
            <a:off x="7372847" y="119270"/>
            <a:ext cx="4521200" cy="6134100"/>
          </a:xfrm>
          <a:prstGeom prst="rect">
            <a:avLst/>
          </a:prstGeom>
        </p:spPr>
      </p:pic>
      <p:pic>
        <p:nvPicPr>
          <p:cNvPr id="2" name="图片 1" descr="徽标, 公司名称&#10;&#10;描述已自动生成">
            <a:extLst>
              <a:ext uri="{FF2B5EF4-FFF2-40B4-BE49-F238E27FC236}">
                <a16:creationId xmlns:a16="http://schemas.microsoft.com/office/drawing/2014/main" id="{46CF6009-4789-7D58-DB68-D9808A0F15EC}"/>
              </a:ext>
            </a:extLst>
          </p:cNvPr>
          <p:cNvPicPr>
            <a:picLocks noChangeAspect="1"/>
          </p:cNvPicPr>
          <p:nvPr userDrawn="1"/>
        </p:nvPicPr>
        <p:blipFill>
          <a:blip r:embed="rId2"/>
          <a:stretch>
            <a:fillRect/>
          </a:stretch>
        </p:blipFill>
        <p:spPr>
          <a:xfrm>
            <a:off x="-288298" y="6151355"/>
            <a:ext cx="1911471" cy="885284"/>
          </a:xfrm>
          <a:prstGeom prst="rect">
            <a:avLst/>
          </a:prstGeom>
        </p:spPr>
      </p:pic>
    </p:spTree>
    <p:extLst>
      <p:ext uri="{BB962C8B-B14F-4D97-AF65-F5344CB8AC3E}">
        <p14:creationId xmlns:p14="http://schemas.microsoft.com/office/powerpoint/2010/main" val="4641428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14" name="object 2"/>
          <p:cNvSpPr/>
          <p:nvPr userDrawn="1"/>
        </p:nvSpPr>
        <p:spPr>
          <a:xfrm>
            <a:off x="137886"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chemeClr val="accent4"/>
          </a:solidFill>
        </p:spPr>
        <p:txBody>
          <a:bodyPr wrap="square" lIns="0" tIns="0" rIns="0" bIns="0" rtlCol="0"/>
          <a:lstStyle/>
          <a:p>
            <a:endParaRPr sz="1800"/>
          </a:p>
        </p:txBody>
      </p:sp>
      <p:pic>
        <p:nvPicPr>
          <p:cNvPr id="17" name="Picture 16"/>
          <p:cNvPicPr>
            <a:picLocks noChangeAspect="1"/>
          </p:cNvPicPr>
          <p:nvPr userDrawn="1"/>
        </p:nvPicPr>
        <p:blipFill>
          <a:blip r:embed="rId2" cstate="email">
            <a:alphaModFix amt="20000"/>
          </a:blip>
          <a:stretch>
            <a:fillRect/>
          </a:stretch>
        </p:blipFill>
        <p:spPr>
          <a:xfrm>
            <a:off x="3523422" y="119270"/>
            <a:ext cx="8534400" cy="6134100"/>
          </a:xfrm>
          <a:prstGeom prst="rect">
            <a:avLst/>
          </a:prstGeom>
        </p:spPr>
      </p:pic>
      <p:sp>
        <p:nvSpPr>
          <p:cNvPr id="15" name="Title 1"/>
          <p:cNvSpPr>
            <a:spLocks noGrp="1"/>
          </p:cNvSpPr>
          <p:nvPr>
            <p:ph type="ctrTitle" hasCustomPrompt="1"/>
          </p:nvPr>
        </p:nvSpPr>
        <p:spPr>
          <a:xfrm>
            <a:off x="366838" y="3362960"/>
            <a:ext cx="6577200" cy="584962"/>
          </a:xfrm>
        </p:spPr>
        <p:txBody>
          <a:bodyPr anchor="b">
            <a:noAutofit/>
          </a:bodyPr>
          <a:lstStyle>
            <a:lvl1pPr algn="l">
              <a:lnSpc>
                <a:spcPts val="4000"/>
              </a:lnSpc>
              <a:defRPr sz="4000" b="1" spc="60" baseline="0">
                <a:solidFill>
                  <a:schemeClr val="bg2"/>
                </a:solidFill>
              </a:defRPr>
            </a:lvl1pPr>
          </a:lstStyle>
          <a:p>
            <a:r>
              <a:rPr lang="en-US"/>
              <a:t>Edit Master title style</a:t>
            </a:r>
          </a:p>
        </p:txBody>
      </p:sp>
      <p:sp>
        <p:nvSpPr>
          <p:cNvPr id="16" name="Subtitle 2"/>
          <p:cNvSpPr>
            <a:spLocks noGrp="1"/>
          </p:cNvSpPr>
          <p:nvPr>
            <p:ph type="subTitle" idx="1" hasCustomPrompt="1"/>
          </p:nvPr>
        </p:nvSpPr>
        <p:spPr>
          <a:xfrm>
            <a:off x="366838" y="3910164"/>
            <a:ext cx="6577200" cy="590716"/>
          </a:xfrm>
        </p:spPr>
        <p:txBody>
          <a:bodyPr tIns="0">
            <a:noAutofit/>
          </a:bodyPr>
          <a:lstStyle>
            <a:lvl1pPr marL="0" indent="0" algn="l">
              <a:lnSpc>
                <a:spcPts val="2100"/>
              </a:lnSpc>
              <a:spcBef>
                <a:spcPts val="0"/>
              </a:spcBef>
              <a:buNone/>
              <a:defRPr sz="1800" spc="6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 style about</a:t>
            </a:r>
          </a:p>
        </p:txBody>
      </p:sp>
      <p:sp>
        <p:nvSpPr>
          <p:cNvPr id="12" name="Picture Placeholder 3"/>
          <p:cNvSpPr>
            <a:spLocks noGrp="1"/>
          </p:cNvSpPr>
          <p:nvPr>
            <p:ph type="pic" sz="quarter" idx="18"/>
          </p:nvPr>
        </p:nvSpPr>
        <p:spPr>
          <a:xfrm>
            <a:off x="383567" y="1592494"/>
            <a:ext cx="2430000" cy="1702087"/>
          </a:xfrm>
        </p:spPr>
        <p:txBody>
          <a:bodyPr/>
          <a:lstStyle>
            <a:lvl1pPr marL="0" indent="0">
              <a:buNone/>
              <a:defRPr sz="1200">
                <a:solidFill>
                  <a:schemeClr val="bg1"/>
                </a:solidFill>
              </a:defRPr>
            </a:lvl1pPr>
          </a:lstStyle>
          <a:p>
            <a:endParaRPr lang="en-US"/>
          </a:p>
        </p:txBody>
      </p:sp>
      <p:sp>
        <p:nvSpPr>
          <p:cNvPr id="18" name="Freeform 17"/>
          <p:cNvSpPr/>
          <p:nvPr userDrawn="1"/>
        </p:nvSpPr>
        <p:spPr>
          <a:xfrm>
            <a:off x="139700"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Slide Number Placeholder 5"/>
          <p:cNvSpPr>
            <a:spLocks noGrp="1"/>
          </p:cNvSpPr>
          <p:nvPr>
            <p:ph type="sldNum" sz="quarter" idx="12"/>
          </p:nvPr>
        </p:nvSpPr>
        <p:spPr>
          <a:xfrm>
            <a:off x="6562378" y="6353175"/>
            <a:ext cx="533399" cy="365125"/>
          </a:xfrm>
          <a:prstGeom prst="rect">
            <a:avLst/>
          </a:prstGeom>
        </p:spPr>
        <p:txBody>
          <a:bodyPr/>
          <a:lstStyle>
            <a:lvl1pPr algn="l">
              <a:defRPr sz="800"/>
            </a:lvl1pPr>
          </a:lstStyle>
          <a:p>
            <a:fld id="{DABD0C2C-16A1-A948-A40F-15152977CC7B}" type="slidenum">
              <a:rPr lang="en-US" smtClean="0"/>
              <a:t>‹#›</a:t>
            </a:fld>
            <a:endParaRPr lang="en-US"/>
          </a:p>
        </p:txBody>
      </p:sp>
      <p:sp>
        <p:nvSpPr>
          <p:cNvPr id="26" name="Footer Placeholder 4"/>
          <p:cNvSpPr>
            <a:spLocks noGrp="1"/>
          </p:cNvSpPr>
          <p:nvPr>
            <p:ph type="ftr" sz="quarter" idx="11"/>
          </p:nvPr>
        </p:nvSpPr>
        <p:spPr>
          <a:xfrm>
            <a:off x="1623173" y="6392585"/>
            <a:ext cx="5402855" cy="365125"/>
          </a:xfrm>
          <a:prstGeom prst="rect">
            <a:avLst/>
          </a:prstGeom>
        </p:spPr>
        <p:txBody>
          <a:bodyPr/>
          <a:lstStyle>
            <a:lvl1pPr algn="l">
              <a:defRPr sz="800" b="0" i="0">
                <a:solidFill>
                  <a:schemeClr val="accent5"/>
                </a:solidFill>
                <a:latin typeface="Trebuchet MS" panose="020B0603020202020204" pitchFamily="34" charset="0"/>
              </a:defRPr>
            </a:lvl1pPr>
          </a:lstStyle>
          <a:p>
            <a:r>
              <a:rPr lang="en-US" dirty="0" err="1"/>
              <a:t>Henis</a:t>
            </a:r>
            <a:r>
              <a:rPr lang="en-US" dirty="0"/>
              <a:t> </a:t>
            </a:r>
            <a:r>
              <a:rPr lang="en-US" dirty="0" err="1"/>
              <a:t>alicim</a:t>
            </a:r>
            <a:r>
              <a:rPr lang="en-US" dirty="0"/>
              <a:t> </a:t>
            </a:r>
            <a:r>
              <a:rPr lang="en-US" dirty="0" err="1"/>
              <a:t>fugiae</a:t>
            </a:r>
            <a:r>
              <a:rPr lang="en-US" dirty="0"/>
              <a:t> es </a:t>
            </a:r>
            <a:r>
              <a:rPr lang="en-US" dirty="0" err="1"/>
              <a:t>vendem</a:t>
            </a:r>
            <a:r>
              <a:rPr lang="en-US" dirty="0"/>
              <a:t> </a:t>
            </a:r>
            <a:r>
              <a:rPr lang="en-US" dirty="0" err="1"/>
              <a:t>rendi</a:t>
            </a:r>
            <a:r>
              <a:rPr lang="en-US" dirty="0"/>
              <a:t> </a:t>
            </a:r>
            <a:r>
              <a:rPr lang="en-US" dirty="0" err="1"/>
              <a:t>ilitibus</a:t>
            </a:r>
            <a:r>
              <a:rPr lang="en-US" dirty="0"/>
              <a:t> </a:t>
            </a:r>
            <a:r>
              <a:rPr lang="en-US" dirty="0" err="1"/>
              <a:t>iminvenimi</a:t>
            </a:r>
            <a:r>
              <a:rPr lang="en-US" dirty="0"/>
              <a:t>, </a:t>
            </a:r>
            <a:r>
              <a:rPr lang="en-US" dirty="0" err="1"/>
              <a:t>officit</a:t>
            </a:r>
            <a:r>
              <a:rPr lang="en-US" dirty="0"/>
              <a:t> </a:t>
            </a:r>
            <a:r>
              <a:rPr lang="en-US" dirty="0" err="1"/>
              <a:t>aturit</a:t>
            </a:r>
            <a:r>
              <a:rPr lang="en-US" dirty="0"/>
              <a:t> </a:t>
            </a:r>
            <a:r>
              <a:rPr lang="en-US" dirty="0" err="1"/>
              <a:t>ut</a:t>
            </a:r>
            <a:r>
              <a:rPr lang="en-US" dirty="0"/>
              <a:t> </a:t>
            </a:r>
            <a:r>
              <a:rPr lang="en-US" dirty="0" err="1"/>
              <a:t>mo</a:t>
            </a:r>
            <a:r>
              <a:rPr lang="en-US" dirty="0"/>
              <a:t> </a:t>
            </a:r>
            <a:r>
              <a:rPr lang="en-US" dirty="0" err="1"/>
              <a:t>consequis</a:t>
            </a:r>
            <a:r>
              <a:rPr lang="en-US" dirty="0"/>
              <a:t> ant </a:t>
            </a:r>
            <a:r>
              <a:rPr lang="en-US" dirty="0" err="1"/>
              <a:t>ut</a:t>
            </a:r>
            <a:r>
              <a:rPr lang="en-US" dirty="0"/>
              <a:t> </a:t>
            </a:r>
            <a:r>
              <a:rPr lang="en-US" dirty="0" err="1"/>
              <a:t>volut</a:t>
            </a:r>
            <a:r>
              <a:rPr lang="en-US" dirty="0"/>
              <a:t> </a:t>
            </a:r>
            <a:r>
              <a:rPr lang="en-US" dirty="0" err="1"/>
              <a:t>ulpa</a:t>
            </a:r>
            <a:endParaRPr lang="en-US" dirty="0"/>
          </a:p>
          <a:p>
            <a:r>
              <a:rPr lang="en-US" dirty="0"/>
              <a:t>que </a:t>
            </a:r>
            <a:r>
              <a:rPr lang="en-US" dirty="0" err="1"/>
              <a:t>ium</a:t>
            </a:r>
            <a:r>
              <a:rPr lang="en-US" dirty="0"/>
              <a:t> </a:t>
            </a:r>
            <a:r>
              <a:rPr lang="en-US" dirty="0" err="1"/>
              <a:t>dolo</a:t>
            </a:r>
            <a:r>
              <a:rPr lang="en-US" dirty="0"/>
              <a:t> </a:t>
            </a:r>
            <a:r>
              <a:rPr lang="en-US" dirty="0" err="1"/>
              <a:t>dernatur</a:t>
            </a:r>
            <a:r>
              <a:rPr lang="en-US" dirty="0"/>
              <a:t> </a:t>
            </a:r>
            <a:r>
              <a:rPr lang="en-US" dirty="0" err="1"/>
              <a:t>seniste</a:t>
            </a:r>
            <a:r>
              <a:rPr lang="en-US" dirty="0"/>
              <a:t> </a:t>
            </a:r>
            <a:r>
              <a:rPr lang="en-US" dirty="0" err="1"/>
              <a:t>mporpor</a:t>
            </a:r>
            <a:r>
              <a:rPr lang="en-US" dirty="0"/>
              <a:t> </a:t>
            </a:r>
            <a:r>
              <a:rPr lang="en-US" dirty="0" err="1"/>
              <a:t>eperfer</a:t>
            </a:r>
            <a:r>
              <a:rPr lang="en-US" dirty="0"/>
              <a:t> </a:t>
            </a:r>
            <a:r>
              <a:rPr lang="en-US" dirty="0" err="1"/>
              <a:t>natestem</a:t>
            </a:r>
            <a:r>
              <a:rPr lang="en-US" dirty="0"/>
              <a:t> </a:t>
            </a:r>
            <a:r>
              <a:rPr lang="en-US" dirty="0" err="1"/>
              <a:t>quibusd</a:t>
            </a:r>
            <a:r>
              <a:rPr lang="en-US" dirty="0"/>
              <a:t> </a:t>
            </a:r>
            <a:r>
              <a:rPr lang="en-US" dirty="0" err="1"/>
              <a:t>aectur</a:t>
            </a:r>
            <a:r>
              <a:rPr lang="en-US" dirty="0"/>
              <a:t>? </a:t>
            </a:r>
            <a:r>
              <a:rPr lang="en-US" dirty="0" err="1"/>
              <a:t>Nihilibus</a:t>
            </a:r>
            <a:r>
              <a:rPr lang="en-US" dirty="0"/>
              <a:t> et quo </a:t>
            </a:r>
            <a:r>
              <a:rPr lang="en-US" dirty="0" err="1"/>
              <a:t>tet</a:t>
            </a:r>
            <a:r>
              <a:rPr lang="en-US" dirty="0"/>
              <a:t> </a:t>
            </a:r>
            <a:r>
              <a:rPr lang="en-US" dirty="0" err="1"/>
              <a:t>rerorum</a:t>
            </a:r>
            <a:endParaRPr lang="en-US" dirty="0"/>
          </a:p>
          <a:p>
            <a:endParaRPr lang="en-US" dirty="0"/>
          </a:p>
        </p:txBody>
      </p:sp>
      <p:pic>
        <p:nvPicPr>
          <p:cNvPr id="11" name="图片 10" descr="徽标, 公司名称&#10;&#10;描述已自动生成"/>
          <p:cNvPicPr>
            <a:picLocks noChangeAspect="1"/>
          </p:cNvPicPr>
          <p:nvPr userDrawn="1"/>
        </p:nvPicPr>
        <p:blipFill>
          <a:blip r:embed="rId3"/>
          <a:stretch>
            <a:fillRect/>
          </a:stretch>
        </p:blipFill>
        <p:spPr>
          <a:xfrm>
            <a:off x="10551997" y="6126599"/>
            <a:ext cx="1911471" cy="885284"/>
          </a:xfrm>
          <a:prstGeom prst="rect">
            <a:avLst/>
          </a:prstGeom>
        </p:spPr>
      </p:pic>
      <p:pic>
        <p:nvPicPr>
          <p:cNvPr id="2" name="图片 1" descr="徽标, 公司名称&#10;&#10;描述已自动生成">
            <a:extLst>
              <a:ext uri="{FF2B5EF4-FFF2-40B4-BE49-F238E27FC236}">
                <a16:creationId xmlns:a16="http://schemas.microsoft.com/office/drawing/2014/main" id="{E235BA33-2976-D76F-5F00-DF9CA446BF15}"/>
              </a:ext>
            </a:extLst>
          </p:cNvPr>
          <p:cNvPicPr>
            <a:picLocks noChangeAspect="1"/>
          </p:cNvPicPr>
          <p:nvPr userDrawn="1"/>
        </p:nvPicPr>
        <p:blipFill>
          <a:blip r:embed="rId3"/>
          <a:stretch>
            <a:fillRect/>
          </a:stretch>
        </p:blipFill>
        <p:spPr>
          <a:xfrm>
            <a:off x="-288298" y="6151355"/>
            <a:ext cx="1911471" cy="885284"/>
          </a:xfrm>
          <a:prstGeom prst="rect">
            <a:avLst/>
          </a:prstGeom>
        </p:spPr>
      </p:pic>
    </p:spTree>
    <p:extLst>
      <p:ext uri="{BB962C8B-B14F-4D97-AF65-F5344CB8AC3E}">
        <p14:creationId xmlns:p14="http://schemas.microsoft.com/office/powerpoint/2010/main" val="21481827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18" name="object 2"/>
          <p:cNvSpPr/>
          <p:nvPr userDrawn="1"/>
        </p:nvSpPr>
        <p:spPr>
          <a:xfrm>
            <a:off x="137886"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chemeClr val="accent3"/>
          </a:solidFill>
        </p:spPr>
        <p:txBody>
          <a:bodyPr wrap="square" lIns="0" tIns="0" rIns="0" bIns="0" rtlCol="0"/>
          <a:lstStyle/>
          <a:p>
            <a:endParaRPr sz="1800"/>
          </a:p>
        </p:txBody>
      </p:sp>
      <p:pic>
        <p:nvPicPr>
          <p:cNvPr id="17" name="Picture 16"/>
          <p:cNvPicPr>
            <a:picLocks noChangeAspect="1"/>
          </p:cNvPicPr>
          <p:nvPr userDrawn="1"/>
        </p:nvPicPr>
        <p:blipFill>
          <a:blip r:embed="rId2" cstate="email">
            <a:alphaModFix amt="20000"/>
          </a:blip>
          <a:stretch>
            <a:fillRect/>
          </a:stretch>
        </p:blipFill>
        <p:spPr>
          <a:xfrm>
            <a:off x="3432314" y="119270"/>
            <a:ext cx="8610601" cy="6134100"/>
          </a:xfrm>
          <a:prstGeom prst="rect">
            <a:avLst/>
          </a:prstGeom>
        </p:spPr>
      </p:pic>
      <p:sp>
        <p:nvSpPr>
          <p:cNvPr id="15" name="Title 1"/>
          <p:cNvSpPr>
            <a:spLocks noGrp="1"/>
          </p:cNvSpPr>
          <p:nvPr userDrawn="1">
            <p:ph type="ctrTitle" hasCustomPrompt="1"/>
          </p:nvPr>
        </p:nvSpPr>
        <p:spPr>
          <a:xfrm>
            <a:off x="366838" y="3362960"/>
            <a:ext cx="6577200" cy="584962"/>
          </a:xfrm>
        </p:spPr>
        <p:txBody>
          <a:bodyPr anchor="b">
            <a:noAutofit/>
          </a:bodyPr>
          <a:lstStyle>
            <a:lvl1pPr algn="l">
              <a:lnSpc>
                <a:spcPts val="4000"/>
              </a:lnSpc>
              <a:defRPr sz="4000" b="1" spc="60" baseline="0">
                <a:solidFill>
                  <a:schemeClr val="bg2"/>
                </a:solidFill>
              </a:defRPr>
            </a:lvl1pPr>
          </a:lstStyle>
          <a:p>
            <a:r>
              <a:rPr lang="en-US"/>
              <a:t>Edit Master title style</a:t>
            </a:r>
          </a:p>
        </p:txBody>
      </p:sp>
      <p:sp>
        <p:nvSpPr>
          <p:cNvPr id="16" name="Subtitle 2"/>
          <p:cNvSpPr>
            <a:spLocks noGrp="1"/>
          </p:cNvSpPr>
          <p:nvPr userDrawn="1">
            <p:ph type="subTitle" idx="1" hasCustomPrompt="1"/>
          </p:nvPr>
        </p:nvSpPr>
        <p:spPr>
          <a:xfrm>
            <a:off x="366838" y="3910164"/>
            <a:ext cx="6577200" cy="590716"/>
          </a:xfrm>
        </p:spPr>
        <p:txBody>
          <a:bodyPr tIns="0">
            <a:noAutofit/>
          </a:bodyPr>
          <a:lstStyle>
            <a:lvl1pPr marL="0" indent="0" algn="l">
              <a:lnSpc>
                <a:spcPts val="2100"/>
              </a:lnSpc>
              <a:spcBef>
                <a:spcPts val="0"/>
              </a:spcBef>
              <a:buNone/>
              <a:defRPr sz="1800" spc="6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 style about</a:t>
            </a:r>
          </a:p>
        </p:txBody>
      </p:sp>
      <p:sp>
        <p:nvSpPr>
          <p:cNvPr id="19" name="Picture Placeholder 3"/>
          <p:cNvSpPr>
            <a:spLocks noGrp="1"/>
          </p:cNvSpPr>
          <p:nvPr userDrawn="1">
            <p:ph type="pic" sz="quarter" idx="18"/>
          </p:nvPr>
        </p:nvSpPr>
        <p:spPr>
          <a:xfrm>
            <a:off x="383571" y="1592494"/>
            <a:ext cx="2430000" cy="1702087"/>
          </a:xfrm>
        </p:spPr>
        <p:txBody>
          <a:bodyPr/>
          <a:lstStyle>
            <a:lvl1pPr marL="0" indent="0">
              <a:buNone/>
              <a:defRPr sz="1200">
                <a:solidFill>
                  <a:schemeClr val="bg1"/>
                </a:solidFill>
              </a:defRPr>
            </a:lvl1pPr>
          </a:lstStyle>
          <a:p>
            <a:endParaRPr lang="en-US"/>
          </a:p>
        </p:txBody>
      </p:sp>
      <p:sp>
        <p:nvSpPr>
          <p:cNvPr id="20" name="Freeform 19"/>
          <p:cNvSpPr/>
          <p:nvPr userDrawn="1"/>
        </p:nvSpPr>
        <p:spPr>
          <a:xfrm>
            <a:off x="139700"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Slide Number Placeholder 5"/>
          <p:cNvSpPr>
            <a:spLocks noGrp="1"/>
          </p:cNvSpPr>
          <p:nvPr userDrawn="1">
            <p:ph type="sldNum" sz="quarter" idx="12"/>
          </p:nvPr>
        </p:nvSpPr>
        <p:spPr>
          <a:xfrm>
            <a:off x="6532495" y="6433721"/>
            <a:ext cx="533399" cy="365125"/>
          </a:xfrm>
          <a:prstGeom prst="rect">
            <a:avLst/>
          </a:prstGeom>
        </p:spPr>
        <p:txBody>
          <a:bodyPr/>
          <a:lstStyle>
            <a:lvl1pPr algn="l">
              <a:defRPr sz="800"/>
            </a:lvl1pPr>
          </a:lstStyle>
          <a:p>
            <a:fld id="{DABD0C2C-16A1-A948-A40F-15152977CC7B}" type="slidenum">
              <a:rPr lang="en-US" smtClean="0"/>
              <a:t>‹#›</a:t>
            </a:fld>
            <a:endParaRPr lang="en-US"/>
          </a:p>
        </p:txBody>
      </p:sp>
      <p:sp>
        <p:nvSpPr>
          <p:cNvPr id="26" name="Footer Placeholder 4"/>
          <p:cNvSpPr>
            <a:spLocks noGrp="1"/>
          </p:cNvSpPr>
          <p:nvPr userDrawn="1">
            <p:ph type="ftr" sz="quarter" idx="11"/>
          </p:nvPr>
        </p:nvSpPr>
        <p:spPr>
          <a:xfrm>
            <a:off x="1767108" y="6406380"/>
            <a:ext cx="5402855" cy="365125"/>
          </a:xfrm>
          <a:prstGeom prst="rect">
            <a:avLst/>
          </a:prstGeom>
        </p:spPr>
        <p:txBody>
          <a:bodyPr/>
          <a:lstStyle>
            <a:lvl1pPr algn="l">
              <a:defRPr sz="800" b="0" i="0">
                <a:solidFill>
                  <a:schemeClr val="accent5"/>
                </a:solidFill>
                <a:latin typeface="Trebuchet MS" panose="020B0603020202020204" pitchFamily="34" charset="0"/>
              </a:defRPr>
            </a:lvl1pPr>
          </a:lstStyle>
          <a:p>
            <a:r>
              <a:rPr lang="en-US" dirty="0" err="1"/>
              <a:t>Henis</a:t>
            </a:r>
            <a:r>
              <a:rPr lang="en-US" dirty="0"/>
              <a:t> </a:t>
            </a:r>
            <a:r>
              <a:rPr lang="en-US" dirty="0" err="1"/>
              <a:t>alicim</a:t>
            </a:r>
            <a:r>
              <a:rPr lang="en-US" dirty="0"/>
              <a:t> </a:t>
            </a:r>
            <a:r>
              <a:rPr lang="en-US" dirty="0" err="1"/>
              <a:t>fugiae</a:t>
            </a:r>
            <a:r>
              <a:rPr lang="en-US" dirty="0"/>
              <a:t> es </a:t>
            </a:r>
            <a:r>
              <a:rPr lang="en-US" dirty="0" err="1"/>
              <a:t>vendem</a:t>
            </a:r>
            <a:r>
              <a:rPr lang="en-US" dirty="0"/>
              <a:t> </a:t>
            </a:r>
            <a:r>
              <a:rPr lang="en-US" dirty="0" err="1"/>
              <a:t>rendi</a:t>
            </a:r>
            <a:r>
              <a:rPr lang="en-US" dirty="0"/>
              <a:t> </a:t>
            </a:r>
            <a:r>
              <a:rPr lang="en-US" dirty="0" err="1"/>
              <a:t>ilitibus</a:t>
            </a:r>
            <a:r>
              <a:rPr lang="en-US" dirty="0"/>
              <a:t> </a:t>
            </a:r>
            <a:r>
              <a:rPr lang="en-US" dirty="0" err="1"/>
              <a:t>iminvenimi</a:t>
            </a:r>
            <a:r>
              <a:rPr lang="en-US" dirty="0"/>
              <a:t>, </a:t>
            </a:r>
            <a:r>
              <a:rPr lang="en-US" dirty="0" err="1"/>
              <a:t>officit</a:t>
            </a:r>
            <a:r>
              <a:rPr lang="en-US" dirty="0"/>
              <a:t> </a:t>
            </a:r>
            <a:r>
              <a:rPr lang="en-US" dirty="0" err="1"/>
              <a:t>aturit</a:t>
            </a:r>
            <a:r>
              <a:rPr lang="en-US" dirty="0"/>
              <a:t> </a:t>
            </a:r>
            <a:r>
              <a:rPr lang="en-US" dirty="0" err="1"/>
              <a:t>ut</a:t>
            </a:r>
            <a:r>
              <a:rPr lang="en-US" dirty="0"/>
              <a:t> </a:t>
            </a:r>
            <a:r>
              <a:rPr lang="en-US" dirty="0" err="1"/>
              <a:t>mo</a:t>
            </a:r>
            <a:r>
              <a:rPr lang="en-US" dirty="0"/>
              <a:t> </a:t>
            </a:r>
            <a:r>
              <a:rPr lang="en-US" dirty="0" err="1"/>
              <a:t>consequis</a:t>
            </a:r>
            <a:r>
              <a:rPr lang="en-US" dirty="0"/>
              <a:t> ant </a:t>
            </a:r>
            <a:r>
              <a:rPr lang="en-US" dirty="0" err="1"/>
              <a:t>ut</a:t>
            </a:r>
            <a:r>
              <a:rPr lang="en-US" dirty="0"/>
              <a:t> </a:t>
            </a:r>
            <a:r>
              <a:rPr lang="en-US" dirty="0" err="1"/>
              <a:t>volut</a:t>
            </a:r>
            <a:r>
              <a:rPr lang="en-US" dirty="0"/>
              <a:t> </a:t>
            </a:r>
            <a:r>
              <a:rPr lang="en-US" dirty="0" err="1"/>
              <a:t>ulpa</a:t>
            </a:r>
            <a:endParaRPr lang="en-US" dirty="0"/>
          </a:p>
          <a:p>
            <a:r>
              <a:rPr lang="en-US" dirty="0"/>
              <a:t>que </a:t>
            </a:r>
            <a:r>
              <a:rPr lang="en-US" dirty="0" err="1"/>
              <a:t>ium</a:t>
            </a:r>
            <a:r>
              <a:rPr lang="en-US" dirty="0"/>
              <a:t> </a:t>
            </a:r>
            <a:r>
              <a:rPr lang="en-US" dirty="0" err="1"/>
              <a:t>dolo</a:t>
            </a:r>
            <a:r>
              <a:rPr lang="en-US" dirty="0"/>
              <a:t> </a:t>
            </a:r>
            <a:r>
              <a:rPr lang="en-US" dirty="0" err="1"/>
              <a:t>dernatur</a:t>
            </a:r>
            <a:r>
              <a:rPr lang="en-US" dirty="0"/>
              <a:t> </a:t>
            </a:r>
            <a:r>
              <a:rPr lang="en-US" dirty="0" err="1"/>
              <a:t>seniste</a:t>
            </a:r>
            <a:r>
              <a:rPr lang="en-US" dirty="0"/>
              <a:t> </a:t>
            </a:r>
            <a:r>
              <a:rPr lang="en-US" dirty="0" err="1"/>
              <a:t>mporpor</a:t>
            </a:r>
            <a:r>
              <a:rPr lang="en-US" dirty="0"/>
              <a:t> </a:t>
            </a:r>
            <a:r>
              <a:rPr lang="en-US" dirty="0" err="1"/>
              <a:t>eperfer</a:t>
            </a:r>
            <a:r>
              <a:rPr lang="en-US" dirty="0"/>
              <a:t> </a:t>
            </a:r>
            <a:r>
              <a:rPr lang="en-US" dirty="0" err="1"/>
              <a:t>natestem</a:t>
            </a:r>
            <a:r>
              <a:rPr lang="en-US" dirty="0"/>
              <a:t> </a:t>
            </a:r>
            <a:r>
              <a:rPr lang="en-US" dirty="0" err="1"/>
              <a:t>quibusd</a:t>
            </a:r>
            <a:r>
              <a:rPr lang="en-US" dirty="0"/>
              <a:t> </a:t>
            </a:r>
            <a:r>
              <a:rPr lang="en-US" dirty="0" err="1"/>
              <a:t>aectur</a:t>
            </a:r>
            <a:r>
              <a:rPr lang="en-US" dirty="0"/>
              <a:t>? </a:t>
            </a:r>
            <a:r>
              <a:rPr lang="en-US" dirty="0" err="1"/>
              <a:t>Nihilibus</a:t>
            </a:r>
            <a:r>
              <a:rPr lang="en-US" dirty="0"/>
              <a:t> et quo </a:t>
            </a:r>
            <a:r>
              <a:rPr lang="en-US" dirty="0" err="1"/>
              <a:t>tet</a:t>
            </a:r>
            <a:r>
              <a:rPr lang="en-US" dirty="0"/>
              <a:t> </a:t>
            </a:r>
            <a:r>
              <a:rPr lang="en-US" dirty="0" err="1"/>
              <a:t>rerorum</a:t>
            </a:r>
            <a:endParaRPr lang="en-US" dirty="0"/>
          </a:p>
          <a:p>
            <a:endParaRPr lang="en-US" dirty="0"/>
          </a:p>
        </p:txBody>
      </p:sp>
      <p:pic>
        <p:nvPicPr>
          <p:cNvPr id="11" name="图片 10" descr="徽标, 公司名称&#10;&#10;描述已自动生成"/>
          <p:cNvPicPr>
            <a:picLocks noChangeAspect="1"/>
          </p:cNvPicPr>
          <p:nvPr userDrawn="1"/>
        </p:nvPicPr>
        <p:blipFill>
          <a:blip r:embed="rId3"/>
          <a:stretch>
            <a:fillRect/>
          </a:stretch>
        </p:blipFill>
        <p:spPr>
          <a:xfrm>
            <a:off x="10551997" y="6126599"/>
            <a:ext cx="1911471" cy="885284"/>
          </a:xfrm>
          <a:prstGeom prst="rect">
            <a:avLst/>
          </a:prstGeom>
        </p:spPr>
      </p:pic>
      <p:pic>
        <p:nvPicPr>
          <p:cNvPr id="2" name="图片 1" descr="徽标, 公司名称&#10;&#10;描述已自动生成">
            <a:extLst>
              <a:ext uri="{FF2B5EF4-FFF2-40B4-BE49-F238E27FC236}">
                <a16:creationId xmlns:a16="http://schemas.microsoft.com/office/drawing/2014/main" id="{DCC6C540-D324-C1E7-B5DB-2C629B92900F}"/>
              </a:ext>
            </a:extLst>
          </p:cNvPr>
          <p:cNvPicPr>
            <a:picLocks noChangeAspect="1"/>
          </p:cNvPicPr>
          <p:nvPr userDrawn="1"/>
        </p:nvPicPr>
        <p:blipFill>
          <a:blip r:embed="rId3"/>
          <a:stretch>
            <a:fillRect/>
          </a:stretch>
        </p:blipFill>
        <p:spPr>
          <a:xfrm>
            <a:off x="-288298" y="6151355"/>
            <a:ext cx="1911471" cy="885284"/>
          </a:xfrm>
          <a:prstGeom prst="rect">
            <a:avLst/>
          </a:prstGeom>
        </p:spPr>
      </p:pic>
    </p:spTree>
    <p:extLst>
      <p:ext uri="{BB962C8B-B14F-4D97-AF65-F5344CB8AC3E}">
        <p14:creationId xmlns:p14="http://schemas.microsoft.com/office/powerpoint/2010/main" val="3003994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14" name="Content Placeholder 13"/>
          <p:cNvSpPr>
            <a:spLocks noGrp="1"/>
          </p:cNvSpPr>
          <p:nvPr>
            <p:ph sz="quarter" idx="16" hasCustomPrompt="1"/>
          </p:nvPr>
        </p:nvSpPr>
        <p:spPr bwMode="gray">
          <a:xfrm>
            <a:off x="6240464" y="1484313"/>
            <a:ext cx="5327650" cy="4608512"/>
          </a:xfrm>
        </p:spPr>
        <p:txBody>
          <a:bodyPr/>
          <a:lstStyle>
            <a:lvl1pPr marL="0" marR="0" indent="0" algn="l" defTabSz="914400" rtl="0" eaLnBrk="1" fontAlgn="auto" latinLnBrk="0" hangingPunct="1">
              <a:lnSpc>
                <a:spcPct val="105000"/>
              </a:lnSpc>
              <a:spcBef>
                <a:spcPts val="600"/>
              </a:spcBef>
              <a:spcAft>
                <a:spcPts val="300"/>
              </a:spcAft>
              <a:buClrTx/>
              <a:buSzTx/>
              <a:buFont typeface="Arial" panose="020B0604020202020204" pitchFamily="34" charset="0"/>
              <a:buNone/>
              <a:defRPr/>
            </a:lvl1pPr>
            <a:lvl2pPr>
              <a:lnSpc>
                <a:spcPct val="105000"/>
              </a:lnSpc>
              <a:defRPr/>
            </a:lvl2pPr>
            <a:lvl3pPr>
              <a:lnSpc>
                <a:spcPct val="105000"/>
              </a:lnSpc>
              <a:defRPr/>
            </a:lvl3pPr>
            <a:lvl4pPr>
              <a:lnSpc>
                <a:spcPct val="105000"/>
              </a:lnSpc>
              <a:defRPr/>
            </a:lvl4pPr>
            <a:lvl5pPr>
              <a:lnSpc>
                <a:spcPct val="105000"/>
              </a:lnSpc>
              <a:defRPr/>
            </a:lvl5pPr>
          </a:lstStyle>
          <a:p>
            <a:pPr marL="0" marR="0" lvl="0" indent="0" algn="l" defTabSz="914400" rtl="0" eaLnBrk="1" fontAlgn="auto" latinLnBrk="0" hangingPunct="1">
              <a:lnSpc>
                <a:spcPct val="100000"/>
              </a:lnSpc>
              <a:spcBef>
                <a:spcPts val="600"/>
              </a:spcBef>
              <a:spcAft>
                <a:spcPts val="300"/>
              </a:spcAft>
              <a:buClrTx/>
              <a:buSzTx/>
              <a:buFont typeface="Arial" panose="020B0604020202020204" pitchFamily="34" charset="0"/>
              <a:buNone/>
              <a:defRPr/>
            </a:pPr>
            <a:r>
              <a:rPr lang="en-US"/>
              <a:t>You can use this field to enter text, a table, a diagram or </a:t>
            </a:r>
            <a:r>
              <a:rPr lang="en-US" err="1"/>
              <a:t>SmartArts</a:t>
            </a:r>
            <a:r>
              <a:rPr lang="en-US"/>
              <a:t>. Use the buttons “Increase List Level” for </a:t>
            </a:r>
            <a:r>
              <a:rPr lang="en-US" err="1"/>
              <a:t>copytext</a:t>
            </a:r>
            <a:r>
              <a:rPr lang="en-US"/>
              <a:t> or bullet levels. Use the icons below to create visual content.</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15" hasCustomPrompt="1"/>
          </p:nvPr>
        </p:nvSpPr>
        <p:spPr bwMode="gray">
          <a:xfrm>
            <a:off x="623392" y="1484313"/>
            <a:ext cx="5327650" cy="4608512"/>
          </a:xfrm>
        </p:spPr>
        <p:txBody>
          <a:bodyPr/>
          <a:lstStyle>
            <a:lvl1pPr marL="0" marR="0" indent="0" algn="l" defTabSz="914400" rtl="0" eaLnBrk="1" fontAlgn="auto" latinLnBrk="0" hangingPunct="1">
              <a:lnSpc>
                <a:spcPct val="105000"/>
              </a:lnSpc>
              <a:spcBef>
                <a:spcPts val="600"/>
              </a:spcBef>
              <a:spcAft>
                <a:spcPts val="300"/>
              </a:spcAft>
              <a:buClrTx/>
              <a:buSzTx/>
              <a:buFont typeface="Arial" panose="020B0604020202020204" pitchFamily="34" charset="0"/>
              <a:buNone/>
              <a:defRPr/>
            </a:lvl1pPr>
            <a:lvl2pPr>
              <a:lnSpc>
                <a:spcPct val="105000"/>
              </a:lnSpc>
              <a:defRPr/>
            </a:lvl2pPr>
            <a:lvl3pPr>
              <a:lnSpc>
                <a:spcPct val="105000"/>
              </a:lnSpc>
              <a:defRPr/>
            </a:lvl3pPr>
            <a:lvl4pPr>
              <a:lnSpc>
                <a:spcPct val="105000"/>
              </a:lnSpc>
              <a:defRPr/>
            </a:lvl4pPr>
            <a:lvl5pPr>
              <a:lnSpc>
                <a:spcPct val="105000"/>
              </a:lnSpc>
              <a:defRPr/>
            </a:lvl5pPr>
          </a:lstStyle>
          <a:p>
            <a:pPr marL="0" marR="0" lvl="0" indent="0" algn="l" defTabSz="914400" rtl="0" eaLnBrk="1" fontAlgn="auto" latinLnBrk="0" hangingPunct="1">
              <a:lnSpc>
                <a:spcPct val="100000"/>
              </a:lnSpc>
              <a:spcBef>
                <a:spcPts val="600"/>
              </a:spcBef>
              <a:spcAft>
                <a:spcPts val="300"/>
              </a:spcAft>
              <a:buClrTx/>
              <a:buSzTx/>
              <a:buFont typeface="Arial" panose="020B0604020202020204" pitchFamily="34" charset="0"/>
              <a:buNone/>
              <a:defRPr/>
            </a:pPr>
            <a:r>
              <a:rPr lang="en-US"/>
              <a:t>You can use this field to enter text, a table, a diagram or </a:t>
            </a:r>
            <a:r>
              <a:rPr lang="en-US" err="1"/>
              <a:t>SmartArts</a:t>
            </a:r>
            <a:r>
              <a:rPr lang="en-US"/>
              <a:t>. Use the buttons “Increase List Level” for </a:t>
            </a:r>
            <a:r>
              <a:rPr lang="en-US" err="1"/>
              <a:t>copytext</a:t>
            </a:r>
            <a:r>
              <a:rPr lang="en-US"/>
              <a:t> or bullet levels. Use the icons below to create visual content.</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p:cNvSpPr>
            <a:spLocks noGrp="1"/>
          </p:cNvSpPr>
          <p:nvPr>
            <p:ph type="body" sz="quarter" idx="13" hasCustomPrompt="1"/>
          </p:nvPr>
        </p:nvSpPr>
        <p:spPr bwMode="gray">
          <a:xfrm>
            <a:off x="623888" y="332656"/>
            <a:ext cx="10944225" cy="398144"/>
          </a:xfrm>
          <a:prstGeom prst="rect">
            <a:avLst/>
          </a:prstGeom>
        </p:spPr>
        <p:txBody>
          <a:bodyPr tIns="18000" anchor="t">
            <a:noAutofit/>
          </a:bodyPr>
          <a:lstStyle>
            <a:lvl1pPr marL="0" indent="0">
              <a:lnSpc>
                <a:spcPct val="100000"/>
              </a:lnSpc>
              <a:spcBef>
                <a:spcPts val="0"/>
              </a:spcBef>
              <a:spcAft>
                <a:spcPts val="0"/>
              </a:spcAft>
              <a:buFont typeface="Arial" panose="020B0604020202020204" pitchFamily="34" charset="0"/>
              <a:buNone/>
              <a:defRPr sz="2200" b="0" baseline="0">
                <a:solidFill>
                  <a:schemeClr val="accent1"/>
                </a:solidFill>
              </a:defRPr>
            </a:lvl1pPr>
            <a:lvl2pPr marL="0" indent="0">
              <a:lnSpc>
                <a:spcPct val="100000"/>
              </a:lnSpc>
              <a:spcBef>
                <a:spcPts val="0"/>
              </a:spcBef>
              <a:spcAft>
                <a:spcPts val="0"/>
              </a:spcAft>
              <a:buFont typeface="Arial" panose="020B0604020202020204" pitchFamily="34" charset="0"/>
              <a:buNone/>
              <a:defRPr sz="2200" b="0">
                <a:solidFill>
                  <a:schemeClr val="accent1"/>
                </a:solidFill>
              </a:defRPr>
            </a:lvl2pPr>
            <a:lvl3pPr marL="0" indent="0">
              <a:lnSpc>
                <a:spcPct val="100000"/>
              </a:lnSpc>
              <a:spcBef>
                <a:spcPts val="0"/>
              </a:spcBef>
              <a:spcAft>
                <a:spcPts val="0"/>
              </a:spcAft>
              <a:buNone/>
              <a:defRPr sz="2200" b="0">
                <a:solidFill>
                  <a:schemeClr val="accent1"/>
                </a:solidFill>
              </a:defRPr>
            </a:lvl3pPr>
            <a:lvl4pPr marL="0" indent="0">
              <a:lnSpc>
                <a:spcPct val="100000"/>
              </a:lnSpc>
              <a:spcBef>
                <a:spcPts val="0"/>
              </a:spcBef>
              <a:spcAft>
                <a:spcPts val="0"/>
              </a:spcAft>
              <a:buNone/>
              <a:defRPr sz="2200" b="0">
                <a:solidFill>
                  <a:schemeClr val="accent1"/>
                </a:solidFill>
              </a:defRPr>
            </a:lvl4pPr>
            <a:lvl5pPr marL="0" indent="0">
              <a:lnSpc>
                <a:spcPct val="100000"/>
              </a:lnSpc>
              <a:spcBef>
                <a:spcPts val="0"/>
              </a:spcBef>
              <a:spcAft>
                <a:spcPts val="0"/>
              </a:spcAft>
              <a:buNone/>
              <a:defRPr sz="2200" b="0">
                <a:solidFill>
                  <a:schemeClr val="accent1"/>
                </a:solidFill>
              </a:defRPr>
            </a:lvl5pPr>
            <a:lvl6pPr marL="0" indent="0">
              <a:lnSpc>
                <a:spcPct val="100000"/>
              </a:lnSpc>
              <a:spcBef>
                <a:spcPts val="0"/>
              </a:spcBef>
              <a:spcAft>
                <a:spcPts val="0"/>
              </a:spcAft>
              <a:buNone/>
              <a:defRPr sz="2200" b="0">
                <a:solidFill>
                  <a:schemeClr val="accent1"/>
                </a:solidFill>
              </a:defRPr>
            </a:lvl6pPr>
            <a:lvl7pPr marL="0" indent="0">
              <a:lnSpc>
                <a:spcPct val="100000"/>
              </a:lnSpc>
              <a:spcBef>
                <a:spcPts val="0"/>
              </a:spcBef>
              <a:spcAft>
                <a:spcPts val="0"/>
              </a:spcAft>
              <a:buNone/>
              <a:defRPr sz="2200" b="0">
                <a:solidFill>
                  <a:schemeClr val="accent1"/>
                </a:solidFill>
              </a:defRPr>
            </a:lvl7pPr>
            <a:lvl8pPr marL="0" indent="0">
              <a:lnSpc>
                <a:spcPct val="100000"/>
              </a:lnSpc>
              <a:spcBef>
                <a:spcPts val="0"/>
              </a:spcBef>
              <a:spcAft>
                <a:spcPts val="0"/>
              </a:spcAft>
              <a:buNone/>
              <a:defRPr sz="2200" b="0">
                <a:solidFill>
                  <a:schemeClr val="accent1"/>
                </a:solidFill>
              </a:defRPr>
            </a:lvl8pPr>
            <a:lvl9pPr marL="0" indent="0">
              <a:lnSpc>
                <a:spcPct val="100000"/>
              </a:lnSpc>
              <a:spcBef>
                <a:spcPts val="0"/>
              </a:spcBef>
              <a:spcAft>
                <a:spcPts val="0"/>
              </a:spcAft>
              <a:buNone/>
              <a:defRPr sz="2200" b="0">
                <a:solidFill>
                  <a:schemeClr val="accent1"/>
                </a:solidFill>
              </a:defRPr>
            </a:lvl9pPr>
          </a:lstStyle>
          <a:p>
            <a:pPr lvl="0"/>
            <a:r>
              <a:rPr lang="en-US" noProof="0"/>
              <a:t> </a:t>
            </a:r>
          </a:p>
        </p:txBody>
      </p:sp>
      <p:sp>
        <p:nvSpPr>
          <p:cNvPr id="2" name="Title 1"/>
          <p:cNvSpPr>
            <a:spLocks noGrp="1"/>
          </p:cNvSpPr>
          <p:nvPr>
            <p:ph type="title" hasCustomPrompt="1"/>
          </p:nvPr>
        </p:nvSpPr>
        <p:spPr bwMode="gray">
          <a:xfrm>
            <a:off x="623888" y="730800"/>
            <a:ext cx="10944225" cy="325952"/>
          </a:xfrm>
        </p:spPr>
        <p:txBody>
          <a:bodyPr/>
          <a:lstStyle/>
          <a:p>
            <a:r>
              <a:rPr lang="en-US"/>
              <a:t>Insert slide title here (max. 2 lines | max. 1 line with Action Title)</a:t>
            </a:r>
          </a:p>
        </p:txBody>
      </p:sp>
      <p:sp>
        <p:nvSpPr>
          <p:cNvPr id="3" name="Fußzeilenplatzhalter 2"/>
          <p:cNvSpPr>
            <a:spLocks noGrp="1"/>
          </p:cNvSpPr>
          <p:nvPr>
            <p:ph type="ftr" sz="quarter" idx="17"/>
          </p:nvPr>
        </p:nvSpPr>
        <p:spPr bwMode="gray"/>
        <p:txBody>
          <a:bodyPr/>
          <a:lstStyle/>
          <a:p>
            <a:r>
              <a:rPr lang="en-US"/>
              <a:t>Henis alicim fugiae es vendem rendi ilitibus iminvenimi, officit aturit ut mo consequis ant ut volut ulpa que ium dolo dernatur seniste mporpor eperfer natestem quibusd aectur? Nihilibus et quo tet rerorum </a:t>
            </a:r>
          </a:p>
        </p:txBody>
      </p:sp>
      <p:sp>
        <p:nvSpPr>
          <p:cNvPr id="4" name="Foliennummernplatzhalter 3"/>
          <p:cNvSpPr>
            <a:spLocks noGrp="1"/>
          </p:cNvSpPr>
          <p:nvPr>
            <p:ph type="sldNum" sz="quarter" idx="18"/>
          </p:nvPr>
        </p:nvSpPr>
        <p:spPr bwMode="gray"/>
        <p:txBody>
          <a:bodyPr/>
          <a:lstStyle/>
          <a:p>
            <a:fld id="{FD5E7EB4-4CDF-47BB-AF16-07782904B863}" type="slidenum">
              <a:rPr lang="en-US" smtClean="0"/>
              <a:t>‹#›</a:t>
            </a:fld>
            <a:endParaRPr lang="en-US"/>
          </a:p>
        </p:txBody>
      </p:sp>
    </p:spTree>
    <p:extLst>
      <p:ext uri="{BB962C8B-B14F-4D97-AF65-F5344CB8AC3E}">
        <p14:creationId xmlns:p14="http://schemas.microsoft.com/office/powerpoint/2010/main" val="5328050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18" name="object 2"/>
          <p:cNvSpPr/>
          <p:nvPr userDrawn="1"/>
        </p:nvSpPr>
        <p:spPr>
          <a:xfrm>
            <a:off x="137886"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rgbClr val="641969"/>
          </a:solidFill>
        </p:spPr>
        <p:txBody>
          <a:bodyPr wrap="square" lIns="0" tIns="0" rIns="0" bIns="0" rtlCol="0"/>
          <a:lstStyle/>
          <a:p>
            <a:endParaRPr sz="1800"/>
          </a:p>
        </p:txBody>
      </p:sp>
      <p:sp>
        <p:nvSpPr>
          <p:cNvPr id="15" name="Title 1"/>
          <p:cNvSpPr>
            <a:spLocks noGrp="1"/>
          </p:cNvSpPr>
          <p:nvPr userDrawn="1">
            <p:ph type="ctrTitle" hasCustomPrompt="1"/>
          </p:nvPr>
        </p:nvSpPr>
        <p:spPr>
          <a:xfrm>
            <a:off x="366838" y="3362960"/>
            <a:ext cx="6577200" cy="584962"/>
          </a:xfrm>
        </p:spPr>
        <p:txBody>
          <a:bodyPr anchor="b">
            <a:noAutofit/>
          </a:bodyPr>
          <a:lstStyle>
            <a:lvl1pPr algn="l">
              <a:lnSpc>
                <a:spcPts val="4000"/>
              </a:lnSpc>
              <a:defRPr sz="4000" b="1" spc="60" baseline="0">
                <a:solidFill>
                  <a:schemeClr val="bg2"/>
                </a:solidFill>
              </a:defRPr>
            </a:lvl1pPr>
          </a:lstStyle>
          <a:p>
            <a:r>
              <a:rPr lang="en-US"/>
              <a:t>Edit Master title style</a:t>
            </a:r>
          </a:p>
        </p:txBody>
      </p:sp>
      <p:sp>
        <p:nvSpPr>
          <p:cNvPr id="16" name="Subtitle 2"/>
          <p:cNvSpPr>
            <a:spLocks noGrp="1"/>
          </p:cNvSpPr>
          <p:nvPr userDrawn="1">
            <p:ph type="subTitle" idx="1" hasCustomPrompt="1"/>
          </p:nvPr>
        </p:nvSpPr>
        <p:spPr>
          <a:xfrm>
            <a:off x="366838" y="3910164"/>
            <a:ext cx="6577200" cy="590716"/>
          </a:xfrm>
        </p:spPr>
        <p:txBody>
          <a:bodyPr tIns="0">
            <a:noAutofit/>
          </a:bodyPr>
          <a:lstStyle>
            <a:lvl1pPr marL="0" indent="0" algn="l">
              <a:lnSpc>
                <a:spcPts val="2100"/>
              </a:lnSpc>
              <a:spcBef>
                <a:spcPts val="0"/>
              </a:spcBef>
              <a:buNone/>
              <a:defRPr sz="1800" spc="6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 style about</a:t>
            </a:r>
          </a:p>
        </p:txBody>
      </p:sp>
      <p:sp>
        <p:nvSpPr>
          <p:cNvPr id="19" name="Picture Placeholder 3"/>
          <p:cNvSpPr>
            <a:spLocks noGrp="1"/>
          </p:cNvSpPr>
          <p:nvPr userDrawn="1">
            <p:ph type="pic" sz="quarter" idx="18"/>
          </p:nvPr>
        </p:nvSpPr>
        <p:spPr>
          <a:xfrm>
            <a:off x="383571" y="1592494"/>
            <a:ext cx="2430000" cy="1702087"/>
          </a:xfrm>
        </p:spPr>
        <p:txBody>
          <a:bodyPr/>
          <a:lstStyle>
            <a:lvl1pPr marL="0" indent="0">
              <a:buNone/>
              <a:defRPr sz="1200">
                <a:solidFill>
                  <a:schemeClr val="bg1"/>
                </a:solidFill>
              </a:defRPr>
            </a:lvl1pPr>
          </a:lstStyle>
          <a:p>
            <a:endParaRPr lang="en-US"/>
          </a:p>
        </p:txBody>
      </p:sp>
      <p:sp>
        <p:nvSpPr>
          <p:cNvPr id="20" name="Freeform 19"/>
          <p:cNvSpPr/>
          <p:nvPr userDrawn="1"/>
        </p:nvSpPr>
        <p:spPr>
          <a:xfrm>
            <a:off x="139700"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Slide Number Placeholder 5"/>
          <p:cNvSpPr>
            <a:spLocks noGrp="1"/>
          </p:cNvSpPr>
          <p:nvPr userDrawn="1">
            <p:ph type="sldNum" sz="quarter" idx="12"/>
          </p:nvPr>
        </p:nvSpPr>
        <p:spPr>
          <a:xfrm>
            <a:off x="6504310" y="6302673"/>
            <a:ext cx="533399" cy="365125"/>
          </a:xfrm>
          <a:prstGeom prst="rect">
            <a:avLst/>
          </a:prstGeom>
        </p:spPr>
        <p:txBody>
          <a:bodyPr/>
          <a:lstStyle>
            <a:lvl1pPr algn="l">
              <a:defRPr sz="800"/>
            </a:lvl1pPr>
          </a:lstStyle>
          <a:p>
            <a:fld id="{DABD0C2C-16A1-A948-A40F-15152977CC7B}" type="slidenum">
              <a:rPr lang="en-US" smtClean="0"/>
              <a:t>‹#›</a:t>
            </a:fld>
            <a:endParaRPr lang="en-US"/>
          </a:p>
        </p:txBody>
      </p:sp>
      <p:sp>
        <p:nvSpPr>
          <p:cNvPr id="26" name="Footer Placeholder 4"/>
          <p:cNvSpPr>
            <a:spLocks noGrp="1"/>
          </p:cNvSpPr>
          <p:nvPr userDrawn="1">
            <p:ph type="ftr" sz="quarter" idx="11"/>
          </p:nvPr>
        </p:nvSpPr>
        <p:spPr>
          <a:xfrm>
            <a:off x="1438402" y="6453663"/>
            <a:ext cx="5402855" cy="365125"/>
          </a:xfrm>
          <a:prstGeom prst="rect">
            <a:avLst/>
          </a:prstGeom>
        </p:spPr>
        <p:txBody>
          <a:bodyPr/>
          <a:lstStyle>
            <a:lvl1pPr algn="l">
              <a:defRPr sz="800" b="0" i="0">
                <a:solidFill>
                  <a:schemeClr val="accent5"/>
                </a:solidFill>
                <a:latin typeface="Trebuchet MS" panose="020B0603020202020204" pitchFamily="34" charset="0"/>
              </a:defRPr>
            </a:lvl1pPr>
          </a:lstStyle>
          <a:p>
            <a:r>
              <a:rPr lang="en-US"/>
              <a:t>Henis alicim fugiae es vendem rendi ilitibus iminvenimi, officit aturit ut mo consequis ant ut volut ulpa</a:t>
            </a:r>
          </a:p>
          <a:p>
            <a:r>
              <a:rPr lang="en-US"/>
              <a:t>que ium dolo dernatur seniste mporpor eperfer natestem quibusd aectur? Nihilibus et quo tet rerorum</a:t>
            </a:r>
          </a:p>
          <a:p>
            <a:endParaRPr lang="en-US"/>
          </a:p>
        </p:txBody>
      </p:sp>
      <p:pic>
        <p:nvPicPr>
          <p:cNvPr id="11" name="图片 10" descr="徽标, 公司名称&#10;&#10;描述已自动生成"/>
          <p:cNvPicPr>
            <a:picLocks noChangeAspect="1"/>
          </p:cNvPicPr>
          <p:nvPr userDrawn="1"/>
        </p:nvPicPr>
        <p:blipFill>
          <a:blip r:embed="rId2"/>
          <a:stretch>
            <a:fillRect/>
          </a:stretch>
        </p:blipFill>
        <p:spPr>
          <a:xfrm>
            <a:off x="10551997" y="6126599"/>
            <a:ext cx="1911471" cy="885284"/>
          </a:xfrm>
          <a:prstGeom prst="rect">
            <a:avLst/>
          </a:prstGeom>
        </p:spPr>
      </p:pic>
      <p:pic>
        <p:nvPicPr>
          <p:cNvPr id="13" name="Picture 16"/>
          <p:cNvPicPr>
            <a:picLocks noChangeAspect="1"/>
          </p:cNvPicPr>
          <p:nvPr userDrawn="1"/>
        </p:nvPicPr>
        <p:blipFill>
          <a:blip r:embed="rId3" cstate="email">
            <a:alphaModFix amt="20000"/>
          </a:blip>
          <a:stretch>
            <a:fillRect/>
          </a:stretch>
        </p:blipFill>
        <p:spPr>
          <a:xfrm>
            <a:off x="3523422" y="119270"/>
            <a:ext cx="8534400" cy="6134100"/>
          </a:xfrm>
          <a:prstGeom prst="rect">
            <a:avLst/>
          </a:prstGeom>
        </p:spPr>
      </p:pic>
      <p:pic>
        <p:nvPicPr>
          <p:cNvPr id="2" name="图片 1" descr="徽标, 公司名称&#10;&#10;描述已自动生成">
            <a:extLst>
              <a:ext uri="{FF2B5EF4-FFF2-40B4-BE49-F238E27FC236}">
                <a16:creationId xmlns:a16="http://schemas.microsoft.com/office/drawing/2014/main" id="{0DB5D2B8-9323-FED1-1368-CC290798C20B}"/>
              </a:ext>
            </a:extLst>
          </p:cNvPr>
          <p:cNvPicPr>
            <a:picLocks noChangeAspect="1"/>
          </p:cNvPicPr>
          <p:nvPr userDrawn="1"/>
        </p:nvPicPr>
        <p:blipFill>
          <a:blip r:embed="rId2"/>
          <a:stretch>
            <a:fillRect/>
          </a:stretch>
        </p:blipFill>
        <p:spPr>
          <a:xfrm>
            <a:off x="-288298" y="6151355"/>
            <a:ext cx="1911471" cy="885284"/>
          </a:xfrm>
          <a:prstGeom prst="rect">
            <a:avLst/>
          </a:prstGeom>
        </p:spPr>
      </p:pic>
    </p:spTree>
    <p:extLst>
      <p:ext uri="{BB962C8B-B14F-4D97-AF65-F5344CB8AC3E}">
        <p14:creationId xmlns:p14="http://schemas.microsoft.com/office/powerpoint/2010/main" val="18264214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grpSp>
        <p:nvGrpSpPr>
          <p:cNvPr id="51" name="Group 50"/>
          <p:cNvGrpSpPr/>
          <p:nvPr userDrawn="1"/>
        </p:nvGrpSpPr>
        <p:grpSpPr>
          <a:xfrm>
            <a:off x="137886" y="139701"/>
            <a:ext cx="11917813" cy="6184015"/>
            <a:chOff x="137885" y="139700"/>
            <a:chExt cx="11917814" cy="6184015"/>
          </a:xfrm>
          <a:solidFill>
            <a:srgbClr val="641969"/>
          </a:solidFill>
        </p:grpSpPr>
        <p:sp>
          <p:nvSpPr>
            <p:cNvPr id="52" name="object 2"/>
            <p:cNvSpPr/>
            <p:nvPr userDrawn="1"/>
          </p:nvSpPr>
          <p:spPr>
            <a:xfrm>
              <a:off x="137885"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grpFill/>
          </p:spPr>
          <p:txBody>
            <a:bodyPr wrap="square" lIns="0" tIns="0" rIns="0" bIns="0" rtlCol="0"/>
            <a:lstStyle/>
            <a:p>
              <a:endParaRPr sz="1800"/>
            </a:p>
          </p:txBody>
        </p:sp>
        <p:sp>
          <p:nvSpPr>
            <p:cNvPr id="53" name="Freeform 52"/>
            <p:cNvSpPr/>
            <p:nvPr userDrawn="1"/>
          </p:nvSpPr>
          <p:spPr>
            <a:xfrm>
              <a:off x="139699"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2" name="Freeform 31"/>
          <p:cNvSpPr/>
          <p:nvPr userDrawn="1"/>
        </p:nvSpPr>
        <p:spPr>
          <a:xfrm>
            <a:off x="139700"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Slide Number Placeholder 5"/>
          <p:cNvSpPr>
            <a:spLocks noGrp="1"/>
          </p:cNvSpPr>
          <p:nvPr userDrawn="1">
            <p:ph type="sldNum" sz="quarter" idx="21"/>
          </p:nvPr>
        </p:nvSpPr>
        <p:spPr>
          <a:xfrm>
            <a:off x="7022829" y="6282440"/>
            <a:ext cx="533399" cy="365125"/>
          </a:xfrm>
          <a:prstGeom prst="rect">
            <a:avLst/>
          </a:prstGeom>
        </p:spPr>
        <p:txBody>
          <a:bodyPr/>
          <a:lstStyle>
            <a:lvl1pPr algn="l">
              <a:defRPr sz="800"/>
            </a:lvl1pPr>
          </a:lstStyle>
          <a:p>
            <a:fld id="{DABD0C2C-16A1-A948-A40F-15152977CC7B}" type="slidenum">
              <a:rPr lang="en-US" smtClean="0"/>
              <a:t>‹#›</a:t>
            </a:fld>
            <a:endParaRPr lang="en-US"/>
          </a:p>
        </p:txBody>
      </p:sp>
      <p:sp>
        <p:nvSpPr>
          <p:cNvPr id="45" name="Footer Placeholder 4"/>
          <p:cNvSpPr>
            <a:spLocks noGrp="1"/>
          </p:cNvSpPr>
          <p:nvPr userDrawn="1">
            <p:ph type="ftr" sz="quarter" idx="22"/>
          </p:nvPr>
        </p:nvSpPr>
        <p:spPr>
          <a:xfrm>
            <a:off x="1889265" y="6405612"/>
            <a:ext cx="5402855" cy="365125"/>
          </a:xfrm>
          <a:prstGeom prst="rect">
            <a:avLst/>
          </a:prstGeom>
        </p:spPr>
        <p:txBody>
          <a:bodyPr/>
          <a:lstStyle>
            <a:lvl1pPr algn="l">
              <a:defRPr sz="800" b="0" i="0">
                <a:solidFill>
                  <a:schemeClr val="accent5"/>
                </a:solidFill>
                <a:latin typeface="Trebuchet MS" panose="020B0603020202020204" pitchFamily="34" charset="0"/>
              </a:defRPr>
            </a:lvl1pPr>
          </a:lstStyle>
          <a:p>
            <a:r>
              <a:rPr lang="en-US"/>
              <a:t>Henis alicim fugiae es vendem rendi ilitibus iminvenimi, officit aturit ut mo consequis ant ut volut ulpa</a:t>
            </a:r>
          </a:p>
          <a:p>
            <a:r>
              <a:rPr lang="en-US"/>
              <a:t>que ium dolo dernatur seniste mporpor eperfer natestem quibusd aectur? Nihilibus et quo tet rerorum</a:t>
            </a:r>
          </a:p>
          <a:p>
            <a:endParaRPr lang="en-US"/>
          </a:p>
        </p:txBody>
      </p:sp>
      <p:pic>
        <p:nvPicPr>
          <p:cNvPr id="23" name="Picture 22" descr="A close up of a sign&#10;&#10;Description automatically generated"/>
          <p:cNvPicPr>
            <a:picLocks noChangeAspect="1"/>
          </p:cNvPicPr>
          <p:nvPr userDrawn="1"/>
        </p:nvPicPr>
        <p:blipFill>
          <a:blip r:embed="rId2" cstate="email"/>
          <a:stretch>
            <a:fillRect/>
          </a:stretch>
        </p:blipFill>
        <p:spPr>
          <a:xfrm>
            <a:off x="10981186" y="6405612"/>
            <a:ext cx="1065870" cy="327261"/>
          </a:xfrm>
          <a:prstGeom prst="rect">
            <a:avLst/>
          </a:prstGeom>
        </p:spPr>
      </p:pic>
      <p:sp>
        <p:nvSpPr>
          <p:cNvPr id="21" name="Text Placeholder 4"/>
          <p:cNvSpPr>
            <a:spLocks noGrp="1"/>
          </p:cNvSpPr>
          <p:nvPr userDrawn="1">
            <p:ph type="body" sz="quarter" idx="10"/>
          </p:nvPr>
        </p:nvSpPr>
        <p:spPr>
          <a:xfrm>
            <a:off x="415926" y="803275"/>
            <a:ext cx="11385756" cy="893763"/>
          </a:xfrm>
        </p:spPr>
        <p:txBody>
          <a:bodyPr lIns="0">
            <a:noAutofit/>
          </a:bodyPr>
          <a:lstStyle>
            <a:lvl1pPr marL="0" indent="0">
              <a:lnSpc>
                <a:spcPts val="3240"/>
              </a:lnSpc>
              <a:spcBef>
                <a:spcPts val="0"/>
              </a:spcBef>
              <a:buNone/>
              <a:defRPr sz="2700" b="1" baseline="0">
                <a:solidFill>
                  <a:schemeClr val="bg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8" name="Text Placeholder 7"/>
          <p:cNvSpPr>
            <a:spLocks noGrp="1"/>
          </p:cNvSpPr>
          <p:nvPr userDrawn="1">
            <p:ph type="body" sz="quarter" idx="12"/>
          </p:nvPr>
        </p:nvSpPr>
        <p:spPr>
          <a:xfrm>
            <a:off x="415926" y="2092960"/>
            <a:ext cx="4827074" cy="3106800"/>
          </a:xfrm>
        </p:spPr>
        <p:txBody>
          <a:bodyPr lIns="0" tIns="0">
            <a:noAutofit/>
          </a:bodyPr>
          <a:lstStyle>
            <a:lvl1pPr marL="0" indent="0">
              <a:lnSpc>
                <a:spcPct val="90000"/>
              </a:lnSpc>
              <a:spcBef>
                <a:spcPts val="0"/>
              </a:spcBef>
              <a:spcAft>
                <a:spcPts val="1000"/>
              </a:spcAft>
              <a:buNone/>
              <a:defRPr sz="1100">
                <a:solidFill>
                  <a:schemeClr val="bg1"/>
                </a:solidFill>
              </a:defRPr>
            </a:lvl1pPr>
            <a:lvl2pPr indent="-152400">
              <a:lnSpc>
                <a:spcPct val="90000"/>
              </a:lnSpc>
              <a:spcBef>
                <a:spcPts val="0"/>
              </a:spcBef>
              <a:spcAft>
                <a:spcPts val="0"/>
              </a:spcAft>
              <a:defRPr sz="1100">
                <a:solidFill>
                  <a:schemeClr val="bg1"/>
                </a:solidFill>
              </a:defRPr>
            </a:lvl2pPr>
            <a:lvl3pPr marL="894080" indent="-254000">
              <a:lnSpc>
                <a:spcPct val="90000"/>
              </a:lnSpc>
              <a:spcBef>
                <a:spcPts val="0"/>
              </a:spcBef>
              <a:spcAft>
                <a:spcPts val="0"/>
              </a:spcAft>
              <a:buClr>
                <a:schemeClr val="bg2"/>
              </a:buClr>
              <a:defRPr sz="1100">
                <a:solidFill>
                  <a:schemeClr val="bg1"/>
                </a:solidFill>
              </a:defRPr>
            </a:lvl3pPr>
            <a:lvl4pPr marL="1117600" indent="-254000">
              <a:lnSpc>
                <a:spcPct val="90000"/>
              </a:lnSpc>
              <a:spcBef>
                <a:spcPts val="0"/>
              </a:spcBef>
              <a:spcAft>
                <a:spcPts val="0"/>
              </a:spcAft>
              <a:buClr>
                <a:schemeClr val="accent2"/>
              </a:buClr>
              <a:defRPr sz="1100">
                <a:solidFill>
                  <a:schemeClr val="bg1"/>
                </a:solidFill>
              </a:defRPr>
            </a:lvl4pPr>
            <a:lvl5pPr marL="1339850" indent="-254000">
              <a:lnSpc>
                <a:spcPct val="90000"/>
              </a:lnSpc>
              <a:spcBef>
                <a:spcPts val="0"/>
              </a:spcBef>
              <a:spcAft>
                <a:spcPts val="0"/>
              </a:spcAft>
              <a:buClr>
                <a:schemeClr val="accent3"/>
              </a:buClr>
              <a:defRPr sz="1100">
                <a:solidFill>
                  <a:schemeClr val="bg1"/>
                </a:solidFill>
              </a:defRPr>
            </a:lvl5pPr>
          </a:lstStyle>
          <a:p>
            <a:pPr lvl="0"/>
            <a:r>
              <a:rPr lang="en-US"/>
              <a:t>Click to edit Master text styles</a:t>
            </a:r>
          </a:p>
          <a:p>
            <a:pPr lvl="1"/>
            <a:r>
              <a:rPr lang="en-GB" sz="1100">
                <a:solidFill>
                  <a:srgbClr val="FFFFFF"/>
                </a:solidFill>
                <a:latin typeface="Trebuchet MS" panose="020B0603020202020204"/>
                <a:cs typeface="Trebuchet MS" panose="020B0603020202020204"/>
              </a:rPr>
              <a:t>Bullet </a:t>
            </a:r>
            <a:r>
              <a:rPr lang="en-GB" sz="1100" spc="-5">
                <a:solidFill>
                  <a:srgbClr val="FFFFFF"/>
                </a:solidFill>
                <a:latin typeface="Trebuchet MS" panose="020B0603020202020204"/>
                <a:cs typeface="Trebuchet MS" panose="020B0603020202020204"/>
              </a:rPr>
              <a:t>point</a:t>
            </a:r>
            <a:r>
              <a:rPr lang="en-GB" sz="1100" spc="-14">
                <a:solidFill>
                  <a:srgbClr val="FFFFFF"/>
                </a:solidFill>
                <a:latin typeface="Trebuchet MS" panose="020B0603020202020204"/>
                <a:cs typeface="Trebuchet MS" panose="020B0603020202020204"/>
              </a:rPr>
              <a:t> </a:t>
            </a:r>
            <a:r>
              <a:rPr lang="en-GB" sz="1100">
                <a:solidFill>
                  <a:srgbClr val="FFFFFF"/>
                </a:solidFill>
                <a:latin typeface="Trebuchet MS" panose="020B0603020202020204"/>
                <a:cs typeface="Trebuchet MS" panose="020B0603020202020204"/>
              </a:rPr>
              <a:t>styles</a:t>
            </a:r>
            <a:endParaRPr lang="en-US"/>
          </a:p>
          <a:p>
            <a:pPr lvl="2"/>
            <a:r>
              <a:rPr lang="en-GB" sz="1100">
                <a:solidFill>
                  <a:srgbClr val="FFFFFF"/>
                </a:solidFill>
                <a:latin typeface="Trebuchet MS" panose="020B0603020202020204"/>
                <a:cs typeface="Trebuchet MS" panose="020B0603020202020204"/>
              </a:rPr>
              <a:t>Second</a:t>
            </a:r>
            <a:r>
              <a:rPr lang="en-US"/>
              <a:t> level</a:t>
            </a:r>
          </a:p>
          <a:p>
            <a:pPr lvl="3"/>
            <a:r>
              <a:rPr lang="en-GB" sz="1100">
                <a:solidFill>
                  <a:srgbClr val="FFFFFF"/>
                </a:solidFill>
                <a:latin typeface="Trebuchet MS" panose="020B0603020202020204"/>
                <a:cs typeface="Trebuchet MS" panose="020B0603020202020204"/>
              </a:rPr>
              <a:t>Third</a:t>
            </a:r>
            <a:r>
              <a:rPr lang="en-US"/>
              <a:t> level</a:t>
            </a:r>
          </a:p>
          <a:p>
            <a:pPr lvl="4"/>
            <a:r>
              <a:rPr lang="en-GB" sz="1100">
                <a:solidFill>
                  <a:srgbClr val="FFFFFF"/>
                </a:solidFill>
                <a:latin typeface="Trebuchet MS" panose="020B0603020202020204"/>
                <a:cs typeface="Trebuchet MS" panose="020B0603020202020204"/>
              </a:rPr>
              <a:t>Fourth</a:t>
            </a:r>
            <a:r>
              <a:rPr lang="en-US"/>
              <a:t> level</a:t>
            </a:r>
          </a:p>
        </p:txBody>
      </p:sp>
      <p:sp>
        <p:nvSpPr>
          <p:cNvPr id="29" name="Content Placeholder 16"/>
          <p:cNvSpPr>
            <a:spLocks noGrp="1"/>
          </p:cNvSpPr>
          <p:nvPr userDrawn="1">
            <p:ph sz="quarter" idx="13"/>
          </p:nvPr>
        </p:nvSpPr>
        <p:spPr>
          <a:xfrm>
            <a:off x="5486060" y="2092960"/>
            <a:ext cx="6315621" cy="3106800"/>
          </a:xfrm>
        </p:spPr>
        <p:txBody>
          <a:bodyPr tIns="0">
            <a:noAutofit/>
          </a:bodyPr>
          <a:lstStyle>
            <a:lvl1pPr marL="0" indent="0">
              <a:buNone/>
              <a:defRPr sz="1100">
                <a:solidFill>
                  <a:schemeClr val="bg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30" name="Text Placeholder 7"/>
          <p:cNvSpPr>
            <a:spLocks noGrp="1"/>
          </p:cNvSpPr>
          <p:nvPr userDrawn="1">
            <p:ph type="body" sz="quarter" idx="14"/>
          </p:nvPr>
        </p:nvSpPr>
        <p:spPr>
          <a:xfrm>
            <a:off x="5486061" y="4886960"/>
            <a:ext cx="6311810" cy="312800"/>
          </a:xfrm>
        </p:spPr>
        <p:txBody>
          <a:bodyPr lIns="0">
            <a:noAutofit/>
          </a:bodyPr>
          <a:lstStyle>
            <a:lvl1pPr marL="0" indent="0" algn="ctr">
              <a:lnSpc>
                <a:spcPts val="900"/>
              </a:lnSpc>
              <a:spcBef>
                <a:spcPts val="0"/>
              </a:spcBef>
              <a:spcAft>
                <a:spcPts val="0"/>
              </a:spcAft>
              <a:buNone/>
              <a:defRPr sz="800">
                <a:solidFill>
                  <a:schemeClr val="bg1"/>
                </a:solidFill>
              </a:defRPr>
            </a:lvl1pPr>
            <a:lvl2pPr marL="457200" indent="0">
              <a:lnSpc>
                <a:spcPts val="1320"/>
              </a:lnSpc>
              <a:spcBef>
                <a:spcPts val="0"/>
              </a:spcBef>
              <a:spcAft>
                <a:spcPts val="0"/>
              </a:spcAft>
              <a:buNone/>
              <a:defRPr sz="1100">
                <a:solidFill>
                  <a:schemeClr val="bg1"/>
                </a:solidFill>
              </a:defRPr>
            </a:lvl2pPr>
            <a:lvl3pPr marL="894080" indent="-254000">
              <a:lnSpc>
                <a:spcPts val="1320"/>
              </a:lnSpc>
              <a:spcBef>
                <a:spcPts val="0"/>
              </a:spcBef>
              <a:spcAft>
                <a:spcPts val="0"/>
              </a:spcAft>
              <a:buClr>
                <a:schemeClr val="bg2"/>
              </a:buClr>
              <a:defRPr sz="1100">
                <a:solidFill>
                  <a:schemeClr val="bg1"/>
                </a:solidFill>
              </a:defRPr>
            </a:lvl3pPr>
            <a:lvl4pPr marL="1117600" indent="-254000">
              <a:lnSpc>
                <a:spcPts val="1320"/>
              </a:lnSpc>
              <a:spcBef>
                <a:spcPts val="0"/>
              </a:spcBef>
              <a:spcAft>
                <a:spcPts val="0"/>
              </a:spcAft>
              <a:buClr>
                <a:schemeClr val="bg2"/>
              </a:buClr>
              <a:defRPr sz="1100">
                <a:solidFill>
                  <a:schemeClr val="bg1"/>
                </a:solidFill>
              </a:defRPr>
            </a:lvl4pPr>
            <a:lvl5pPr marL="1339850" indent="-254000">
              <a:lnSpc>
                <a:spcPts val="1320"/>
              </a:lnSpc>
              <a:spcBef>
                <a:spcPts val="0"/>
              </a:spcBef>
              <a:spcAft>
                <a:spcPts val="0"/>
              </a:spcAft>
              <a:buClr>
                <a:schemeClr val="accent3"/>
              </a:buClr>
              <a:defRPr sz="1100">
                <a:solidFill>
                  <a:schemeClr val="bg1"/>
                </a:solidFill>
              </a:defRPr>
            </a:lvl5pPr>
          </a:lstStyle>
          <a:p>
            <a:pPr lvl="0"/>
            <a:r>
              <a:rPr lang="en-US"/>
              <a:t>Click to edit Master text styles</a:t>
            </a:r>
          </a:p>
        </p:txBody>
      </p:sp>
      <p:sp>
        <p:nvSpPr>
          <p:cNvPr id="54" name="Freeform 53"/>
          <p:cNvSpPr/>
          <p:nvPr userDrawn="1"/>
        </p:nvSpPr>
        <p:spPr>
          <a:xfrm>
            <a:off x="137886" y="139700"/>
            <a:ext cx="11917308" cy="241300"/>
          </a:xfrm>
          <a:custGeom>
            <a:avLst/>
            <a:gdLst>
              <a:gd name="connsiteX0" fmla="*/ 27096 w 11917309"/>
              <a:gd name="connsiteY0" fmla="*/ 0 h 241300"/>
              <a:gd name="connsiteX1" fmla="*/ 11890225 w 11917309"/>
              <a:gd name="connsiteY1" fmla="*/ 0 h 241300"/>
              <a:gd name="connsiteX2" fmla="*/ 11905883 w 11917309"/>
              <a:gd name="connsiteY2" fmla="*/ 4188 h 241300"/>
              <a:gd name="connsiteX3" fmla="*/ 11913923 w 11917309"/>
              <a:gd name="connsiteY3" fmla="*/ 13405 h 241300"/>
              <a:gd name="connsiteX4" fmla="*/ 11916885 w 11917309"/>
              <a:gd name="connsiteY4" fmla="*/ 22620 h 241300"/>
              <a:gd name="connsiteX5" fmla="*/ 11917309 w 11917309"/>
              <a:gd name="connsiteY5" fmla="*/ 26809 h 241300"/>
              <a:gd name="connsiteX6" fmla="*/ 11917309 w 11917309"/>
              <a:gd name="connsiteY6" fmla="*/ 236998 h 241300"/>
              <a:gd name="connsiteX7" fmla="*/ 11913007 w 11917309"/>
              <a:gd name="connsiteY7" fmla="*/ 241300 h 241300"/>
              <a:gd name="connsiteX8" fmla="*/ 3645 w 11917309"/>
              <a:gd name="connsiteY8" fmla="*/ 241300 h 241300"/>
              <a:gd name="connsiteX9" fmla="*/ 0 w 11917309"/>
              <a:gd name="connsiteY9" fmla="*/ 237655 h 241300"/>
              <a:gd name="connsiteX10" fmla="*/ 0 w 11917309"/>
              <a:gd name="connsiteY10" fmla="*/ 26809 h 241300"/>
              <a:gd name="connsiteX11" fmla="*/ 4233 w 11917309"/>
              <a:gd name="connsiteY11" fmla="*/ 11309 h 241300"/>
              <a:gd name="connsiteX12" fmla="*/ 13548 w 11917309"/>
              <a:gd name="connsiteY12" fmla="*/ 3351 h 241300"/>
              <a:gd name="connsiteX13" fmla="*/ 22862 w 11917309"/>
              <a:gd name="connsiteY13" fmla="*/ 419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7309" h="241300">
                <a:moveTo>
                  <a:pt x="27096" y="0"/>
                </a:moveTo>
                <a:lnTo>
                  <a:pt x="11890225" y="0"/>
                </a:lnTo>
                <a:lnTo>
                  <a:pt x="11905883" y="4188"/>
                </a:lnTo>
                <a:lnTo>
                  <a:pt x="11913923" y="13405"/>
                </a:lnTo>
                <a:lnTo>
                  <a:pt x="11916885" y="22620"/>
                </a:lnTo>
                <a:lnTo>
                  <a:pt x="11917309" y="26809"/>
                </a:lnTo>
                <a:lnTo>
                  <a:pt x="11917309" y="236998"/>
                </a:lnTo>
                <a:lnTo>
                  <a:pt x="11913007" y="241300"/>
                </a:lnTo>
                <a:lnTo>
                  <a:pt x="3645" y="241300"/>
                </a:lnTo>
                <a:lnTo>
                  <a:pt x="0" y="237655"/>
                </a:lnTo>
                <a:lnTo>
                  <a:pt x="0" y="26809"/>
                </a:lnTo>
                <a:lnTo>
                  <a:pt x="4233" y="11309"/>
                </a:lnTo>
                <a:lnTo>
                  <a:pt x="13548" y="3351"/>
                </a:lnTo>
                <a:lnTo>
                  <a:pt x="22862" y="41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5" name="Freeform 54"/>
          <p:cNvSpPr/>
          <p:nvPr userDrawn="1"/>
        </p:nvSpPr>
        <p:spPr>
          <a:xfrm>
            <a:off x="139899" y="139700"/>
            <a:ext cx="2404800" cy="241300"/>
          </a:xfrm>
          <a:custGeom>
            <a:avLst/>
            <a:gdLst>
              <a:gd name="connsiteX0" fmla="*/ 25084 w 2404800"/>
              <a:gd name="connsiteY0" fmla="*/ 0 h 241300"/>
              <a:gd name="connsiteX1" fmla="*/ 2404024 w 2404800"/>
              <a:gd name="connsiteY1" fmla="*/ 0 h 241300"/>
              <a:gd name="connsiteX2" fmla="*/ 2404800 w 2404800"/>
              <a:gd name="connsiteY2" fmla="*/ 776 h 241300"/>
              <a:gd name="connsiteX3" fmla="*/ 2404800 w 2404800"/>
              <a:gd name="connsiteY3" fmla="*/ 236206 h 241300"/>
              <a:gd name="connsiteX4" fmla="*/ 2399706 w 2404800"/>
              <a:gd name="connsiteY4" fmla="*/ 241300 h 241300"/>
              <a:gd name="connsiteX5" fmla="*/ 5094 w 2404800"/>
              <a:gd name="connsiteY5" fmla="*/ 241300 h 241300"/>
              <a:gd name="connsiteX6" fmla="*/ 0 w 2404800"/>
              <a:gd name="connsiteY6" fmla="*/ 236206 h 241300"/>
              <a:gd name="connsiteX7" fmla="*/ 0 w 2404800"/>
              <a:gd name="connsiteY7" fmla="*/ 19442 h 241300"/>
              <a:gd name="connsiteX8" fmla="*/ 2221 w 2404800"/>
              <a:gd name="connsiteY8" fmla="*/ 11309 h 241300"/>
              <a:gd name="connsiteX9" fmla="*/ 11536 w 2404800"/>
              <a:gd name="connsiteY9" fmla="*/ 3351 h 241300"/>
              <a:gd name="connsiteX10" fmla="*/ 20850 w 2404800"/>
              <a:gd name="connsiteY10" fmla="*/ 419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4800" h="241300">
                <a:moveTo>
                  <a:pt x="25084" y="0"/>
                </a:moveTo>
                <a:lnTo>
                  <a:pt x="2404024" y="0"/>
                </a:lnTo>
                <a:lnTo>
                  <a:pt x="2404800" y="776"/>
                </a:lnTo>
                <a:lnTo>
                  <a:pt x="2404800" y="236206"/>
                </a:lnTo>
                <a:cubicBezTo>
                  <a:pt x="2404800" y="239019"/>
                  <a:pt x="2402519" y="241300"/>
                  <a:pt x="2399706" y="241300"/>
                </a:cubicBezTo>
                <a:lnTo>
                  <a:pt x="5094" y="241300"/>
                </a:lnTo>
                <a:cubicBezTo>
                  <a:pt x="2281" y="241300"/>
                  <a:pt x="0" y="239019"/>
                  <a:pt x="0" y="236206"/>
                </a:cubicBezTo>
                <a:lnTo>
                  <a:pt x="0" y="19442"/>
                </a:lnTo>
                <a:lnTo>
                  <a:pt x="2221" y="11309"/>
                </a:lnTo>
                <a:lnTo>
                  <a:pt x="11536" y="3351"/>
                </a:lnTo>
                <a:lnTo>
                  <a:pt x="20850" y="4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5" name="Text Placeholder 11"/>
          <p:cNvSpPr>
            <a:spLocks noGrp="1"/>
          </p:cNvSpPr>
          <p:nvPr userDrawn="1">
            <p:ph type="body" sz="quarter" idx="17" hasCustomPrompt="1"/>
          </p:nvPr>
        </p:nvSpPr>
        <p:spPr>
          <a:xfrm>
            <a:off x="5168845"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3 TITLE</a:t>
            </a:r>
          </a:p>
        </p:txBody>
      </p:sp>
      <p:sp>
        <p:nvSpPr>
          <p:cNvPr id="36" name="Text Placeholder 11"/>
          <p:cNvSpPr>
            <a:spLocks noGrp="1"/>
          </p:cNvSpPr>
          <p:nvPr userDrawn="1">
            <p:ph type="body" sz="quarter" idx="18" hasCustomPrompt="1"/>
          </p:nvPr>
        </p:nvSpPr>
        <p:spPr>
          <a:xfrm>
            <a:off x="7556228"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4 TITLE</a:t>
            </a:r>
          </a:p>
        </p:txBody>
      </p:sp>
      <p:sp>
        <p:nvSpPr>
          <p:cNvPr id="37" name="Text Placeholder 11"/>
          <p:cNvSpPr>
            <a:spLocks noGrp="1"/>
          </p:cNvSpPr>
          <p:nvPr userDrawn="1">
            <p:ph type="body" sz="quarter" idx="19" hasCustomPrompt="1"/>
          </p:nvPr>
        </p:nvSpPr>
        <p:spPr>
          <a:xfrm>
            <a:off x="9905727"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5 TITLE</a:t>
            </a:r>
          </a:p>
        </p:txBody>
      </p:sp>
      <p:sp>
        <p:nvSpPr>
          <p:cNvPr id="38" name="Text Placeholder 11"/>
          <p:cNvSpPr>
            <a:spLocks noGrp="1"/>
          </p:cNvSpPr>
          <p:nvPr userDrawn="1">
            <p:ph type="body" sz="quarter" idx="20" hasCustomPrompt="1"/>
          </p:nvPr>
        </p:nvSpPr>
        <p:spPr>
          <a:xfrm>
            <a:off x="2808561"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2 TITLE</a:t>
            </a:r>
          </a:p>
        </p:txBody>
      </p:sp>
      <p:sp>
        <p:nvSpPr>
          <p:cNvPr id="27" name="Text Placeholder 11"/>
          <p:cNvSpPr>
            <a:spLocks noGrp="1"/>
          </p:cNvSpPr>
          <p:nvPr userDrawn="1">
            <p:ph type="body" sz="quarter" idx="23" hasCustomPrompt="1"/>
          </p:nvPr>
        </p:nvSpPr>
        <p:spPr>
          <a:xfrm>
            <a:off x="396667"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1 TITLE</a:t>
            </a:r>
          </a:p>
        </p:txBody>
      </p:sp>
      <p:sp>
        <p:nvSpPr>
          <p:cNvPr id="22" name="Text Placeholder 4"/>
          <p:cNvSpPr>
            <a:spLocks noGrp="1"/>
          </p:cNvSpPr>
          <p:nvPr userDrawn="1">
            <p:ph type="body" sz="quarter" idx="11"/>
          </p:nvPr>
        </p:nvSpPr>
        <p:spPr>
          <a:xfrm>
            <a:off x="415926" y="528320"/>
            <a:ext cx="11385756" cy="338059"/>
          </a:xfrm>
        </p:spPr>
        <p:txBody>
          <a:bodyPr lIns="0">
            <a:noAutofit/>
          </a:bodyPr>
          <a:lstStyle>
            <a:lvl1pPr marL="0" indent="0">
              <a:lnSpc>
                <a:spcPts val="2000"/>
              </a:lnSpc>
              <a:spcBef>
                <a:spcPts val="0"/>
              </a:spcBef>
              <a:buNone/>
              <a:defRPr sz="2000" baseline="0">
                <a:solidFill>
                  <a:schemeClr val="bg2"/>
                </a:solidFill>
              </a:defRPr>
            </a:lvl1pPr>
            <a:lvl2pPr marL="457200" indent="0">
              <a:lnSpc>
                <a:spcPts val="2000"/>
              </a:lnSpc>
              <a:spcBef>
                <a:spcPts val="0"/>
              </a:spcBef>
              <a:buNone/>
              <a:defRPr sz="2000" baseline="0">
                <a:solidFill>
                  <a:schemeClr val="bg2"/>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pic>
        <p:nvPicPr>
          <p:cNvPr id="2" name="图片 1" descr="徽标, 公司名称&#10;&#10;描述已自动生成">
            <a:extLst>
              <a:ext uri="{FF2B5EF4-FFF2-40B4-BE49-F238E27FC236}">
                <a16:creationId xmlns:a16="http://schemas.microsoft.com/office/drawing/2014/main" id="{669A93D6-A818-00AB-2846-B071E33FD689}"/>
              </a:ext>
            </a:extLst>
          </p:cNvPr>
          <p:cNvPicPr>
            <a:picLocks noChangeAspect="1"/>
          </p:cNvPicPr>
          <p:nvPr userDrawn="1"/>
        </p:nvPicPr>
        <p:blipFill>
          <a:blip r:embed="rId3"/>
          <a:stretch>
            <a:fillRect/>
          </a:stretch>
        </p:blipFill>
        <p:spPr>
          <a:xfrm>
            <a:off x="-288298" y="6151355"/>
            <a:ext cx="1911471" cy="885284"/>
          </a:xfrm>
          <a:prstGeom prst="rect">
            <a:avLst/>
          </a:prstGeom>
        </p:spPr>
      </p:pic>
    </p:spTree>
    <p:extLst>
      <p:ext uri="{BB962C8B-B14F-4D97-AF65-F5344CB8AC3E}">
        <p14:creationId xmlns:p14="http://schemas.microsoft.com/office/powerpoint/2010/main" val="22658920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34" name="object 2"/>
          <p:cNvSpPr/>
          <p:nvPr userDrawn="1"/>
        </p:nvSpPr>
        <p:spPr>
          <a:xfrm>
            <a:off x="137886" y="167730"/>
            <a:ext cx="11917589" cy="608391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rgbClr val="65186A"/>
          </a:solidFill>
        </p:spPr>
        <p:txBody>
          <a:bodyPr wrap="square" lIns="0" tIns="0" rIns="0" bIns="0" rtlCol="0"/>
          <a:lstStyle/>
          <a:p>
            <a:endParaRPr sz="1800"/>
          </a:p>
        </p:txBody>
      </p:sp>
      <p:sp>
        <p:nvSpPr>
          <p:cNvPr id="44" name="Freeform 43"/>
          <p:cNvSpPr/>
          <p:nvPr userDrawn="1"/>
        </p:nvSpPr>
        <p:spPr>
          <a:xfrm>
            <a:off x="137886" y="139700"/>
            <a:ext cx="11917308" cy="241300"/>
          </a:xfrm>
          <a:custGeom>
            <a:avLst/>
            <a:gdLst>
              <a:gd name="connsiteX0" fmla="*/ 27096 w 11917309"/>
              <a:gd name="connsiteY0" fmla="*/ 0 h 241300"/>
              <a:gd name="connsiteX1" fmla="*/ 11890225 w 11917309"/>
              <a:gd name="connsiteY1" fmla="*/ 0 h 241300"/>
              <a:gd name="connsiteX2" fmla="*/ 11905883 w 11917309"/>
              <a:gd name="connsiteY2" fmla="*/ 4188 h 241300"/>
              <a:gd name="connsiteX3" fmla="*/ 11913923 w 11917309"/>
              <a:gd name="connsiteY3" fmla="*/ 13405 h 241300"/>
              <a:gd name="connsiteX4" fmla="*/ 11916885 w 11917309"/>
              <a:gd name="connsiteY4" fmla="*/ 22620 h 241300"/>
              <a:gd name="connsiteX5" fmla="*/ 11917309 w 11917309"/>
              <a:gd name="connsiteY5" fmla="*/ 26809 h 241300"/>
              <a:gd name="connsiteX6" fmla="*/ 11917309 w 11917309"/>
              <a:gd name="connsiteY6" fmla="*/ 236998 h 241300"/>
              <a:gd name="connsiteX7" fmla="*/ 11913007 w 11917309"/>
              <a:gd name="connsiteY7" fmla="*/ 241300 h 241300"/>
              <a:gd name="connsiteX8" fmla="*/ 3645 w 11917309"/>
              <a:gd name="connsiteY8" fmla="*/ 241300 h 241300"/>
              <a:gd name="connsiteX9" fmla="*/ 0 w 11917309"/>
              <a:gd name="connsiteY9" fmla="*/ 237655 h 241300"/>
              <a:gd name="connsiteX10" fmla="*/ 0 w 11917309"/>
              <a:gd name="connsiteY10" fmla="*/ 26809 h 241300"/>
              <a:gd name="connsiteX11" fmla="*/ 4233 w 11917309"/>
              <a:gd name="connsiteY11" fmla="*/ 11309 h 241300"/>
              <a:gd name="connsiteX12" fmla="*/ 13548 w 11917309"/>
              <a:gd name="connsiteY12" fmla="*/ 3351 h 241300"/>
              <a:gd name="connsiteX13" fmla="*/ 22862 w 11917309"/>
              <a:gd name="connsiteY13" fmla="*/ 419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7309" h="241300">
                <a:moveTo>
                  <a:pt x="27096" y="0"/>
                </a:moveTo>
                <a:lnTo>
                  <a:pt x="11890225" y="0"/>
                </a:lnTo>
                <a:lnTo>
                  <a:pt x="11905883" y="4188"/>
                </a:lnTo>
                <a:lnTo>
                  <a:pt x="11913923" y="13405"/>
                </a:lnTo>
                <a:lnTo>
                  <a:pt x="11916885" y="22620"/>
                </a:lnTo>
                <a:lnTo>
                  <a:pt x="11917309" y="26809"/>
                </a:lnTo>
                <a:lnTo>
                  <a:pt x="11917309" y="236998"/>
                </a:lnTo>
                <a:lnTo>
                  <a:pt x="11913007" y="241300"/>
                </a:lnTo>
                <a:lnTo>
                  <a:pt x="3645" y="241300"/>
                </a:lnTo>
                <a:lnTo>
                  <a:pt x="0" y="237655"/>
                </a:lnTo>
                <a:lnTo>
                  <a:pt x="0" y="26809"/>
                </a:lnTo>
                <a:lnTo>
                  <a:pt x="4233" y="11309"/>
                </a:lnTo>
                <a:lnTo>
                  <a:pt x="13548" y="3351"/>
                </a:lnTo>
                <a:lnTo>
                  <a:pt x="22862" y="41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6" name="Rounded Rectangle 45"/>
          <p:cNvSpPr/>
          <p:nvPr userDrawn="1"/>
        </p:nvSpPr>
        <p:spPr>
          <a:xfrm>
            <a:off x="2549449" y="139700"/>
            <a:ext cx="2404800" cy="241200"/>
          </a:xfrm>
          <a:prstGeom prst="roundRect">
            <a:avLst>
              <a:gd name="adj" fmla="val 20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Freeform 38"/>
          <p:cNvSpPr/>
          <p:nvPr userDrawn="1"/>
        </p:nvSpPr>
        <p:spPr>
          <a:xfrm>
            <a:off x="139700"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Slide Number Placeholder 5"/>
          <p:cNvSpPr>
            <a:spLocks noGrp="1"/>
          </p:cNvSpPr>
          <p:nvPr userDrawn="1">
            <p:ph type="sldNum" sz="quarter" idx="21"/>
          </p:nvPr>
        </p:nvSpPr>
        <p:spPr>
          <a:xfrm>
            <a:off x="6990520" y="6380069"/>
            <a:ext cx="533399" cy="365125"/>
          </a:xfrm>
          <a:prstGeom prst="rect">
            <a:avLst/>
          </a:prstGeom>
        </p:spPr>
        <p:txBody>
          <a:bodyPr/>
          <a:lstStyle>
            <a:lvl1pPr algn="l">
              <a:defRPr sz="800"/>
            </a:lvl1pPr>
          </a:lstStyle>
          <a:p>
            <a:fld id="{DABD0C2C-16A1-A948-A40F-15152977CC7B}" type="slidenum">
              <a:rPr lang="en-US" smtClean="0"/>
              <a:t>‹#›</a:t>
            </a:fld>
            <a:endParaRPr lang="en-US"/>
          </a:p>
        </p:txBody>
      </p:sp>
      <p:sp>
        <p:nvSpPr>
          <p:cNvPr id="31" name="Footer Placeholder 4"/>
          <p:cNvSpPr>
            <a:spLocks noGrp="1"/>
          </p:cNvSpPr>
          <p:nvPr userDrawn="1">
            <p:ph type="ftr" sz="quarter" idx="22"/>
          </p:nvPr>
        </p:nvSpPr>
        <p:spPr>
          <a:xfrm>
            <a:off x="1587665" y="6417860"/>
            <a:ext cx="5402855" cy="365125"/>
          </a:xfrm>
          <a:prstGeom prst="rect">
            <a:avLst/>
          </a:prstGeom>
        </p:spPr>
        <p:txBody>
          <a:bodyPr/>
          <a:lstStyle>
            <a:lvl1pPr algn="l">
              <a:defRPr sz="800" b="0" i="0">
                <a:solidFill>
                  <a:schemeClr val="accent5"/>
                </a:solidFill>
                <a:latin typeface="Trebuchet MS" panose="020B0603020202020204" pitchFamily="34" charset="0"/>
              </a:defRPr>
            </a:lvl1pPr>
          </a:lstStyle>
          <a:p>
            <a:r>
              <a:rPr lang="en-US"/>
              <a:t>Henis alicim fugiae es vendem rendi ilitibus iminvenimi, officit aturit ut mo consequis ant ut volut ulpa</a:t>
            </a:r>
          </a:p>
          <a:p>
            <a:r>
              <a:rPr lang="en-US"/>
              <a:t>que ium dolo dernatur seniste mporpor eperfer natestem quibusd aectur? Nihilibus et quo tet rerorum</a:t>
            </a:r>
          </a:p>
          <a:p>
            <a:endParaRPr lang="en-US"/>
          </a:p>
        </p:txBody>
      </p:sp>
      <p:pic>
        <p:nvPicPr>
          <p:cNvPr id="41" name="Picture 40" descr="A close up of a sign&#10;&#10;Description automatically generated"/>
          <p:cNvPicPr>
            <a:picLocks noChangeAspect="1"/>
          </p:cNvPicPr>
          <p:nvPr userDrawn="1"/>
        </p:nvPicPr>
        <p:blipFill>
          <a:blip r:embed="rId2" cstate="email"/>
          <a:stretch>
            <a:fillRect/>
          </a:stretch>
        </p:blipFill>
        <p:spPr>
          <a:xfrm>
            <a:off x="10981186" y="6405612"/>
            <a:ext cx="1065870" cy="327261"/>
          </a:xfrm>
          <a:prstGeom prst="rect">
            <a:avLst/>
          </a:prstGeom>
        </p:spPr>
      </p:pic>
      <p:sp>
        <p:nvSpPr>
          <p:cNvPr id="24" name="Text Placeholder 4"/>
          <p:cNvSpPr>
            <a:spLocks noGrp="1"/>
          </p:cNvSpPr>
          <p:nvPr userDrawn="1">
            <p:ph type="body" sz="quarter" idx="10"/>
          </p:nvPr>
        </p:nvSpPr>
        <p:spPr>
          <a:xfrm>
            <a:off x="415926" y="803275"/>
            <a:ext cx="11385756" cy="893763"/>
          </a:xfrm>
        </p:spPr>
        <p:txBody>
          <a:bodyPr lIns="0">
            <a:noAutofit/>
          </a:bodyPr>
          <a:lstStyle>
            <a:lvl1pPr marL="0" indent="0">
              <a:lnSpc>
                <a:spcPts val="3240"/>
              </a:lnSpc>
              <a:spcBef>
                <a:spcPts val="0"/>
              </a:spcBef>
              <a:buNone/>
              <a:defRPr sz="2700" b="1" baseline="0">
                <a:solidFill>
                  <a:schemeClr val="bg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8" name="Text Placeholder 4"/>
          <p:cNvSpPr>
            <a:spLocks noGrp="1"/>
          </p:cNvSpPr>
          <p:nvPr userDrawn="1">
            <p:ph type="body" sz="quarter" idx="11"/>
          </p:nvPr>
        </p:nvSpPr>
        <p:spPr>
          <a:xfrm>
            <a:off x="415926" y="528320"/>
            <a:ext cx="11385756" cy="338059"/>
          </a:xfrm>
        </p:spPr>
        <p:txBody>
          <a:bodyPr lIns="0">
            <a:noAutofit/>
          </a:bodyPr>
          <a:lstStyle>
            <a:lvl1pPr marL="0" indent="0">
              <a:lnSpc>
                <a:spcPts val="2000"/>
              </a:lnSpc>
              <a:spcBef>
                <a:spcPts val="0"/>
              </a:spcBef>
              <a:buNone/>
              <a:defRPr sz="2000" baseline="0">
                <a:solidFill>
                  <a:schemeClr val="bg2"/>
                </a:solidFill>
              </a:defRPr>
            </a:lvl1pPr>
            <a:lvl2pPr marL="457200" indent="0">
              <a:lnSpc>
                <a:spcPts val="2000"/>
              </a:lnSpc>
              <a:spcBef>
                <a:spcPts val="0"/>
              </a:spcBef>
              <a:buNone/>
              <a:defRPr sz="2000" baseline="0">
                <a:solidFill>
                  <a:schemeClr val="bg2"/>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
        <p:nvSpPr>
          <p:cNvPr id="29" name="Text Placeholder 7"/>
          <p:cNvSpPr>
            <a:spLocks noGrp="1"/>
          </p:cNvSpPr>
          <p:nvPr userDrawn="1">
            <p:ph type="body" sz="quarter" idx="12"/>
          </p:nvPr>
        </p:nvSpPr>
        <p:spPr>
          <a:xfrm>
            <a:off x="415926" y="2092960"/>
            <a:ext cx="4827074" cy="3106800"/>
          </a:xfrm>
        </p:spPr>
        <p:txBody>
          <a:bodyPr lIns="0" tIns="0">
            <a:noAutofit/>
          </a:bodyPr>
          <a:lstStyle>
            <a:lvl1pPr marL="0" indent="0">
              <a:lnSpc>
                <a:spcPct val="90000"/>
              </a:lnSpc>
              <a:spcBef>
                <a:spcPts val="0"/>
              </a:spcBef>
              <a:spcAft>
                <a:spcPts val="1000"/>
              </a:spcAft>
              <a:buNone/>
              <a:defRPr sz="1100">
                <a:solidFill>
                  <a:schemeClr val="bg1"/>
                </a:solidFill>
              </a:defRPr>
            </a:lvl1pPr>
            <a:lvl2pPr indent="-152400">
              <a:lnSpc>
                <a:spcPct val="90000"/>
              </a:lnSpc>
              <a:spcBef>
                <a:spcPts val="0"/>
              </a:spcBef>
              <a:spcAft>
                <a:spcPts val="0"/>
              </a:spcAft>
              <a:defRPr sz="1100">
                <a:solidFill>
                  <a:schemeClr val="bg1"/>
                </a:solidFill>
              </a:defRPr>
            </a:lvl2pPr>
            <a:lvl3pPr marL="894080" indent="-254000">
              <a:lnSpc>
                <a:spcPct val="90000"/>
              </a:lnSpc>
              <a:spcBef>
                <a:spcPts val="0"/>
              </a:spcBef>
              <a:spcAft>
                <a:spcPts val="0"/>
              </a:spcAft>
              <a:buClr>
                <a:schemeClr val="bg2"/>
              </a:buClr>
              <a:defRPr sz="1100">
                <a:solidFill>
                  <a:schemeClr val="bg1"/>
                </a:solidFill>
              </a:defRPr>
            </a:lvl3pPr>
            <a:lvl4pPr marL="1117600" indent="-254000">
              <a:lnSpc>
                <a:spcPct val="90000"/>
              </a:lnSpc>
              <a:spcBef>
                <a:spcPts val="0"/>
              </a:spcBef>
              <a:spcAft>
                <a:spcPts val="0"/>
              </a:spcAft>
              <a:buClr>
                <a:schemeClr val="accent2"/>
              </a:buClr>
              <a:defRPr sz="1100">
                <a:solidFill>
                  <a:schemeClr val="bg1"/>
                </a:solidFill>
              </a:defRPr>
            </a:lvl4pPr>
            <a:lvl5pPr marL="1339850" indent="-254000">
              <a:lnSpc>
                <a:spcPct val="90000"/>
              </a:lnSpc>
              <a:spcBef>
                <a:spcPts val="0"/>
              </a:spcBef>
              <a:spcAft>
                <a:spcPts val="0"/>
              </a:spcAft>
              <a:buClr>
                <a:schemeClr val="accent3"/>
              </a:buClr>
              <a:defRPr sz="1100">
                <a:solidFill>
                  <a:schemeClr val="bg1"/>
                </a:solidFill>
              </a:defRPr>
            </a:lvl5pPr>
          </a:lstStyle>
          <a:p>
            <a:pPr lvl="0"/>
            <a:r>
              <a:rPr lang="en-US"/>
              <a:t>Click to edit Master text styles</a:t>
            </a:r>
          </a:p>
          <a:p>
            <a:pPr lvl="1"/>
            <a:r>
              <a:rPr lang="en-GB" sz="1100">
                <a:solidFill>
                  <a:srgbClr val="FFFFFF"/>
                </a:solidFill>
                <a:latin typeface="Trebuchet MS" panose="020B0603020202020204"/>
                <a:cs typeface="Trebuchet MS" panose="020B0603020202020204"/>
              </a:rPr>
              <a:t>Bullet </a:t>
            </a:r>
            <a:r>
              <a:rPr lang="en-GB" sz="1100" spc="-5">
                <a:solidFill>
                  <a:srgbClr val="FFFFFF"/>
                </a:solidFill>
                <a:latin typeface="Trebuchet MS" panose="020B0603020202020204"/>
                <a:cs typeface="Trebuchet MS" panose="020B0603020202020204"/>
              </a:rPr>
              <a:t>point</a:t>
            </a:r>
            <a:r>
              <a:rPr lang="en-GB" sz="1100" spc="-14">
                <a:solidFill>
                  <a:srgbClr val="FFFFFF"/>
                </a:solidFill>
                <a:latin typeface="Trebuchet MS" panose="020B0603020202020204"/>
                <a:cs typeface="Trebuchet MS" panose="020B0603020202020204"/>
              </a:rPr>
              <a:t> </a:t>
            </a:r>
            <a:r>
              <a:rPr lang="en-GB" sz="1100">
                <a:solidFill>
                  <a:srgbClr val="FFFFFF"/>
                </a:solidFill>
                <a:latin typeface="Trebuchet MS" panose="020B0603020202020204"/>
                <a:cs typeface="Trebuchet MS" panose="020B0603020202020204"/>
              </a:rPr>
              <a:t>styles</a:t>
            </a:r>
            <a:endParaRPr lang="en-US"/>
          </a:p>
          <a:p>
            <a:pPr lvl="2"/>
            <a:r>
              <a:rPr lang="en-GB" sz="1100">
                <a:solidFill>
                  <a:srgbClr val="FFFFFF"/>
                </a:solidFill>
                <a:latin typeface="Trebuchet MS" panose="020B0603020202020204"/>
                <a:cs typeface="Trebuchet MS" panose="020B0603020202020204"/>
              </a:rPr>
              <a:t>Second</a:t>
            </a:r>
            <a:r>
              <a:rPr lang="en-US"/>
              <a:t> level</a:t>
            </a:r>
          </a:p>
          <a:p>
            <a:pPr lvl="3"/>
            <a:r>
              <a:rPr lang="en-GB" sz="1100">
                <a:solidFill>
                  <a:srgbClr val="FFFFFF"/>
                </a:solidFill>
                <a:latin typeface="Trebuchet MS" panose="020B0603020202020204"/>
                <a:cs typeface="Trebuchet MS" panose="020B0603020202020204"/>
              </a:rPr>
              <a:t>Third</a:t>
            </a:r>
            <a:r>
              <a:rPr lang="en-US"/>
              <a:t> level</a:t>
            </a:r>
          </a:p>
          <a:p>
            <a:pPr lvl="4"/>
            <a:r>
              <a:rPr lang="en-GB" sz="1100">
                <a:solidFill>
                  <a:srgbClr val="FFFFFF"/>
                </a:solidFill>
                <a:latin typeface="Trebuchet MS" panose="020B0603020202020204"/>
                <a:cs typeface="Trebuchet MS" panose="020B0603020202020204"/>
              </a:rPr>
              <a:t>Fourth</a:t>
            </a:r>
            <a:r>
              <a:rPr lang="en-US"/>
              <a:t> level</a:t>
            </a:r>
          </a:p>
        </p:txBody>
      </p:sp>
      <p:sp>
        <p:nvSpPr>
          <p:cNvPr id="30" name="Content Placeholder 16"/>
          <p:cNvSpPr>
            <a:spLocks noGrp="1"/>
          </p:cNvSpPr>
          <p:nvPr userDrawn="1">
            <p:ph sz="quarter" idx="13"/>
          </p:nvPr>
        </p:nvSpPr>
        <p:spPr>
          <a:xfrm>
            <a:off x="5486060" y="2092960"/>
            <a:ext cx="6315621" cy="3106800"/>
          </a:xfrm>
        </p:spPr>
        <p:txBody>
          <a:bodyPr tIns="0">
            <a:noAutofit/>
          </a:bodyPr>
          <a:lstStyle>
            <a:lvl1pPr marL="0" indent="0">
              <a:buNone/>
              <a:defRPr sz="1100">
                <a:solidFill>
                  <a:schemeClr val="bg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32" name="Text Placeholder 7"/>
          <p:cNvSpPr>
            <a:spLocks noGrp="1"/>
          </p:cNvSpPr>
          <p:nvPr userDrawn="1">
            <p:ph type="body" sz="quarter" idx="14"/>
          </p:nvPr>
        </p:nvSpPr>
        <p:spPr>
          <a:xfrm>
            <a:off x="5486061" y="4886960"/>
            <a:ext cx="6311810" cy="312800"/>
          </a:xfrm>
        </p:spPr>
        <p:txBody>
          <a:bodyPr lIns="0">
            <a:noAutofit/>
          </a:bodyPr>
          <a:lstStyle>
            <a:lvl1pPr marL="0" indent="0" algn="ctr">
              <a:lnSpc>
                <a:spcPts val="900"/>
              </a:lnSpc>
              <a:spcBef>
                <a:spcPts val="0"/>
              </a:spcBef>
              <a:spcAft>
                <a:spcPts val="0"/>
              </a:spcAft>
              <a:buNone/>
              <a:defRPr sz="800">
                <a:solidFill>
                  <a:schemeClr val="bg1"/>
                </a:solidFill>
              </a:defRPr>
            </a:lvl1pPr>
            <a:lvl2pPr marL="457200" indent="0">
              <a:lnSpc>
                <a:spcPts val="1320"/>
              </a:lnSpc>
              <a:spcBef>
                <a:spcPts val="0"/>
              </a:spcBef>
              <a:spcAft>
                <a:spcPts val="0"/>
              </a:spcAft>
              <a:buNone/>
              <a:defRPr sz="1100">
                <a:solidFill>
                  <a:schemeClr val="bg1"/>
                </a:solidFill>
              </a:defRPr>
            </a:lvl2pPr>
            <a:lvl3pPr marL="894080" indent="-254000">
              <a:lnSpc>
                <a:spcPts val="1320"/>
              </a:lnSpc>
              <a:spcBef>
                <a:spcPts val="0"/>
              </a:spcBef>
              <a:spcAft>
                <a:spcPts val="0"/>
              </a:spcAft>
              <a:buClr>
                <a:schemeClr val="bg2"/>
              </a:buClr>
              <a:defRPr sz="1100">
                <a:solidFill>
                  <a:schemeClr val="bg1"/>
                </a:solidFill>
              </a:defRPr>
            </a:lvl3pPr>
            <a:lvl4pPr marL="1117600" indent="-254000">
              <a:lnSpc>
                <a:spcPts val="1320"/>
              </a:lnSpc>
              <a:spcBef>
                <a:spcPts val="0"/>
              </a:spcBef>
              <a:spcAft>
                <a:spcPts val="0"/>
              </a:spcAft>
              <a:buClr>
                <a:schemeClr val="bg2"/>
              </a:buClr>
              <a:defRPr sz="1100">
                <a:solidFill>
                  <a:schemeClr val="bg1"/>
                </a:solidFill>
              </a:defRPr>
            </a:lvl4pPr>
            <a:lvl5pPr marL="1339850" indent="-254000">
              <a:lnSpc>
                <a:spcPts val="1320"/>
              </a:lnSpc>
              <a:spcBef>
                <a:spcPts val="0"/>
              </a:spcBef>
              <a:spcAft>
                <a:spcPts val="0"/>
              </a:spcAft>
              <a:buClr>
                <a:schemeClr val="accent3"/>
              </a:buClr>
              <a:defRPr sz="1100">
                <a:solidFill>
                  <a:schemeClr val="bg1"/>
                </a:solidFill>
              </a:defRPr>
            </a:lvl5pPr>
          </a:lstStyle>
          <a:p>
            <a:pPr lvl="0"/>
            <a:r>
              <a:rPr lang="en-US"/>
              <a:t>Click to edit Master text styles</a:t>
            </a:r>
          </a:p>
        </p:txBody>
      </p:sp>
      <p:sp>
        <p:nvSpPr>
          <p:cNvPr id="35" name="Text Placeholder 11"/>
          <p:cNvSpPr>
            <a:spLocks noGrp="1"/>
          </p:cNvSpPr>
          <p:nvPr userDrawn="1">
            <p:ph type="body" sz="quarter" idx="17" hasCustomPrompt="1"/>
          </p:nvPr>
        </p:nvSpPr>
        <p:spPr>
          <a:xfrm>
            <a:off x="5168845"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3 TITLE</a:t>
            </a:r>
          </a:p>
        </p:txBody>
      </p:sp>
      <p:sp>
        <p:nvSpPr>
          <p:cNvPr id="36" name="Text Placeholder 11"/>
          <p:cNvSpPr>
            <a:spLocks noGrp="1"/>
          </p:cNvSpPr>
          <p:nvPr userDrawn="1">
            <p:ph type="body" sz="quarter" idx="18" hasCustomPrompt="1"/>
          </p:nvPr>
        </p:nvSpPr>
        <p:spPr>
          <a:xfrm>
            <a:off x="7556228"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4 TITLE</a:t>
            </a:r>
          </a:p>
        </p:txBody>
      </p:sp>
      <p:sp>
        <p:nvSpPr>
          <p:cNvPr id="37" name="Text Placeholder 11"/>
          <p:cNvSpPr>
            <a:spLocks noGrp="1"/>
          </p:cNvSpPr>
          <p:nvPr userDrawn="1">
            <p:ph type="body" sz="quarter" idx="19" hasCustomPrompt="1"/>
          </p:nvPr>
        </p:nvSpPr>
        <p:spPr>
          <a:xfrm>
            <a:off x="9905727"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5 TITLE</a:t>
            </a:r>
          </a:p>
        </p:txBody>
      </p:sp>
      <p:sp>
        <p:nvSpPr>
          <p:cNvPr id="38" name="Text Placeholder 11"/>
          <p:cNvSpPr>
            <a:spLocks noGrp="1"/>
          </p:cNvSpPr>
          <p:nvPr userDrawn="1">
            <p:ph type="body" sz="quarter" idx="20" hasCustomPrompt="1"/>
          </p:nvPr>
        </p:nvSpPr>
        <p:spPr>
          <a:xfrm>
            <a:off x="2808561"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2 TITLE</a:t>
            </a:r>
          </a:p>
        </p:txBody>
      </p:sp>
      <p:sp>
        <p:nvSpPr>
          <p:cNvPr id="26" name="Text Placeholder 11"/>
          <p:cNvSpPr>
            <a:spLocks noGrp="1"/>
          </p:cNvSpPr>
          <p:nvPr userDrawn="1">
            <p:ph type="body" sz="quarter" idx="23" hasCustomPrompt="1"/>
          </p:nvPr>
        </p:nvSpPr>
        <p:spPr>
          <a:xfrm>
            <a:off x="396667"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1 TITLE</a:t>
            </a:r>
          </a:p>
        </p:txBody>
      </p:sp>
      <p:pic>
        <p:nvPicPr>
          <p:cNvPr id="2" name="图片 1" descr="徽标, 公司名称&#10;&#10;描述已自动生成">
            <a:extLst>
              <a:ext uri="{FF2B5EF4-FFF2-40B4-BE49-F238E27FC236}">
                <a16:creationId xmlns:a16="http://schemas.microsoft.com/office/drawing/2014/main" id="{FDEAEC08-433C-00A8-60BE-5C7C237BCCD2}"/>
              </a:ext>
            </a:extLst>
          </p:cNvPr>
          <p:cNvPicPr>
            <a:picLocks noChangeAspect="1"/>
          </p:cNvPicPr>
          <p:nvPr userDrawn="1"/>
        </p:nvPicPr>
        <p:blipFill>
          <a:blip r:embed="rId3"/>
          <a:stretch>
            <a:fillRect/>
          </a:stretch>
        </p:blipFill>
        <p:spPr>
          <a:xfrm>
            <a:off x="-288298" y="6151355"/>
            <a:ext cx="1911471" cy="885284"/>
          </a:xfrm>
          <a:prstGeom prst="rect">
            <a:avLst/>
          </a:prstGeom>
        </p:spPr>
      </p:pic>
    </p:spTree>
    <p:extLst>
      <p:ext uri="{BB962C8B-B14F-4D97-AF65-F5344CB8AC3E}">
        <p14:creationId xmlns:p14="http://schemas.microsoft.com/office/powerpoint/2010/main" val="8228302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grpSp>
        <p:nvGrpSpPr>
          <p:cNvPr id="34" name="Group 33"/>
          <p:cNvGrpSpPr/>
          <p:nvPr userDrawn="1"/>
        </p:nvGrpSpPr>
        <p:grpSpPr>
          <a:xfrm>
            <a:off x="137886" y="139701"/>
            <a:ext cx="11917813" cy="6184015"/>
            <a:chOff x="137885" y="139700"/>
            <a:chExt cx="11917814" cy="6184015"/>
          </a:xfrm>
        </p:grpSpPr>
        <p:sp>
          <p:nvSpPr>
            <p:cNvPr id="39" name="object 2"/>
            <p:cNvSpPr/>
            <p:nvPr userDrawn="1"/>
          </p:nvSpPr>
          <p:spPr>
            <a:xfrm>
              <a:off x="137885"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rgbClr val="65186A"/>
            </a:solidFill>
          </p:spPr>
          <p:txBody>
            <a:bodyPr wrap="square" lIns="0" tIns="0" rIns="0" bIns="0" rtlCol="0"/>
            <a:lstStyle/>
            <a:p>
              <a:endParaRPr sz="1800"/>
            </a:p>
          </p:txBody>
        </p:sp>
        <p:sp>
          <p:nvSpPr>
            <p:cNvPr id="40" name="Freeform 39"/>
            <p:cNvSpPr/>
            <p:nvPr userDrawn="1"/>
          </p:nvSpPr>
          <p:spPr>
            <a:xfrm>
              <a:off x="139699"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2" name="Freeform 41"/>
          <p:cNvSpPr/>
          <p:nvPr userDrawn="1"/>
        </p:nvSpPr>
        <p:spPr>
          <a:xfrm>
            <a:off x="137886" y="139700"/>
            <a:ext cx="11917308" cy="241300"/>
          </a:xfrm>
          <a:custGeom>
            <a:avLst/>
            <a:gdLst>
              <a:gd name="connsiteX0" fmla="*/ 27096 w 11917309"/>
              <a:gd name="connsiteY0" fmla="*/ 0 h 241300"/>
              <a:gd name="connsiteX1" fmla="*/ 11890225 w 11917309"/>
              <a:gd name="connsiteY1" fmla="*/ 0 h 241300"/>
              <a:gd name="connsiteX2" fmla="*/ 11905883 w 11917309"/>
              <a:gd name="connsiteY2" fmla="*/ 4188 h 241300"/>
              <a:gd name="connsiteX3" fmla="*/ 11913923 w 11917309"/>
              <a:gd name="connsiteY3" fmla="*/ 13405 h 241300"/>
              <a:gd name="connsiteX4" fmla="*/ 11916885 w 11917309"/>
              <a:gd name="connsiteY4" fmla="*/ 22620 h 241300"/>
              <a:gd name="connsiteX5" fmla="*/ 11917309 w 11917309"/>
              <a:gd name="connsiteY5" fmla="*/ 26809 h 241300"/>
              <a:gd name="connsiteX6" fmla="*/ 11917309 w 11917309"/>
              <a:gd name="connsiteY6" fmla="*/ 236998 h 241300"/>
              <a:gd name="connsiteX7" fmla="*/ 11913007 w 11917309"/>
              <a:gd name="connsiteY7" fmla="*/ 241300 h 241300"/>
              <a:gd name="connsiteX8" fmla="*/ 3645 w 11917309"/>
              <a:gd name="connsiteY8" fmla="*/ 241300 h 241300"/>
              <a:gd name="connsiteX9" fmla="*/ 0 w 11917309"/>
              <a:gd name="connsiteY9" fmla="*/ 237655 h 241300"/>
              <a:gd name="connsiteX10" fmla="*/ 0 w 11917309"/>
              <a:gd name="connsiteY10" fmla="*/ 26809 h 241300"/>
              <a:gd name="connsiteX11" fmla="*/ 4233 w 11917309"/>
              <a:gd name="connsiteY11" fmla="*/ 11309 h 241300"/>
              <a:gd name="connsiteX12" fmla="*/ 13548 w 11917309"/>
              <a:gd name="connsiteY12" fmla="*/ 3351 h 241300"/>
              <a:gd name="connsiteX13" fmla="*/ 22862 w 11917309"/>
              <a:gd name="connsiteY13" fmla="*/ 419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7309" h="241300">
                <a:moveTo>
                  <a:pt x="27096" y="0"/>
                </a:moveTo>
                <a:lnTo>
                  <a:pt x="11890225" y="0"/>
                </a:lnTo>
                <a:lnTo>
                  <a:pt x="11905883" y="4188"/>
                </a:lnTo>
                <a:lnTo>
                  <a:pt x="11913923" y="13405"/>
                </a:lnTo>
                <a:lnTo>
                  <a:pt x="11916885" y="22620"/>
                </a:lnTo>
                <a:lnTo>
                  <a:pt x="11917309" y="26809"/>
                </a:lnTo>
                <a:lnTo>
                  <a:pt x="11917309" y="236998"/>
                </a:lnTo>
                <a:lnTo>
                  <a:pt x="11913007" y="241300"/>
                </a:lnTo>
                <a:lnTo>
                  <a:pt x="3645" y="241300"/>
                </a:lnTo>
                <a:lnTo>
                  <a:pt x="0" y="237655"/>
                </a:lnTo>
                <a:lnTo>
                  <a:pt x="0" y="26809"/>
                </a:lnTo>
                <a:lnTo>
                  <a:pt x="4233" y="11309"/>
                </a:lnTo>
                <a:lnTo>
                  <a:pt x="13548" y="3351"/>
                </a:lnTo>
                <a:lnTo>
                  <a:pt x="22862" y="41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4" name="Rounded Rectangle 43"/>
          <p:cNvSpPr/>
          <p:nvPr userDrawn="1"/>
        </p:nvSpPr>
        <p:spPr>
          <a:xfrm>
            <a:off x="4950320" y="139800"/>
            <a:ext cx="2404800" cy="241200"/>
          </a:xfrm>
          <a:prstGeom prst="roundRect">
            <a:avLst>
              <a:gd name="adj" fmla="val 20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Slide Number Placeholder 5"/>
          <p:cNvSpPr>
            <a:spLocks noGrp="1"/>
          </p:cNvSpPr>
          <p:nvPr>
            <p:ph type="sldNum" sz="quarter" idx="21"/>
          </p:nvPr>
        </p:nvSpPr>
        <p:spPr>
          <a:xfrm>
            <a:off x="6406989" y="6496242"/>
            <a:ext cx="533399" cy="365125"/>
          </a:xfrm>
          <a:prstGeom prst="rect">
            <a:avLst/>
          </a:prstGeom>
        </p:spPr>
        <p:txBody>
          <a:bodyPr/>
          <a:lstStyle>
            <a:lvl1pPr algn="l">
              <a:defRPr sz="800"/>
            </a:lvl1pPr>
          </a:lstStyle>
          <a:p>
            <a:fld id="{DABD0C2C-16A1-A948-A40F-15152977CC7B}" type="slidenum">
              <a:rPr lang="en-US" smtClean="0"/>
              <a:t>‹#›</a:t>
            </a:fld>
            <a:endParaRPr lang="en-US"/>
          </a:p>
        </p:txBody>
      </p:sp>
      <p:sp>
        <p:nvSpPr>
          <p:cNvPr id="32" name="Footer Placeholder 4"/>
          <p:cNvSpPr>
            <a:spLocks noGrp="1"/>
          </p:cNvSpPr>
          <p:nvPr>
            <p:ph type="ftr" sz="quarter" idx="22"/>
          </p:nvPr>
        </p:nvSpPr>
        <p:spPr>
          <a:xfrm>
            <a:off x="1270833" y="6411434"/>
            <a:ext cx="5402855" cy="365125"/>
          </a:xfrm>
          <a:prstGeom prst="rect">
            <a:avLst/>
          </a:prstGeom>
        </p:spPr>
        <p:txBody>
          <a:bodyPr/>
          <a:lstStyle>
            <a:lvl1pPr algn="l">
              <a:defRPr sz="800" b="0" i="0">
                <a:solidFill>
                  <a:schemeClr val="accent5"/>
                </a:solidFill>
                <a:latin typeface="Trebuchet MS" panose="020B0603020202020204" pitchFamily="34" charset="0"/>
              </a:defRPr>
            </a:lvl1pPr>
          </a:lstStyle>
          <a:p>
            <a:r>
              <a:rPr lang="en-US" dirty="0" err="1"/>
              <a:t>Henis</a:t>
            </a:r>
            <a:r>
              <a:rPr lang="en-US" dirty="0"/>
              <a:t> </a:t>
            </a:r>
            <a:r>
              <a:rPr lang="en-US" dirty="0" err="1"/>
              <a:t>alicim</a:t>
            </a:r>
            <a:r>
              <a:rPr lang="en-US" dirty="0"/>
              <a:t> </a:t>
            </a:r>
            <a:r>
              <a:rPr lang="en-US" dirty="0" err="1"/>
              <a:t>fugiae</a:t>
            </a:r>
            <a:r>
              <a:rPr lang="en-US" dirty="0"/>
              <a:t> es </a:t>
            </a:r>
            <a:r>
              <a:rPr lang="en-US" dirty="0" err="1"/>
              <a:t>vendem</a:t>
            </a:r>
            <a:r>
              <a:rPr lang="en-US" dirty="0"/>
              <a:t> </a:t>
            </a:r>
            <a:r>
              <a:rPr lang="en-US" dirty="0" err="1"/>
              <a:t>rendi</a:t>
            </a:r>
            <a:r>
              <a:rPr lang="en-US" dirty="0"/>
              <a:t> </a:t>
            </a:r>
            <a:r>
              <a:rPr lang="en-US" dirty="0" err="1"/>
              <a:t>ilitibus</a:t>
            </a:r>
            <a:r>
              <a:rPr lang="en-US" dirty="0"/>
              <a:t> </a:t>
            </a:r>
            <a:r>
              <a:rPr lang="en-US" dirty="0" err="1"/>
              <a:t>iminvenimi</a:t>
            </a:r>
            <a:r>
              <a:rPr lang="en-US" dirty="0"/>
              <a:t>, </a:t>
            </a:r>
            <a:r>
              <a:rPr lang="en-US" dirty="0" err="1"/>
              <a:t>officit</a:t>
            </a:r>
            <a:r>
              <a:rPr lang="en-US" dirty="0"/>
              <a:t> </a:t>
            </a:r>
            <a:r>
              <a:rPr lang="en-US" dirty="0" err="1"/>
              <a:t>aturit</a:t>
            </a:r>
            <a:r>
              <a:rPr lang="en-US" dirty="0"/>
              <a:t> </a:t>
            </a:r>
            <a:r>
              <a:rPr lang="en-US" dirty="0" err="1"/>
              <a:t>ut</a:t>
            </a:r>
            <a:r>
              <a:rPr lang="en-US" dirty="0"/>
              <a:t> </a:t>
            </a:r>
            <a:r>
              <a:rPr lang="en-US" dirty="0" err="1"/>
              <a:t>mo</a:t>
            </a:r>
            <a:r>
              <a:rPr lang="en-US" dirty="0"/>
              <a:t> </a:t>
            </a:r>
            <a:r>
              <a:rPr lang="en-US" dirty="0" err="1"/>
              <a:t>consequis</a:t>
            </a:r>
            <a:r>
              <a:rPr lang="en-US" dirty="0"/>
              <a:t> ant </a:t>
            </a:r>
            <a:r>
              <a:rPr lang="en-US" dirty="0" err="1"/>
              <a:t>ut</a:t>
            </a:r>
            <a:r>
              <a:rPr lang="en-US" dirty="0"/>
              <a:t> </a:t>
            </a:r>
            <a:r>
              <a:rPr lang="en-US" dirty="0" err="1"/>
              <a:t>volut</a:t>
            </a:r>
            <a:r>
              <a:rPr lang="en-US" dirty="0"/>
              <a:t> </a:t>
            </a:r>
            <a:r>
              <a:rPr lang="en-US" dirty="0" err="1"/>
              <a:t>ulpa</a:t>
            </a:r>
            <a:endParaRPr lang="en-US" dirty="0"/>
          </a:p>
          <a:p>
            <a:r>
              <a:rPr lang="en-US" dirty="0"/>
              <a:t>que </a:t>
            </a:r>
            <a:r>
              <a:rPr lang="en-US" dirty="0" err="1"/>
              <a:t>ium</a:t>
            </a:r>
            <a:r>
              <a:rPr lang="en-US" dirty="0"/>
              <a:t> </a:t>
            </a:r>
            <a:r>
              <a:rPr lang="en-US" dirty="0" err="1"/>
              <a:t>dolo</a:t>
            </a:r>
            <a:r>
              <a:rPr lang="en-US" dirty="0"/>
              <a:t> </a:t>
            </a:r>
            <a:r>
              <a:rPr lang="en-US" dirty="0" err="1"/>
              <a:t>dernatur</a:t>
            </a:r>
            <a:r>
              <a:rPr lang="en-US" dirty="0"/>
              <a:t> </a:t>
            </a:r>
            <a:r>
              <a:rPr lang="en-US" dirty="0" err="1"/>
              <a:t>seniste</a:t>
            </a:r>
            <a:r>
              <a:rPr lang="en-US" dirty="0"/>
              <a:t> </a:t>
            </a:r>
            <a:r>
              <a:rPr lang="en-US" dirty="0" err="1"/>
              <a:t>mporpor</a:t>
            </a:r>
            <a:r>
              <a:rPr lang="en-US" dirty="0"/>
              <a:t> </a:t>
            </a:r>
            <a:r>
              <a:rPr lang="en-US" dirty="0" err="1"/>
              <a:t>eperfer</a:t>
            </a:r>
            <a:r>
              <a:rPr lang="en-US" dirty="0"/>
              <a:t> </a:t>
            </a:r>
            <a:r>
              <a:rPr lang="en-US" dirty="0" err="1"/>
              <a:t>natestem</a:t>
            </a:r>
            <a:r>
              <a:rPr lang="en-US" dirty="0"/>
              <a:t> </a:t>
            </a:r>
            <a:r>
              <a:rPr lang="en-US" dirty="0" err="1"/>
              <a:t>quibusd</a:t>
            </a:r>
            <a:r>
              <a:rPr lang="en-US" dirty="0"/>
              <a:t> </a:t>
            </a:r>
            <a:r>
              <a:rPr lang="en-US" dirty="0" err="1"/>
              <a:t>aectur</a:t>
            </a:r>
            <a:r>
              <a:rPr lang="en-US" dirty="0"/>
              <a:t>? </a:t>
            </a:r>
            <a:r>
              <a:rPr lang="en-US" dirty="0" err="1"/>
              <a:t>Nihilibus</a:t>
            </a:r>
            <a:r>
              <a:rPr lang="en-US" dirty="0"/>
              <a:t> et quo </a:t>
            </a:r>
            <a:r>
              <a:rPr lang="en-US" dirty="0" err="1"/>
              <a:t>tet</a:t>
            </a:r>
            <a:r>
              <a:rPr lang="en-US" dirty="0"/>
              <a:t> </a:t>
            </a:r>
            <a:r>
              <a:rPr lang="en-US" dirty="0" err="1"/>
              <a:t>rerorum</a:t>
            </a:r>
            <a:endParaRPr lang="en-US" dirty="0"/>
          </a:p>
          <a:p>
            <a:endParaRPr lang="en-US" dirty="0"/>
          </a:p>
        </p:txBody>
      </p:sp>
      <p:pic>
        <p:nvPicPr>
          <p:cNvPr id="23" name="Picture 22" descr="A close up of a sign&#10;&#10;Description automatically generated"/>
          <p:cNvPicPr>
            <a:picLocks noChangeAspect="1"/>
          </p:cNvPicPr>
          <p:nvPr userDrawn="1"/>
        </p:nvPicPr>
        <p:blipFill>
          <a:blip r:embed="rId2" cstate="email"/>
          <a:stretch>
            <a:fillRect/>
          </a:stretch>
        </p:blipFill>
        <p:spPr>
          <a:xfrm>
            <a:off x="10981186" y="6405612"/>
            <a:ext cx="1065870" cy="327261"/>
          </a:xfrm>
          <a:prstGeom prst="rect">
            <a:avLst/>
          </a:prstGeom>
        </p:spPr>
      </p:pic>
      <p:sp>
        <p:nvSpPr>
          <p:cNvPr id="24" name="Text Placeholder 4"/>
          <p:cNvSpPr>
            <a:spLocks noGrp="1"/>
          </p:cNvSpPr>
          <p:nvPr>
            <p:ph type="body" sz="quarter" idx="10"/>
          </p:nvPr>
        </p:nvSpPr>
        <p:spPr>
          <a:xfrm>
            <a:off x="415926" y="803275"/>
            <a:ext cx="11385756" cy="893763"/>
          </a:xfrm>
        </p:spPr>
        <p:txBody>
          <a:bodyPr lIns="0">
            <a:noAutofit/>
          </a:bodyPr>
          <a:lstStyle>
            <a:lvl1pPr marL="0" indent="0">
              <a:lnSpc>
                <a:spcPts val="3240"/>
              </a:lnSpc>
              <a:spcBef>
                <a:spcPts val="0"/>
              </a:spcBef>
              <a:buNone/>
              <a:defRPr sz="2700" b="1" baseline="0">
                <a:solidFill>
                  <a:schemeClr val="bg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9" name="Text Placeholder 4"/>
          <p:cNvSpPr>
            <a:spLocks noGrp="1"/>
          </p:cNvSpPr>
          <p:nvPr>
            <p:ph type="body" sz="quarter" idx="11"/>
          </p:nvPr>
        </p:nvSpPr>
        <p:spPr>
          <a:xfrm>
            <a:off x="415926" y="528320"/>
            <a:ext cx="11385756" cy="338059"/>
          </a:xfrm>
        </p:spPr>
        <p:txBody>
          <a:bodyPr lIns="0">
            <a:noAutofit/>
          </a:bodyPr>
          <a:lstStyle>
            <a:lvl1pPr marL="0" indent="0">
              <a:lnSpc>
                <a:spcPts val="2000"/>
              </a:lnSpc>
              <a:spcBef>
                <a:spcPts val="0"/>
              </a:spcBef>
              <a:buNone/>
              <a:defRPr sz="2000" baseline="0">
                <a:solidFill>
                  <a:schemeClr val="bg2"/>
                </a:solidFill>
              </a:defRPr>
            </a:lvl1pPr>
            <a:lvl2pPr marL="457200" indent="0">
              <a:lnSpc>
                <a:spcPts val="2000"/>
              </a:lnSpc>
              <a:spcBef>
                <a:spcPts val="0"/>
              </a:spcBef>
              <a:buNone/>
              <a:defRPr sz="2000" baseline="0">
                <a:solidFill>
                  <a:schemeClr val="bg2"/>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
        <p:nvSpPr>
          <p:cNvPr id="30" name="Text Placeholder 7"/>
          <p:cNvSpPr>
            <a:spLocks noGrp="1"/>
          </p:cNvSpPr>
          <p:nvPr>
            <p:ph type="body" sz="quarter" idx="12"/>
          </p:nvPr>
        </p:nvSpPr>
        <p:spPr>
          <a:xfrm>
            <a:off x="415926" y="2092960"/>
            <a:ext cx="4827074" cy="3106800"/>
          </a:xfrm>
        </p:spPr>
        <p:txBody>
          <a:bodyPr lIns="0" tIns="0">
            <a:noAutofit/>
          </a:bodyPr>
          <a:lstStyle>
            <a:lvl1pPr marL="0" indent="0">
              <a:lnSpc>
                <a:spcPct val="90000"/>
              </a:lnSpc>
              <a:spcBef>
                <a:spcPts val="0"/>
              </a:spcBef>
              <a:spcAft>
                <a:spcPts val="1000"/>
              </a:spcAft>
              <a:buNone/>
              <a:defRPr sz="1100">
                <a:solidFill>
                  <a:schemeClr val="bg1"/>
                </a:solidFill>
              </a:defRPr>
            </a:lvl1pPr>
            <a:lvl2pPr indent="-152400">
              <a:lnSpc>
                <a:spcPct val="90000"/>
              </a:lnSpc>
              <a:spcBef>
                <a:spcPts val="0"/>
              </a:spcBef>
              <a:spcAft>
                <a:spcPts val="0"/>
              </a:spcAft>
              <a:defRPr sz="1100">
                <a:solidFill>
                  <a:schemeClr val="bg1"/>
                </a:solidFill>
              </a:defRPr>
            </a:lvl2pPr>
            <a:lvl3pPr marL="894080" indent="-254000">
              <a:lnSpc>
                <a:spcPct val="90000"/>
              </a:lnSpc>
              <a:spcBef>
                <a:spcPts val="0"/>
              </a:spcBef>
              <a:spcAft>
                <a:spcPts val="0"/>
              </a:spcAft>
              <a:buClr>
                <a:schemeClr val="bg2"/>
              </a:buClr>
              <a:defRPr sz="1100">
                <a:solidFill>
                  <a:schemeClr val="bg1"/>
                </a:solidFill>
              </a:defRPr>
            </a:lvl3pPr>
            <a:lvl4pPr marL="1117600" indent="-254000">
              <a:lnSpc>
                <a:spcPct val="90000"/>
              </a:lnSpc>
              <a:spcBef>
                <a:spcPts val="0"/>
              </a:spcBef>
              <a:spcAft>
                <a:spcPts val="0"/>
              </a:spcAft>
              <a:buClr>
                <a:schemeClr val="accent2"/>
              </a:buClr>
              <a:defRPr sz="1100">
                <a:solidFill>
                  <a:schemeClr val="bg1"/>
                </a:solidFill>
              </a:defRPr>
            </a:lvl4pPr>
            <a:lvl5pPr marL="1339850" indent="-254000">
              <a:lnSpc>
                <a:spcPct val="90000"/>
              </a:lnSpc>
              <a:spcBef>
                <a:spcPts val="0"/>
              </a:spcBef>
              <a:spcAft>
                <a:spcPts val="0"/>
              </a:spcAft>
              <a:buClr>
                <a:schemeClr val="accent3"/>
              </a:buClr>
              <a:defRPr sz="1100">
                <a:solidFill>
                  <a:schemeClr val="bg1"/>
                </a:solidFill>
              </a:defRPr>
            </a:lvl5pPr>
          </a:lstStyle>
          <a:p>
            <a:pPr lvl="0"/>
            <a:r>
              <a:rPr lang="en-US"/>
              <a:t>Click to edit Master text styles</a:t>
            </a:r>
          </a:p>
          <a:p>
            <a:pPr lvl="1"/>
            <a:r>
              <a:rPr lang="en-GB" sz="1100">
                <a:solidFill>
                  <a:srgbClr val="FFFFFF"/>
                </a:solidFill>
                <a:latin typeface="Trebuchet MS" panose="020B0603020202020204"/>
                <a:cs typeface="Trebuchet MS" panose="020B0603020202020204"/>
              </a:rPr>
              <a:t>Bullet </a:t>
            </a:r>
            <a:r>
              <a:rPr lang="en-GB" sz="1100" spc="-5">
                <a:solidFill>
                  <a:srgbClr val="FFFFFF"/>
                </a:solidFill>
                <a:latin typeface="Trebuchet MS" panose="020B0603020202020204"/>
                <a:cs typeface="Trebuchet MS" panose="020B0603020202020204"/>
              </a:rPr>
              <a:t>point</a:t>
            </a:r>
            <a:r>
              <a:rPr lang="en-GB" sz="1100" spc="-14">
                <a:solidFill>
                  <a:srgbClr val="FFFFFF"/>
                </a:solidFill>
                <a:latin typeface="Trebuchet MS" panose="020B0603020202020204"/>
                <a:cs typeface="Trebuchet MS" panose="020B0603020202020204"/>
              </a:rPr>
              <a:t> </a:t>
            </a:r>
            <a:r>
              <a:rPr lang="en-GB" sz="1100">
                <a:solidFill>
                  <a:srgbClr val="FFFFFF"/>
                </a:solidFill>
                <a:latin typeface="Trebuchet MS" panose="020B0603020202020204"/>
                <a:cs typeface="Trebuchet MS" panose="020B0603020202020204"/>
              </a:rPr>
              <a:t>styles</a:t>
            </a:r>
            <a:endParaRPr lang="en-US"/>
          </a:p>
          <a:p>
            <a:pPr lvl="2"/>
            <a:r>
              <a:rPr lang="en-GB" sz="1100">
                <a:solidFill>
                  <a:srgbClr val="FFFFFF"/>
                </a:solidFill>
                <a:latin typeface="Trebuchet MS" panose="020B0603020202020204"/>
                <a:cs typeface="Trebuchet MS" panose="020B0603020202020204"/>
              </a:rPr>
              <a:t>Second</a:t>
            </a:r>
            <a:r>
              <a:rPr lang="en-US"/>
              <a:t> level</a:t>
            </a:r>
          </a:p>
          <a:p>
            <a:pPr lvl="3"/>
            <a:r>
              <a:rPr lang="en-GB" sz="1100">
                <a:solidFill>
                  <a:srgbClr val="FFFFFF"/>
                </a:solidFill>
                <a:latin typeface="Trebuchet MS" panose="020B0603020202020204"/>
                <a:cs typeface="Trebuchet MS" panose="020B0603020202020204"/>
              </a:rPr>
              <a:t>Third</a:t>
            </a:r>
            <a:r>
              <a:rPr lang="en-US"/>
              <a:t> level</a:t>
            </a:r>
          </a:p>
          <a:p>
            <a:pPr lvl="4"/>
            <a:r>
              <a:rPr lang="en-GB" sz="1100">
                <a:solidFill>
                  <a:srgbClr val="FFFFFF"/>
                </a:solidFill>
                <a:latin typeface="Trebuchet MS" panose="020B0603020202020204"/>
                <a:cs typeface="Trebuchet MS" panose="020B0603020202020204"/>
              </a:rPr>
              <a:t>Fourth</a:t>
            </a:r>
            <a:r>
              <a:rPr lang="en-US"/>
              <a:t> level</a:t>
            </a:r>
          </a:p>
        </p:txBody>
      </p:sp>
      <p:sp>
        <p:nvSpPr>
          <p:cNvPr id="31" name="Content Placeholder 16"/>
          <p:cNvSpPr>
            <a:spLocks noGrp="1"/>
          </p:cNvSpPr>
          <p:nvPr>
            <p:ph sz="quarter" idx="13"/>
          </p:nvPr>
        </p:nvSpPr>
        <p:spPr>
          <a:xfrm>
            <a:off x="5486060" y="2092960"/>
            <a:ext cx="6315621" cy="3106800"/>
          </a:xfrm>
        </p:spPr>
        <p:txBody>
          <a:bodyPr tIns="0">
            <a:noAutofit/>
          </a:bodyPr>
          <a:lstStyle>
            <a:lvl1pPr marL="0" indent="0">
              <a:buNone/>
              <a:defRPr sz="1100">
                <a:solidFill>
                  <a:schemeClr val="bg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33" name="Text Placeholder 7"/>
          <p:cNvSpPr>
            <a:spLocks noGrp="1"/>
          </p:cNvSpPr>
          <p:nvPr>
            <p:ph type="body" sz="quarter" idx="14"/>
          </p:nvPr>
        </p:nvSpPr>
        <p:spPr>
          <a:xfrm>
            <a:off x="5486061" y="4886960"/>
            <a:ext cx="6311810" cy="312800"/>
          </a:xfrm>
        </p:spPr>
        <p:txBody>
          <a:bodyPr lIns="0">
            <a:noAutofit/>
          </a:bodyPr>
          <a:lstStyle>
            <a:lvl1pPr marL="0" indent="0" algn="ctr">
              <a:lnSpc>
                <a:spcPts val="900"/>
              </a:lnSpc>
              <a:spcBef>
                <a:spcPts val="0"/>
              </a:spcBef>
              <a:spcAft>
                <a:spcPts val="0"/>
              </a:spcAft>
              <a:buNone/>
              <a:defRPr sz="800">
                <a:solidFill>
                  <a:schemeClr val="bg1"/>
                </a:solidFill>
              </a:defRPr>
            </a:lvl1pPr>
            <a:lvl2pPr marL="457200" indent="0">
              <a:lnSpc>
                <a:spcPts val="1320"/>
              </a:lnSpc>
              <a:spcBef>
                <a:spcPts val="0"/>
              </a:spcBef>
              <a:spcAft>
                <a:spcPts val="0"/>
              </a:spcAft>
              <a:buNone/>
              <a:defRPr sz="1100">
                <a:solidFill>
                  <a:schemeClr val="bg1"/>
                </a:solidFill>
              </a:defRPr>
            </a:lvl2pPr>
            <a:lvl3pPr marL="894080" indent="-254000">
              <a:lnSpc>
                <a:spcPts val="1320"/>
              </a:lnSpc>
              <a:spcBef>
                <a:spcPts val="0"/>
              </a:spcBef>
              <a:spcAft>
                <a:spcPts val="0"/>
              </a:spcAft>
              <a:buClr>
                <a:schemeClr val="bg2"/>
              </a:buClr>
              <a:defRPr sz="1100">
                <a:solidFill>
                  <a:schemeClr val="bg1"/>
                </a:solidFill>
              </a:defRPr>
            </a:lvl3pPr>
            <a:lvl4pPr marL="1117600" indent="-254000">
              <a:lnSpc>
                <a:spcPts val="1320"/>
              </a:lnSpc>
              <a:spcBef>
                <a:spcPts val="0"/>
              </a:spcBef>
              <a:spcAft>
                <a:spcPts val="0"/>
              </a:spcAft>
              <a:buClr>
                <a:schemeClr val="bg2"/>
              </a:buClr>
              <a:defRPr sz="1100">
                <a:solidFill>
                  <a:schemeClr val="bg1"/>
                </a:solidFill>
              </a:defRPr>
            </a:lvl4pPr>
            <a:lvl5pPr marL="1339850" indent="-254000">
              <a:lnSpc>
                <a:spcPts val="1320"/>
              </a:lnSpc>
              <a:spcBef>
                <a:spcPts val="0"/>
              </a:spcBef>
              <a:spcAft>
                <a:spcPts val="0"/>
              </a:spcAft>
              <a:buClr>
                <a:schemeClr val="accent3"/>
              </a:buClr>
              <a:defRPr sz="1100">
                <a:solidFill>
                  <a:schemeClr val="bg1"/>
                </a:solidFill>
              </a:defRPr>
            </a:lvl5pPr>
          </a:lstStyle>
          <a:p>
            <a:pPr lvl="0"/>
            <a:r>
              <a:rPr lang="en-US"/>
              <a:t>Click to edit Master text styles</a:t>
            </a:r>
          </a:p>
        </p:txBody>
      </p:sp>
      <p:sp>
        <p:nvSpPr>
          <p:cNvPr id="36" name="Text Placeholder 11"/>
          <p:cNvSpPr>
            <a:spLocks noGrp="1"/>
          </p:cNvSpPr>
          <p:nvPr>
            <p:ph type="body" sz="quarter" idx="18" hasCustomPrompt="1"/>
          </p:nvPr>
        </p:nvSpPr>
        <p:spPr>
          <a:xfrm>
            <a:off x="7556228"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4 TITLE</a:t>
            </a:r>
          </a:p>
        </p:txBody>
      </p:sp>
      <p:sp>
        <p:nvSpPr>
          <p:cNvPr id="37" name="Text Placeholder 11"/>
          <p:cNvSpPr>
            <a:spLocks noGrp="1"/>
          </p:cNvSpPr>
          <p:nvPr>
            <p:ph type="body" sz="quarter" idx="19" hasCustomPrompt="1"/>
          </p:nvPr>
        </p:nvSpPr>
        <p:spPr>
          <a:xfrm>
            <a:off x="9905727"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5 TITLE</a:t>
            </a:r>
          </a:p>
        </p:txBody>
      </p:sp>
      <p:sp>
        <p:nvSpPr>
          <p:cNvPr id="38" name="Text Placeholder 11"/>
          <p:cNvSpPr>
            <a:spLocks noGrp="1"/>
          </p:cNvSpPr>
          <p:nvPr>
            <p:ph type="body" sz="quarter" idx="20" hasCustomPrompt="1"/>
          </p:nvPr>
        </p:nvSpPr>
        <p:spPr>
          <a:xfrm>
            <a:off x="2808561"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2 TITLE</a:t>
            </a:r>
          </a:p>
        </p:txBody>
      </p:sp>
      <p:sp>
        <p:nvSpPr>
          <p:cNvPr id="35" name="Text Placeholder 11"/>
          <p:cNvSpPr>
            <a:spLocks noGrp="1"/>
          </p:cNvSpPr>
          <p:nvPr>
            <p:ph type="body" sz="quarter" idx="17" hasCustomPrompt="1"/>
          </p:nvPr>
        </p:nvSpPr>
        <p:spPr>
          <a:xfrm>
            <a:off x="5168845"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3 TITLE</a:t>
            </a:r>
          </a:p>
        </p:txBody>
      </p:sp>
      <p:sp>
        <p:nvSpPr>
          <p:cNvPr id="26" name="Text Placeholder 11"/>
          <p:cNvSpPr>
            <a:spLocks noGrp="1"/>
          </p:cNvSpPr>
          <p:nvPr>
            <p:ph type="body" sz="quarter" idx="23" hasCustomPrompt="1"/>
          </p:nvPr>
        </p:nvSpPr>
        <p:spPr>
          <a:xfrm>
            <a:off x="396667"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1 TITLE</a:t>
            </a:r>
          </a:p>
        </p:txBody>
      </p:sp>
      <p:pic>
        <p:nvPicPr>
          <p:cNvPr id="2" name="图片 1" descr="徽标, 公司名称&#10;&#10;描述已自动生成">
            <a:extLst>
              <a:ext uri="{FF2B5EF4-FFF2-40B4-BE49-F238E27FC236}">
                <a16:creationId xmlns:a16="http://schemas.microsoft.com/office/drawing/2014/main" id="{F94D1D61-5B1D-F8A4-17A8-523CE22F61E8}"/>
              </a:ext>
            </a:extLst>
          </p:cNvPr>
          <p:cNvPicPr>
            <a:picLocks noChangeAspect="1"/>
          </p:cNvPicPr>
          <p:nvPr userDrawn="1"/>
        </p:nvPicPr>
        <p:blipFill>
          <a:blip r:embed="rId3"/>
          <a:stretch>
            <a:fillRect/>
          </a:stretch>
        </p:blipFill>
        <p:spPr>
          <a:xfrm>
            <a:off x="-288298" y="6151355"/>
            <a:ext cx="1911471" cy="885284"/>
          </a:xfrm>
          <a:prstGeom prst="rect">
            <a:avLst/>
          </a:prstGeom>
        </p:spPr>
      </p:pic>
    </p:spTree>
    <p:extLst>
      <p:ext uri="{BB962C8B-B14F-4D97-AF65-F5344CB8AC3E}">
        <p14:creationId xmlns:p14="http://schemas.microsoft.com/office/powerpoint/2010/main" val="6320610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grpSp>
        <p:nvGrpSpPr>
          <p:cNvPr id="34" name="Group 33"/>
          <p:cNvGrpSpPr/>
          <p:nvPr userDrawn="1"/>
        </p:nvGrpSpPr>
        <p:grpSpPr>
          <a:xfrm>
            <a:off x="137886" y="139701"/>
            <a:ext cx="11917813" cy="6184015"/>
            <a:chOff x="137885" y="139700"/>
            <a:chExt cx="11917814" cy="6184015"/>
          </a:xfrm>
        </p:grpSpPr>
        <p:sp>
          <p:nvSpPr>
            <p:cNvPr id="39" name="object 2"/>
            <p:cNvSpPr/>
            <p:nvPr userDrawn="1"/>
          </p:nvSpPr>
          <p:spPr>
            <a:xfrm>
              <a:off x="137885"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rgbClr val="65186A"/>
            </a:solidFill>
          </p:spPr>
          <p:txBody>
            <a:bodyPr wrap="square" lIns="0" tIns="0" rIns="0" bIns="0" rtlCol="0"/>
            <a:lstStyle/>
            <a:p>
              <a:endParaRPr sz="1800"/>
            </a:p>
          </p:txBody>
        </p:sp>
        <p:sp>
          <p:nvSpPr>
            <p:cNvPr id="40" name="Freeform 39"/>
            <p:cNvSpPr/>
            <p:nvPr userDrawn="1"/>
          </p:nvSpPr>
          <p:spPr>
            <a:xfrm>
              <a:off x="139699"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2" name="Freeform 41"/>
          <p:cNvSpPr/>
          <p:nvPr userDrawn="1"/>
        </p:nvSpPr>
        <p:spPr>
          <a:xfrm>
            <a:off x="137886" y="139700"/>
            <a:ext cx="11917308" cy="241300"/>
          </a:xfrm>
          <a:custGeom>
            <a:avLst/>
            <a:gdLst>
              <a:gd name="connsiteX0" fmla="*/ 27096 w 11917309"/>
              <a:gd name="connsiteY0" fmla="*/ 0 h 241300"/>
              <a:gd name="connsiteX1" fmla="*/ 11890225 w 11917309"/>
              <a:gd name="connsiteY1" fmla="*/ 0 h 241300"/>
              <a:gd name="connsiteX2" fmla="*/ 11905883 w 11917309"/>
              <a:gd name="connsiteY2" fmla="*/ 4188 h 241300"/>
              <a:gd name="connsiteX3" fmla="*/ 11913923 w 11917309"/>
              <a:gd name="connsiteY3" fmla="*/ 13405 h 241300"/>
              <a:gd name="connsiteX4" fmla="*/ 11916885 w 11917309"/>
              <a:gd name="connsiteY4" fmla="*/ 22620 h 241300"/>
              <a:gd name="connsiteX5" fmla="*/ 11917309 w 11917309"/>
              <a:gd name="connsiteY5" fmla="*/ 26809 h 241300"/>
              <a:gd name="connsiteX6" fmla="*/ 11917309 w 11917309"/>
              <a:gd name="connsiteY6" fmla="*/ 236998 h 241300"/>
              <a:gd name="connsiteX7" fmla="*/ 11913007 w 11917309"/>
              <a:gd name="connsiteY7" fmla="*/ 241300 h 241300"/>
              <a:gd name="connsiteX8" fmla="*/ 3645 w 11917309"/>
              <a:gd name="connsiteY8" fmla="*/ 241300 h 241300"/>
              <a:gd name="connsiteX9" fmla="*/ 0 w 11917309"/>
              <a:gd name="connsiteY9" fmla="*/ 237655 h 241300"/>
              <a:gd name="connsiteX10" fmla="*/ 0 w 11917309"/>
              <a:gd name="connsiteY10" fmla="*/ 26809 h 241300"/>
              <a:gd name="connsiteX11" fmla="*/ 4233 w 11917309"/>
              <a:gd name="connsiteY11" fmla="*/ 11309 h 241300"/>
              <a:gd name="connsiteX12" fmla="*/ 13548 w 11917309"/>
              <a:gd name="connsiteY12" fmla="*/ 3351 h 241300"/>
              <a:gd name="connsiteX13" fmla="*/ 22862 w 11917309"/>
              <a:gd name="connsiteY13" fmla="*/ 419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7309" h="241300">
                <a:moveTo>
                  <a:pt x="27096" y="0"/>
                </a:moveTo>
                <a:lnTo>
                  <a:pt x="11890225" y="0"/>
                </a:lnTo>
                <a:lnTo>
                  <a:pt x="11905883" y="4188"/>
                </a:lnTo>
                <a:lnTo>
                  <a:pt x="11913923" y="13405"/>
                </a:lnTo>
                <a:lnTo>
                  <a:pt x="11916885" y="22620"/>
                </a:lnTo>
                <a:lnTo>
                  <a:pt x="11917309" y="26809"/>
                </a:lnTo>
                <a:lnTo>
                  <a:pt x="11917309" y="236998"/>
                </a:lnTo>
                <a:lnTo>
                  <a:pt x="11913007" y="241300"/>
                </a:lnTo>
                <a:lnTo>
                  <a:pt x="3645" y="241300"/>
                </a:lnTo>
                <a:lnTo>
                  <a:pt x="0" y="237655"/>
                </a:lnTo>
                <a:lnTo>
                  <a:pt x="0" y="26809"/>
                </a:lnTo>
                <a:lnTo>
                  <a:pt x="4233" y="11309"/>
                </a:lnTo>
                <a:lnTo>
                  <a:pt x="13548" y="3351"/>
                </a:lnTo>
                <a:lnTo>
                  <a:pt x="22862" y="41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4" name="Rounded Rectangle 43"/>
          <p:cNvSpPr/>
          <p:nvPr userDrawn="1"/>
        </p:nvSpPr>
        <p:spPr>
          <a:xfrm>
            <a:off x="7355097" y="139800"/>
            <a:ext cx="2404800" cy="241200"/>
          </a:xfrm>
          <a:prstGeom prst="roundRect">
            <a:avLst>
              <a:gd name="adj" fmla="val 20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Slide Number Placeholder 5"/>
          <p:cNvSpPr>
            <a:spLocks noGrp="1"/>
          </p:cNvSpPr>
          <p:nvPr>
            <p:ph type="sldNum" sz="quarter" idx="21"/>
          </p:nvPr>
        </p:nvSpPr>
        <p:spPr>
          <a:xfrm>
            <a:off x="6729719" y="6358393"/>
            <a:ext cx="533399" cy="365125"/>
          </a:xfrm>
          <a:prstGeom prst="rect">
            <a:avLst/>
          </a:prstGeom>
        </p:spPr>
        <p:txBody>
          <a:bodyPr/>
          <a:lstStyle>
            <a:lvl1pPr algn="l">
              <a:defRPr sz="800"/>
            </a:lvl1pPr>
          </a:lstStyle>
          <a:p>
            <a:fld id="{DABD0C2C-16A1-A948-A40F-15152977CC7B}" type="slidenum">
              <a:rPr lang="en-US" smtClean="0"/>
              <a:t>‹#›</a:t>
            </a:fld>
            <a:endParaRPr lang="en-US"/>
          </a:p>
        </p:txBody>
      </p:sp>
      <p:sp>
        <p:nvSpPr>
          <p:cNvPr id="32" name="Footer Placeholder 4"/>
          <p:cNvSpPr>
            <a:spLocks noGrp="1"/>
          </p:cNvSpPr>
          <p:nvPr>
            <p:ph type="ftr" sz="quarter" idx="22"/>
          </p:nvPr>
        </p:nvSpPr>
        <p:spPr>
          <a:xfrm>
            <a:off x="1593563" y="6453903"/>
            <a:ext cx="5402855" cy="365125"/>
          </a:xfrm>
          <a:prstGeom prst="rect">
            <a:avLst/>
          </a:prstGeom>
        </p:spPr>
        <p:txBody>
          <a:bodyPr/>
          <a:lstStyle>
            <a:lvl1pPr algn="l">
              <a:defRPr sz="800" b="0" i="0">
                <a:solidFill>
                  <a:schemeClr val="accent5"/>
                </a:solidFill>
                <a:latin typeface="Trebuchet MS" panose="020B0603020202020204" pitchFamily="34" charset="0"/>
              </a:defRPr>
            </a:lvl1pPr>
          </a:lstStyle>
          <a:p>
            <a:r>
              <a:rPr lang="en-US" dirty="0" err="1"/>
              <a:t>Henis</a:t>
            </a:r>
            <a:r>
              <a:rPr lang="en-US" dirty="0"/>
              <a:t> </a:t>
            </a:r>
            <a:r>
              <a:rPr lang="en-US" dirty="0" err="1"/>
              <a:t>alicim</a:t>
            </a:r>
            <a:r>
              <a:rPr lang="en-US" dirty="0"/>
              <a:t> </a:t>
            </a:r>
            <a:r>
              <a:rPr lang="en-US" dirty="0" err="1"/>
              <a:t>fugiae</a:t>
            </a:r>
            <a:r>
              <a:rPr lang="en-US" dirty="0"/>
              <a:t> es </a:t>
            </a:r>
            <a:r>
              <a:rPr lang="en-US" dirty="0" err="1"/>
              <a:t>vendem</a:t>
            </a:r>
            <a:r>
              <a:rPr lang="en-US" dirty="0"/>
              <a:t> </a:t>
            </a:r>
            <a:r>
              <a:rPr lang="en-US" dirty="0" err="1"/>
              <a:t>rendi</a:t>
            </a:r>
            <a:r>
              <a:rPr lang="en-US" dirty="0"/>
              <a:t> </a:t>
            </a:r>
            <a:r>
              <a:rPr lang="en-US" dirty="0" err="1"/>
              <a:t>ilitibus</a:t>
            </a:r>
            <a:r>
              <a:rPr lang="en-US" dirty="0"/>
              <a:t> </a:t>
            </a:r>
            <a:r>
              <a:rPr lang="en-US" dirty="0" err="1"/>
              <a:t>iminvenimi</a:t>
            </a:r>
            <a:r>
              <a:rPr lang="en-US" dirty="0"/>
              <a:t>, </a:t>
            </a:r>
            <a:r>
              <a:rPr lang="en-US" dirty="0" err="1"/>
              <a:t>officit</a:t>
            </a:r>
            <a:r>
              <a:rPr lang="en-US" dirty="0"/>
              <a:t> </a:t>
            </a:r>
            <a:r>
              <a:rPr lang="en-US" dirty="0" err="1"/>
              <a:t>aturit</a:t>
            </a:r>
            <a:r>
              <a:rPr lang="en-US" dirty="0"/>
              <a:t> </a:t>
            </a:r>
            <a:r>
              <a:rPr lang="en-US" dirty="0" err="1"/>
              <a:t>ut</a:t>
            </a:r>
            <a:r>
              <a:rPr lang="en-US" dirty="0"/>
              <a:t> </a:t>
            </a:r>
            <a:r>
              <a:rPr lang="en-US" dirty="0" err="1"/>
              <a:t>mo</a:t>
            </a:r>
            <a:r>
              <a:rPr lang="en-US" dirty="0"/>
              <a:t> </a:t>
            </a:r>
            <a:r>
              <a:rPr lang="en-US" dirty="0" err="1"/>
              <a:t>consequis</a:t>
            </a:r>
            <a:r>
              <a:rPr lang="en-US" dirty="0"/>
              <a:t> ant </a:t>
            </a:r>
            <a:r>
              <a:rPr lang="en-US" dirty="0" err="1"/>
              <a:t>ut</a:t>
            </a:r>
            <a:r>
              <a:rPr lang="en-US" dirty="0"/>
              <a:t> </a:t>
            </a:r>
            <a:r>
              <a:rPr lang="en-US" dirty="0" err="1"/>
              <a:t>volut</a:t>
            </a:r>
            <a:r>
              <a:rPr lang="en-US" dirty="0"/>
              <a:t> </a:t>
            </a:r>
            <a:r>
              <a:rPr lang="en-US" dirty="0" err="1"/>
              <a:t>ulpa</a:t>
            </a:r>
            <a:endParaRPr lang="en-US" dirty="0"/>
          </a:p>
          <a:p>
            <a:r>
              <a:rPr lang="en-US" dirty="0"/>
              <a:t>que </a:t>
            </a:r>
            <a:r>
              <a:rPr lang="en-US" dirty="0" err="1"/>
              <a:t>ium</a:t>
            </a:r>
            <a:r>
              <a:rPr lang="en-US" dirty="0"/>
              <a:t> </a:t>
            </a:r>
            <a:r>
              <a:rPr lang="en-US" dirty="0" err="1"/>
              <a:t>dolo</a:t>
            </a:r>
            <a:r>
              <a:rPr lang="en-US" dirty="0"/>
              <a:t> </a:t>
            </a:r>
            <a:r>
              <a:rPr lang="en-US" dirty="0" err="1"/>
              <a:t>dernatur</a:t>
            </a:r>
            <a:r>
              <a:rPr lang="en-US" dirty="0"/>
              <a:t> </a:t>
            </a:r>
            <a:r>
              <a:rPr lang="en-US" dirty="0" err="1"/>
              <a:t>seniste</a:t>
            </a:r>
            <a:r>
              <a:rPr lang="en-US" dirty="0"/>
              <a:t> </a:t>
            </a:r>
            <a:r>
              <a:rPr lang="en-US" dirty="0" err="1"/>
              <a:t>mporpor</a:t>
            </a:r>
            <a:r>
              <a:rPr lang="en-US" dirty="0"/>
              <a:t> </a:t>
            </a:r>
            <a:r>
              <a:rPr lang="en-US" dirty="0" err="1"/>
              <a:t>eperfer</a:t>
            </a:r>
            <a:r>
              <a:rPr lang="en-US" dirty="0"/>
              <a:t> </a:t>
            </a:r>
            <a:r>
              <a:rPr lang="en-US" dirty="0" err="1"/>
              <a:t>natestem</a:t>
            </a:r>
            <a:r>
              <a:rPr lang="en-US" dirty="0"/>
              <a:t> </a:t>
            </a:r>
            <a:r>
              <a:rPr lang="en-US" dirty="0" err="1"/>
              <a:t>quibusd</a:t>
            </a:r>
            <a:r>
              <a:rPr lang="en-US" dirty="0"/>
              <a:t> </a:t>
            </a:r>
            <a:r>
              <a:rPr lang="en-US" dirty="0" err="1"/>
              <a:t>aectur</a:t>
            </a:r>
            <a:r>
              <a:rPr lang="en-US" dirty="0"/>
              <a:t>? </a:t>
            </a:r>
            <a:r>
              <a:rPr lang="en-US" dirty="0" err="1"/>
              <a:t>Nihilibus</a:t>
            </a:r>
            <a:r>
              <a:rPr lang="en-US" dirty="0"/>
              <a:t> et quo </a:t>
            </a:r>
            <a:r>
              <a:rPr lang="en-US" dirty="0" err="1"/>
              <a:t>tet</a:t>
            </a:r>
            <a:r>
              <a:rPr lang="en-US" dirty="0"/>
              <a:t> </a:t>
            </a:r>
            <a:r>
              <a:rPr lang="en-US" dirty="0" err="1"/>
              <a:t>rerorum</a:t>
            </a:r>
            <a:endParaRPr lang="en-US" dirty="0"/>
          </a:p>
          <a:p>
            <a:endParaRPr lang="en-US" dirty="0"/>
          </a:p>
        </p:txBody>
      </p:sp>
      <p:pic>
        <p:nvPicPr>
          <p:cNvPr id="24" name="Picture 23" descr="A close up of a sign&#10;&#10;Description automatically generated"/>
          <p:cNvPicPr>
            <a:picLocks noChangeAspect="1"/>
          </p:cNvPicPr>
          <p:nvPr userDrawn="1"/>
        </p:nvPicPr>
        <p:blipFill>
          <a:blip r:embed="rId2" cstate="email"/>
          <a:stretch>
            <a:fillRect/>
          </a:stretch>
        </p:blipFill>
        <p:spPr>
          <a:xfrm>
            <a:off x="10981186" y="6405612"/>
            <a:ext cx="1065870" cy="327261"/>
          </a:xfrm>
          <a:prstGeom prst="rect">
            <a:avLst/>
          </a:prstGeom>
        </p:spPr>
      </p:pic>
      <p:sp>
        <p:nvSpPr>
          <p:cNvPr id="25" name="Text Placeholder 4"/>
          <p:cNvSpPr>
            <a:spLocks noGrp="1"/>
          </p:cNvSpPr>
          <p:nvPr>
            <p:ph type="body" sz="quarter" idx="10"/>
          </p:nvPr>
        </p:nvSpPr>
        <p:spPr>
          <a:xfrm>
            <a:off x="415926" y="803275"/>
            <a:ext cx="11385756" cy="893763"/>
          </a:xfrm>
        </p:spPr>
        <p:txBody>
          <a:bodyPr lIns="0">
            <a:noAutofit/>
          </a:bodyPr>
          <a:lstStyle>
            <a:lvl1pPr marL="0" indent="0">
              <a:lnSpc>
                <a:spcPts val="3240"/>
              </a:lnSpc>
              <a:spcBef>
                <a:spcPts val="0"/>
              </a:spcBef>
              <a:buNone/>
              <a:defRPr sz="2700" b="1" baseline="0">
                <a:solidFill>
                  <a:schemeClr val="bg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30" name="Text Placeholder 7"/>
          <p:cNvSpPr>
            <a:spLocks noGrp="1"/>
          </p:cNvSpPr>
          <p:nvPr>
            <p:ph type="body" sz="quarter" idx="12"/>
          </p:nvPr>
        </p:nvSpPr>
        <p:spPr>
          <a:xfrm>
            <a:off x="415926" y="2092960"/>
            <a:ext cx="4827074" cy="3106800"/>
          </a:xfrm>
        </p:spPr>
        <p:txBody>
          <a:bodyPr lIns="0" tIns="0">
            <a:noAutofit/>
          </a:bodyPr>
          <a:lstStyle>
            <a:lvl1pPr marL="0" indent="0">
              <a:lnSpc>
                <a:spcPct val="90000"/>
              </a:lnSpc>
              <a:spcBef>
                <a:spcPts val="0"/>
              </a:spcBef>
              <a:spcAft>
                <a:spcPts val="1000"/>
              </a:spcAft>
              <a:buNone/>
              <a:defRPr sz="1100">
                <a:solidFill>
                  <a:schemeClr val="bg1"/>
                </a:solidFill>
              </a:defRPr>
            </a:lvl1pPr>
            <a:lvl2pPr indent="-152400">
              <a:lnSpc>
                <a:spcPct val="90000"/>
              </a:lnSpc>
              <a:spcBef>
                <a:spcPts val="0"/>
              </a:spcBef>
              <a:spcAft>
                <a:spcPts val="0"/>
              </a:spcAft>
              <a:defRPr sz="1100">
                <a:solidFill>
                  <a:schemeClr val="bg1"/>
                </a:solidFill>
              </a:defRPr>
            </a:lvl2pPr>
            <a:lvl3pPr marL="894080" indent="-254000">
              <a:lnSpc>
                <a:spcPct val="90000"/>
              </a:lnSpc>
              <a:spcBef>
                <a:spcPts val="0"/>
              </a:spcBef>
              <a:spcAft>
                <a:spcPts val="0"/>
              </a:spcAft>
              <a:buClr>
                <a:schemeClr val="bg2"/>
              </a:buClr>
              <a:defRPr sz="1100">
                <a:solidFill>
                  <a:schemeClr val="bg1"/>
                </a:solidFill>
              </a:defRPr>
            </a:lvl3pPr>
            <a:lvl4pPr marL="1117600" indent="-254000">
              <a:lnSpc>
                <a:spcPct val="90000"/>
              </a:lnSpc>
              <a:spcBef>
                <a:spcPts val="0"/>
              </a:spcBef>
              <a:spcAft>
                <a:spcPts val="0"/>
              </a:spcAft>
              <a:buClr>
                <a:schemeClr val="accent2"/>
              </a:buClr>
              <a:defRPr sz="1100">
                <a:solidFill>
                  <a:schemeClr val="bg1"/>
                </a:solidFill>
              </a:defRPr>
            </a:lvl4pPr>
            <a:lvl5pPr marL="1339850" indent="-254000">
              <a:lnSpc>
                <a:spcPct val="90000"/>
              </a:lnSpc>
              <a:spcBef>
                <a:spcPts val="0"/>
              </a:spcBef>
              <a:spcAft>
                <a:spcPts val="0"/>
              </a:spcAft>
              <a:buClr>
                <a:schemeClr val="accent3"/>
              </a:buClr>
              <a:defRPr sz="1100">
                <a:solidFill>
                  <a:schemeClr val="bg1"/>
                </a:solidFill>
              </a:defRPr>
            </a:lvl5pPr>
          </a:lstStyle>
          <a:p>
            <a:pPr lvl="0"/>
            <a:r>
              <a:rPr lang="en-US"/>
              <a:t>Click to edit Master text styles</a:t>
            </a:r>
          </a:p>
          <a:p>
            <a:pPr lvl="1"/>
            <a:r>
              <a:rPr lang="en-GB" sz="1100">
                <a:solidFill>
                  <a:srgbClr val="FFFFFF"/>
                </a:solidFill>
                <a:latin typeface="Trebuchet MS" panose="020B0603020202020204"/>
                <a:cs typeface="Trebuchet MS" panose="020B0603020202020204"/>
              </a:rPr>
              <a:t>Bullet </a:t>
            </a:r>
            <a:r>
              <a:rPr lang="en-GB" sz="1100" spc="-5">
                <a:solidFill>
                  <a:srgbClr val="FFFFFF"/>
                </a:solidFill>
                <a:latin typeface="Trebuchet MS" panose="020B0603020202020204"/>
                <a:cs typeface="Trebuchet MS" panose="020B0603020202020204"/>
              </a:rPr>
              <a:t>point</a:t>
            </a:r>
            <a:r>
              <a:rPr lang="en-GB" sz="1100" spc="-14">
                <a:solidFill>
                  <a:srgbClr val="FFFFFF"/>
                </a:solidFill>
                <a:latin typeface="Trebuchet MS" panose="020B0603020202020204"/>
                <a:cs typeface="Trebuchet MS" panose="020B0603020202020204"/>
              </a:rPr>
              <a:t> </a:t>
            </a:r>
            <a:r>
              <a:rPr lang="en-GB" sz="1100">
                <a:solidFill>
                  <a:srgbClr val="FFFFFF"/>
                </a:solidFill>
                <a:latin typeface="Trebuchet MS" panose="020B0603020202020204"/>
                <a:cs typeface="Trebuchet MS" panose="020B0603020202020204"/>
              </a:rPr>
              <a:t>styles</a:t>
            </a:r>
            <a:endParaRPr lang="en-US"/>
          </a:p>
          <a:p>
            <a:pPr lvl="2"/>
            <a:r>
              <a:rPr lang="en-GB" sz="1100">
                <a:solidFill>
                  <a:srgbClr val="FFFFFF"/>
                </a:solidFill>
                <a:latin typeface="Trebuchet MS" panose="020B0603020202020204"/>
                <a:cs typeface="Trebuchet MS" panose="020B0603020202020204"/>
              </a:rPr>
              <a:t>Second</a:t>
            </a:r>
            <a:r>
              <a:rPr lang="en-US"/>
              <a:t> level</a:t>
            </a:r>
          </a:p>
          <a:p>
            <a:pPr lvl="3"/>
            <a:r>
              <a:rPr lang="en-GB" sz="1100">
                <a:solidFill>
                  <a:srgbClr val="FFFFFF"/>
                </a:solidFill>
                <a:latin typeface="Trebuchet MS" panose="020B0603020202020204"/>
                <a:cs typeface="Trebuchet MS" panose="020B0603020202020204"/>
              </a:rPr>
              <a:t>Third</a:t>
            </a:r>
            <a:r>
              <a:rPr lang="en-US"/>
              <a:t> level</a:t>
            </a:r>
          </a:p>
          <a:p>
            <a:pPr lvl="4"/>
            <a:r>
              <a:rPr lang="en-GB" sz="1100">
                <a:solidFill>
                  <a:srgbClr val="FFFFFF"/>
                </a:solidFill>
                <a:latin typeface="Trebuchet MS" panose="020B0603020202020204"/>
                <a:cs typeface="Trebuchet MS" panose="020B0603020202020204"/>
              </a:rPr>
              <a:t>Fourth</a:t>
            </a:r>
            <a:r>
              <a:rPr lang="en-US"/>
              <a:t> level</a:t>
            </a:r>
          </a:p>
        </p:txBody>
      </p:sp>
      <p:sp>
        <p:nvSpPr>
          <p:cNvPr id="31" name="Content Placeholder 16"/>
          <p:cNvSpPr>
            <a:spLocks noGrp="1"/>
          </p:cNvSpPr>
          <p:nvPr>
            <p:ph sz="quarter" idx="13"/>
          </p:nvPr>
        </p:nvSpPr>
        <p:spPr>
          <a:xfrm>
            <a:off x="5486060" y="2092960"/>
            <a:ext cx="6315621" cy="3106800"/>
          </a:xfrm>
        </p:spPr>
        <p:txBody>
          <a:bodyPr tIns="0">
            <a:noAutofit/>
          </a:bodyPr>
          <a:lstStyle>
            <a:lvl1pPr marL="0" indent="0">
              <a:buNone/>
              <a:defRPr sz="1100">
                <a:solidFill>
                  <a:schemeClr val="bg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33" name="Text Placeholder 7"/>
          <p:cNvSpPr>
            <a:spLocks noGrp="1"/>
          </p:cNvSpPr>
          <p:nvPr>
            <p:ph type="body" sz="quarter" idx="14"/>
          </p:nvPr>
        </p:nvSpPr>
        <p:spPr>
          <a:xfrm>
            <a:off x="5486061" y="4886960"/>
            <a:ext cx="6311810" cy="312800"/>
          </a:xfrm>
        </p:spPr>
        <p:txBody>
          <a:bodyPr lIns="0">
            <a:noAutofit/>
          </a:bodyPr>
          <a:lstStyle>
            <a:lvl1pPr marL="0" indent="0" algn="ctr">
              <a:lnSpc>
                <a:spcPts val="900"/>
              </a:lnSpc>
              <a:spcBef>
                <a:spcPts val="0"/>
              </a:spcBef>
              <a:spcAft>
                <a:spcPts val="0"/>
              </a:spcAft>
              <a:buNone/>
              <a:defRPr sz="800">
                <a:solidFill>
                  <a:schemeClr val="bg1"/>
                </a:solidFill>
              </a:defRPr>
            </a:lvl1pPr>
            <a:lvl2pPr marL="457200" indent="0">
              <a:lnSpc>
                <a:spcPts val="1320"/>
              </a:lnSpc>
              <a:spcBef>
                <a:spcPts val="0"/>
              </a:spcBef>
              <a:spcAft>
                <a:spcPts val="0"/>
              </a:spcAft>
              <a:buNone/>
              <a:defRPr sz="1100">
                <a:solidFill>
                  <a:schemeClr val="bg1"/>
                </a:solidFill>
              </a:defRPr>
            </a:lvl2pPr>
            <a:lvl3pPr marL="894080" indent="-254000">
              <a:lnSpc>
                <a:spcPts val="1320"/>
              </a:lnSpc>
              <a:spcBef>
                <a:spcPts val="0"/>
              </a:spcBef>
              <a:spcAft>
                <a:spcPts val="0"/>
              </a:spcAft>
              <a:buClr>
                <a:schemeClr val="bg2"/>
              </a:buClr>
              <a:defRPr sz="1100">
                <a:solidFill>
                  <a:schemeClr val="bg1"/>
                </a:solidFill>
              </a:defRPr>
            </a:lvl3pPr>
            <a:lvl4pPr marL="1117600" indent="-254000">
              <a:lnSpc>
                <a:spcPts val="1320"/>
              </a:lnSpc>
              <a:spcBef>
                <a:spcPts val="0"/>
              </a:spcBef>
              <a:spcAft>
                <a:spcPts val="0"/>
              </a:spcAft>
              <a:buClr>
                <a:schemeClr val="bg2"/>
              </a:buClr>
              <a:defRPr sz="1100">
                <a:solidFill>
                  <a:schemeClr val="bg1"/>
                </a:solidFill>
              </a:defRPr>
            </a:lvl4pPr>
            <a:lvl5pPr marL="1339850" indent="-254000">
              <a:lnSpc>
                <a:spcPts val="1320"/>
              </a:lnSpc>
              <a:spcBef>
                <a:spcPts val="0"/>
              </a:spcBef>
              <a:spcAft>
                <a:spcPts val="0"/>
              </a:spcAft>
              <a:buClr>
                <a:schemeClr val="accent3"/>
              </a:buClr>
              <a:defRPr sz="1100">
                <a:solidFill>
                  <a:schemeClr val="bg1"/>
                </a:solidFill>
              </a:defRPr>
            </a:lvl5pPr>
          </a:lstStyle>
          <a:p>
            <a:pPr lvl="0"/>
            <a:r>
              <a:rPr lang="en-US"/>
              <a:t>Click to edit Master text styles</a:t>
            </a:r>
          </a:p>
        </p:txBody>
      </p:sp>
      <p:sp>
        <p:nvSpPr>
          <p:cNvPr id="37" name="Text Placeholder 11"/>
          <p:cNvSpPr>
            <a:spLocks noGrp="1"/>
          </p:cNvSpPr>
          <p:nvPr>
            <p:ph type="body" sz="quarter" idx="19" hasCustomPrompt="1"/>
          </p:nvPr>
        </p:nvSpPr>
        <p:spPr>
          <a:xfrm>
            <a:off x="9905727"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5 TITLE</a:t>
            </a:r>
          </a:p>
        </p:txBody>
      </p:sp>
      <p:sp>
        <p:nvSpPr>
          <p:cNvPr id="38" name="Text Placeholder 11"/>
          <p:cNvSpPr>
            <a:spLocks noGrp="1"/>
          </p:cNvSpPr>
          <p:nvPr>
            <p:ph type="body" sz="quarter" idx="20" hasCustomPrompt="1"/>
          </p:nvPr>
        </p:nvSpPr>
        <p:spPr>
          <a:xfrm>
            <a:off x="2808561"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2 TITLE</a:t>
            </a:r>
          </a:p>
        </p:txBody>
      </p:sp>
      <p:sp>
        <p:nvSpPr>
          <p:cNvPr id="35" name="Text Placeholder 11"/>
          <p:cNvSpPr>
            <a:spLocks noGrp="1"/>
          </p:cNvSpPr>
          <p:nvPr>
            <p:ph type="body" sz="quarter" idx="17" hasCustomPrompt="1"/>
          </p:nvPr>
        </p:nvSpPr>
        <p:spPr>
          <a:xfrm>
            <a:off x="5168845"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3 TITLE</a:t>
            </a:r>
          </a:p>
        </p:txBody>
      </p:sp>
      <p:sp>
        <p:nvSpPr>
          <p:cNvPr id="36" name="Text Placeholder 11"/>
          <p:cNvSpPr>
            <a:spLocks noGrp="1"/>
          </p:cNvSpPr>
          <p:nvPr>
            <p:ph type="body" sz="quarter" idx="18" hasCustomPrompt="1"/>
          </p:nvPr>
        </p:nvSpPr>
        <p:spPr>
          <a:xfrm>
            <a:off x="7556228"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4 TITLE</a:t>
            </a:r>
          </a:p>
        </p:txBody>
      </p:sp>
      <p:sp>
        <p:nvSpPr>
          <p:cNvPr id="29" name="Text Placeholder 11"/>
          <p:cNvSpPr>
            <a:spLocks noGrp="1"/>
          </p:cNvSpPr>
          <p:nvPr>
            <p:ph type="body" sz="quarter" idx="23" hasCustomPrompt="1"/>
          </p:nvPr>
        </p:nvSpPr>
        <p:spPr>
          <a:xfrm>
            <a:off x="396667"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1 TITLE</a:t>
            </a:r>
          </a:p>
        </p:txBody>
      </p:sp>
      <p:sp>
        <p:nvSpPr>
          <p:cNvPr id="26" name="Text Placeholder 4"/>
          <p:cNvSpPr>
            <a:spLocks noGrp="1"/>
          </p:cNvSpPr>
          <p:nvPr>
            <p:ph type="body" sz="quarter" idx="11"/>
          </p:nvPr>
        </p:nvSpPr>
        <p:spPr>
          <a:xfrm>
            <a:off x="415926" y="528320"/>
            <a:ext cx="11385756" cy="338059"/>
          </a:xfrm>
        </p:spPr>
        <p:txBody>
          <a:bodyPr lIns="0">
            <a:noAutofit/>
          </a:bodyPr>
          <a:lstStyle>
            <a:lvl1pPr marL="0" indent="0">
              <a:lnSpc>
                <a:spcPts val="2000"/>
              </a:lnSpc>
              <a:spcBef>
                <a:spcPts val="0"/>
              </a:spcBef>
              <a:buNone/>
              <a:defRPr sz="2000" baseline="0">
                <a:solidFill>
                  <a:schemeClr val="bg2"/>
                </a:solidFill>
              </a:defRPr>
            </a:lvl1pPr>
            <a:lvl2pPr marL="457200" indent="0">
              <a:lnSpc>
                <a:spcPts val="2000"/>
              </a:lnSpc>
              <a:spcBef>
                <a:spcPts val="0"/>
              </a:spcBef>
              <a:buNone/>
              <a:defRPr sz="2000" baseline="0">
                <a:solidFill>
                  <a:schemeClr val="bg2"/>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pic>
        <p:nvPicPr>
          <p:cNvPr id="2" name="图片 1" descr="徽标, 公司名称&#10;&#10;描述已自动生成">
            <a:extLst>
              <a:ext uri="{FF2B5EF4-FFF2-40B4-BE49-F238E27FC236}">
                <a16:creationId xmlns:a16="http://schemas.microsoft.com/office/drawing/2014/main" id="{1FCD1865-D519-A07F-B8A2-A6FF5023300E}"/>
              </a:ext>
            </a:extLst>
          </p:cNvPr>
          <p:cNvPicPr>
            <a:picLocks noChangeAspect="1"/>
          </p:cNvPicPr>
          <p:nvPr userDrawn="1"/>
        </p:nvPicPr>
        <p:blipFill>
          <a:blip r:embed="rId3"/>
          <a:stretch>
            <a:fillRect/>
          </a:stretch>
        </p:blipFill>
        <p:spPr>
          <a:xfrm>
            <a:off x="-288298" y="6151355"/>
            <a:ext cx="1911471" cy="885284"/>
          </a:xfrm>
          <a:prstGeom prst="rect">
            <a:avLst/>
          </a:prstGeom>
        </p:spPr>
      </p:pic>
    </p:spTree>
    <p:extLst>
      <p:ext uri="{BB962C8B-B14F-4D97-AF65-F5344CB8AC3E}">
        <p14:creationId xmlns:p14="http://schemas.microsoft.com/office/powerpoint/2010/main" val="4912905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grpSp>
        <p:nvGrpSpPr>
          <p:cNvPr id="19" name="Group 18"/>
          <p:cNvGrpSpPr/>
          <p:nvPr userDrawn="1"/>
        </p:nvGrpSpPr>
        <p:grpSpPr>
          <a:xfrm>
            <a:off x="137886" y="139701"/>
            <a:ext cx="11917813" cy="6184015"/>
            <a:chOff x="137885" y="139700"/>
            <a:chExt cx="11917814" cy="6184015"/>
          </a:xfrm>
        </p:grpSpPr>
        <p:sp>
          <p:nvSpPr>
            <p:cNvPr id="23" name="object 2"/>
            <p:cNvSpPr/>
            <p:nvPr userDrawn="1"/>
          </p:nvSpPr>
          <p:spPr>
            <a:xfrm>
              <a:off x="137885"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rgbClr val="65186A"/>
            </a:solidFill>
          </p:spPr>
          <p:txBody>
            <a:bodyPr wrap="square" lIns="0" tIns="0" rIns="0" bIns="0" rtlCol="0"/>
            <a:lstStyle/>
            <a:p>
              <a:endParaRPr sz="1800"/>
            </a:p>
          </p:txBody>
        </p:sp>
        <p:sp>
          <p:nvSpPr>
            <p:cNvPr id="26" name="Freeform 25"/>
            <p:cNvSpPr/>
            <p:nvPr userDrawn="1"/>
          </p:nvSpPr>
          <p:spPr>
            <a:xfrm>
              <a:off x="139699"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1" name="Rounded Rectangle 30"/>
          <p:cNvSpPr/>
          <p:nvPr userDrawn="1"/>
        </p:nvSpPr>
        <p:spPr>
          <a:xfrm>
            <a:off x="139899" y="135382"/>
            <a:ext cx="9518452" cy="245618"/>
          </a:xfrm>
          <a:prstGeom prst="roundRect">
            <a:avLst>
              <a:gd name="adj" fmla="val 207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 Placeholder 4"/>
          <p:cNvSpPr>
            <a:spLocks noGrp="1"/>
          </p:cNvSpPr>
          <p:nvPr>
            <p:ph type="body" sz="quarter" idx="10"/>
          </p:nvPr>
        </p:nvSpPr>
        <p:spPr>
          <a:xfrm>
            <a:off x="415926" y="803275"/>
            <a:ext cx="11386800" cy="893763"/>
          </a:xfrm>
        </p:spPr>
        <p:txBody>
          <a:bodyPr lIns="0">
            <a:noAutofit/>
          </a:bodyPr>
          <a:lstStyle>
            <a:lvl1pPr marL="0" indent="0">
              <a:lnSpc>
                <a:spcPts val="3240"/>
              </a:lnSpc>
              <a:spcBef>
                <a:spcPts val="0"/>
              </a:spcBef>
              <a:buNone/>
              <a:defRPr sz="2700" b="1" baseline="0">
                <a:solidFill>
                  <a:schemeClr val="bg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4"/>
          <p:cNvSpPr>
            <a:spLocks noGrp="1"/>
          </p:cNvSpPr>
          <p:nvPr>
            <p:ph type="body" sz="quarter" idx="11"/>
          </p:nvPr>
        </p:nvSpPr>
        <p:spPr>
          <a:xfrm>
            <a:off x="415926" y="528320"/>
            <a:ext cx="11385756" cy="338059"/>
          </a:xfrm>
        </p:spPr>
        <p:txBody>
          <a:bodyPr lIns="0">
            <a:noAutofit/>
          </a:bodyPr>
          <a:lstStyle>
            <a:lvl1pPr marL="0" indent="0">
              <a:lnSpc>
                <a:spcPts val="2000"/>
              </a:lnSpc>
              <a:spcBef>
                <a:spcPts val="0"/>
              </a:spcBef>
              <a:buNone/>
              <a:defRPr sz="2000" baseline="0">
                <a:solidFill>
                  <a:schemeClr val="bg2"/>
                </a:solidFill>
              </a:defRPr>
            </a:lvl1pPr>
            <a:lvl2pPr marL="457200" indent="0">
              <a:lnSpc>
                <a:spcPts val="2000"/>
              </a:lnSpc>
              <a:spcBef>
                <a:spcPts val="0"/>
              </a:spcBef>
              <a:buNone/>
              <a:defRPr sz="2000" baseline="0">
                <a:solidFill>
                  <a:schemeClr val="bg2"/>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
        <p:nvSpPr>
          <p:cNvPr id="8" name="Text Placeholder 7"/>
          <p:cNvSpPr>
            <a:spLocks noGrp="1"/>
          </p:cNvSpPr>
          <p:nvPr>
            <p:ph type="body" sz="quarter" idx="12"/>
          </p:nvPr>
        </p:nvSpPr>
        <p:spPr>
          <a:xfrm>
            <a:off x="415926" y="2092960"/>
            <a:ext cx="4827600" cy="3106800"/>
          </a:xfrm>
        </p:spPr>
        <p:txBody>
          <a:bodyPr lIns="0" tIns="0">
            <a:noAutofit/>
          </a:bodyPr>
          <a:lstStyle>
            <a:lvl1pPr marL="0" indent="0">
              <a:lnSpc>
                <a:spcPct val="90000"/>
              </a:lnSpc>
              <a:spcBef>
                <a:spcPts val="0"/>
              </a:spcBef>
              <a:spcAft>
                <a:spcPts val="1000"/>
              </a:spcAft>
              <a:buNone/>
              <a:defRPr sz="1100">
                <a:solidFill>
                  <a:schemeClr val="bg1"/>
                </a:solidFill>
              </a:defRPr>
            </a:lvl1pPr>
            <a:lvl2pPr indent="-152400">
              <a:lnSpc>
                <a:spcPct val="90000"/>
              </a:lnSpc>
              <a:spcBef>
                <a:spcPts val="0"/>
              </a:spcBef>
              <a:spcAft>
                <a:spcPts val="0"/>
              </a:spcAft>
              <a:defRPr sz="1100">
                <a:solidFill>
                  <a:schemeClr val="bg1"/>
                </a:solidFill>
              </a:defRPr>
            </a:lvl2pPr>
            <a:lvl3pPr marL="894080" indent="-254000">
              <a:lnSpc>
                <a:spcPct val="90000"/>
              </a:lnSpc>
              <a:spcBef>
                <a:spcPts val="0"/>
              </a:spcBef>
              <a:spcAft>
                <a:spcPts val="0"/>
              </a:spcAft>
              <a:buClr>
                <a:schemeClr val="bg2"/>
              </a:buClr>
              <a:defRPr sz="1100">
                <a:solidFill>
                  <a:schemeClr val="bg1"/>
                </a:solidFill>
              </a:defRPr>
            </a:lvl3pPr>
            <a:lvl4pPr marL="1117600" indent="-254000">
              <a:lnSpc>
                <a:spcPct val="90000"/>
              </a:lnSpc>
              <a:spcBef>
                <a:spcPts val="0"/>
              </a:spcBef>
              <a:spcAft>
                <a:spcPts val="0"/>
              </a:spcAft>
              <a:buClr>
                <a:schemeClr val="accent2"/>
              </a:buClr>
              <a:defRPr sz="1100">
                <a:solidFill>
                  <a:schemeClr val="bg1"/>
                </a:solidFill>
              </a:defRPr>
            </a:lvl4pPr>
            <a:lvl5pPr marL="1339850" indent="-254000">
              <a:lnSpc>
                <a:spcPct val="90000"/>
              </a:lnSpc>
              <a:spcBef>
                <a:spcPts val="0"/>
              </a:spcBef>
              <a:spcAft>
                <a:spcPts val="0"/>
              </a:spcAft>
              <a:buClr>
                <a:schemeClr val="accent3"/>
              </a:buClr>
              <a:defRPr sz="1100">
                <a:solidFill>
                  <a:schemeClr val="bg1"/>
                </a:solidFill>
              </a:defRPr>
            </a:lvl5pPr>
          </a:lstStyle>
          <a:p>
            <a:pPr lvl="0"/>
            <a:r>
              <a:rPr lang="en-US"/>
              <a:t>Click to edit Master text styles</a:t>
            </a:r>
          </a:p>
          <a:p>
            <a:pPr lvl="1"/>
            <a:r>
              <a:rPr lang="en-GB" sz="1100">
                <a:solidFill>
                  <a:srgbClr val="FFFFFF"/>
                </a:solidFill>
                <a:latin typeface="Trebuchet MS" panose="020B0603020202020204"/>
                <a:cs typeface="Trebuchet MS" panose="020B0603020202020204"/>
              </a:rPr>
              <a:t>Bullet </a:t>
            </a:r>
            <a:r>
              <a:rPr lang="en-GB" sz="1100" spc="-5">
                <a:solidFill>
                  <a:srgbClr val="FFFFFF"/>
                </a:solidFill>
                <a:latin typeface="Trebuchet MS" panose="020B0603020202020204"/>
                <a:cs typeface="Trebuchet MS" panose="020B0603020202020204"/>
              </a:rPr>
              <a:t>point</a:t>
            </a:r>
            <a:r>
              <a:rPr lang="en-GB" sz="1100" spc="-14">
                <a:solidFill>
                  <a:srgbClr val="FFFFFF"/>
                </a:solidFill>
                <a:latin typeface="Trebuchet MS" panose="020B0603020202020204"/>
                <a:cs typeface="Trebuchet MS" panose="020B0603020202020204"/>
              </a:rPr>
              <a:t> </a:t>
            </a:r>
            <a:r>
              <a:rPr lang="en-GB" sz="1100">
                <a:solidFill>
                  <a:srgbClr val="FFFFFF"/>
                </a:solidFill>
                <a:latin typeface="Trebuchet MS" panose="020B0603020202020204"/>
                <a:cs typeface="Trebuchet MS" panose="020B0603020202020204"/>
              </a:rPr>
              <a:t>styles</a:t>
            </a:r>
            <a:endParaRPr lang="en-US"/>
          </a:p>
          <a:p>
            <a:pPr lvl="2"/>
            <a:r>
              <a:rPr lang="en-GB" sz="1100">
                <a:solidFill>
                  <a:srgbClr val="FFFFFF"/>
                </a:solidFill>
                <a:latin typeface="Trebuchet MS" panose="020B0603020202020204"/>
                <a:cs typeface="Trebuchet MS" panose="020B0603020202020204"/>
              </a:rPr>
              <a:t>Second</a:t>
            </a:r>
            <a:r>
              <a:rPr lang="en-US"/>
              <a:t> level</a:t>
            </a:r>
          </a:p>
          <a:p>
            <a:pPr lvl="3"/>
            <a:r>
              <a:rPr lang="en-GB" sz="1100">
                <a:solidFill>
                  <a:srgbClr val="FFFFFF"/>
                </a:solidFill>
                <a:latin typeface="Trebuchet MS" panose="020B0603020202020204"/>
                <a:cs typeface="Trebuchet MS" panose="020B0603020202020204"/>
              </a:rPr>
              <a:t>Third</a:t>
            </a:r>
            <a:r>
              <a:rPr lang="en-US"/>
              <a:t> level</a:t>
            </a:r>
          </a:p>
          <a:p>
            <a:pPr lvl="4"/>
            <a:r>
              <a:rPr lang="en-GB" sz="1100">
                <a:solidFill>
                  <a:srgbClr val="FFFFFF"/>
                </a:solidFill>
                <a:latin typeface="Trebuchet MS" panose="020B0603020202020204"/>
                <a:cs typeface="Trebuchet MS" panose="020B0603020202020204"/>
              </a:rPr>
              <a:t>Fourth</a:t>
            </a:r>
            <a:r>
              <a:rPr lang="en-US"/>
              <a:t> level</a:t>
            </a:r>
          </a:p>
        </p:txBody>
      </p:sp>
      <p:sp>
        <p:nvSpPr>
          <p:cNvPr id="17" name="Content Placeholder 16"/>
          <p:cNvSpPr>
            <a:spLocks noGrp="1"/>
          </p:cNvSpPr>
          <p:nvPr>
            <p:ph sz="quarter" idx="13"/>
          </p:nvPr>
        </p:nvSpPr>
        <p:spPr>
          <a:xfrm>
            <a:off x="5486060" y="2092960"/>
            <a:ext cx="6315621" cy="3106800"/>
          </a:xfrm>
        </p:spPr>
        <p:txBody>
          <a:bodyPr tIns="0">
            <a:noAutofit/>
          </a:bodyPr>
          <a:lstStyle>
            <a:lvl1pPr marL="0" indent="0">
              <a:buNone/>
              <a:defRPr sz="1100">
                <a:solidFill>
                  <a:schemeClr val="bg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18" name="Text Placeholder 7"/>
          <p:cNvSpPr>
            <a:spLocks noGrp="1"/>
          </p:cNvSpPr>
          <p:nvPr>
            <p:ph type="body" sz="quarter" idx="14"/>
          </p:nvPr>
        </p:nvSpPr>
        <p:spPr>
          <a:xfrm>
            <a:off x="5486061" y="4886960"/>
            <a:ext cx="6311810" cy="312800"/>
          </a:xfrm>
        </p:spPr>
        <p:txBody>
          <a:bodyPr lIns="0">
            <a:noAutofit/>
          </a:bodyPr>
          <a:lstStyle>
            <a:lvl1pPr marL="0" indent="0" algn="ctr">
              <a:lnSpc>
                <a:spcPts val="900"/>
              </a:lnSpc>
              <a:spcBef>
                <a:spcPts val="0"/>
              </a:spcBef>
              <a:spcAft>
                <a:spcPts val="0"/>
              </a:spcAft>
              <a:buNone/>
              <a:defRPr sz="800">
                <a:solidFill>
                  <a:schemeClr val="bg1"/>
                </a:solidFill>
              </a:defRPr>
            </a:lvl1pPr>
            <a:lvl2pPr marL="457200" indent="0">
              <a:lnSpc>
                <a:spcPts val="1320"/>
              </a:lnSpc>
              <a:spcBef>
                <a:spcPts val="0"/>
              </a:spcBef>
              <a:spcAft>
                <a:spcPts val="0"/>
              </a:spcAft>
              <a:buNone/>
              <a:defRPr sz="1100">
                <a:solidFill>
                  <a:schemeClr val="bg1"/>
                </a:solidFill>
              </a:defRPr>
            </a:lvl2pPr>
            <a:lvl3pPr marL="894080" indent="-254000">
              <a:lnSpc>
                <a:spcPts val="1320"/>
              </a:lnSpc>
              <a:spcBef>
                <a:spcPts val="0"/>
              </a:spcBef>
              <a:spcAft>
                <a:spcPts val="0"/>
              </a:spcAft>
              <a:buClr>
                <a:schemeClr val="bg2"/>
              </a:buClr>
              <a:defRPr sz="1100">
                <a:solidFill>
                  <a:schemeClr val="bg1"/>
                </a:solidFill>
              </a:defRPr>
            </a:lvl3pPr>
            <a:lvl4pPr marL="1117600" indent="-254000">
              <a:lnSpc>
                <a:spcPts val="1320"/>
              </a:lnSpc>
              <a:spcBef>
                <a:spcPts val="0"/>
              </a:spcBef>
              <a:spcAft>
                <a:spcPts val="0"/>
              </a:spcAft>
              <a:buClr>
                <a:schemeClr val="bg2"/>
              </a:buClr>
              <a:defRPr sz="1100">
                <a:solidFill>
                  <a:schemeClr val="bg1"/>
                </a:solidFill>
              </a:defRPr>
            </a:lvl4pPr>
            <a:lvl5pPr marL="1339850" indent="-254000">
              <a:lnSpc>
                <a:spcPts val="1320"/>
              </a:lnSpc>
              <a:spcBef>
                <a:spcPts val="0"/>
              </a:spcBef>
              <a:spcAft>
                <a:spcPts val="0"/>
              </a:spcAft>
              <a:buClr>
                <a:schemeClr val="accent3"/>
              </a:buClr>
              <a:defRPr sz="1100">
                <a:solidFill>
                  <a:schemeClr val="bg1"/>
                </a:solidFill>
              </a:defRPr>
            </a:lvl5pPr>
          </a:lstStyle>
          <a:p>
            <a:pPr lvl="0"/>
            <a:r>
              <a:rPr lang="en-US"/>
              <a:t>Click to edit Master text styles</a:t>
            </a:r>
          </a:p>
        </p:txBody>
      </p:sp>
      <p:sp>
        <p:nvSpPr>
          <p:cNvPr id="28" name="Slide Number Placeholder 5"/>
          <p:cNvSpPr>
            <a:spLocks noGrp="1"/>
          </p:cNvSpPr>
          <p:nvPr>
            <p:ph type="sldNum" sz="quarter" idx="21"/>
          </p:nvPr>
        </p:nvSpPr>
        <p:spPr>
          <a:xfrm>
            <a:off x="6687883" y="6340480"/>
            <a:ext cx="533399" cy="365125"/>
          </a:xfrm>
          <a:prstGeom prst="rect">
            <a:avLst/>
          </a:prstGeom>
        </p:spPr>
        <p:txBody>
          <a:bodyPr/>
          <a:lstStyle>
            <a:lvl1pPr algn="l">
              <a:defRPr sz="800"/>
            </a:lvl1pPr>
          </a:lstStyle>
          <a:p>
            <a:fld id="{DABD0C2C-16A1-A948-A40F-15152977CC7B}" type="slidenum">
              <a:rPr lang="en-US" smtClean="0"/>
              <a:t>‹#›</a:t>
            </a:fld>
            <a:endParaRPr lang="en-US"/>
          </a:p>
        </p:txBody>
      </p:sp>
      <p:sp>
        <p:nvSpPr>
          <p:cNvPr id="30" name="Footer Placeholder 4"/>
          <p:cNvSpPr>
            <a:spLocks noGrp="1"/>
          </p:cNvSpPr>
          <p:nvPr>
            <p:ph type="ftr" sz="quarter" idx="22"/>
          </p:nvPr>
        </p:nvSpPr>
        <p:spPr>
          <a:xfrm>
            <a:off x="1347580" y="6411434"/>
            <a:ext cx="5402855" cy="365125"/>
          </a:xfrm>
          <a:prstGeom prst="rect">
            <a:avLst/>
          </a:prstGeom>
        </p:spPr>
        <p:txBody>
          <a:bodyPr/>
          <a:lstStyle>
            <a:lvl1pPr algn="l">
              <a:defRPr sz="800" b="0" i="0">
                <a:solidFill>
                  <a:schemeClr val="accent5"/>
                </a:solidFill>
                <a:latin typeface="Trebuchet MS" panose="020B0603020202020204" pitchFamily="34" charset="0"/>
              </a:defRPr>
            </a:lvl1pPr>
          </a:lstStyle>
          <a:p>
            <a:r>
              <a:rPr lang="en-US" dirty="0" err="1"/>
              <a:t>Henis</a:t>
            </a:r>
            <a:r>
              <a:rPr lang="en-US" dirty="0"/>
              <a:t> </a:t>
            </a:r>
            <a:r>
              <a:rPr lang="en-US" dirty="0" err="1"/>
              <a:t>alicim</a:t>
            </a:r>
            <a:r>
              <a:rPr lang="en-US" dirty="0"/>
              <a:t> </a:t>
            </a:r>
            <a:r>
              <a:rPr lang="en-US" dirty="0" err="1"/>
              <a:t>fugiae</a:t>
            </a:r>
            <a:r>
              <a:rPr lang="en-US" dirty="0"/>
              <a:t> es </a:t>
            </a:r>
            <a:r>
              <a:rPr lang="en-US" dirty="0" err="1"/>
              <a:t>vendem</a:t>
            </a:r>
            <a:r>
              <a:rPr lang="en-US" dirty="0"/>
              <a:t> </a:t>
            </a:r>
            <a:r>
              <a:rPr lang="en-US" dirty="0" err="1"/>
              <a:t>rendi</a:t>
            </a:r>
            <a:r>
              <a:rPr lang="en-US" dirty="0"/>
              <a:t> </a:t>
            </a:r>
            <a:r>
              <a:rPr lang="en-US" dirty="0" err="1"/>
              <a:t>ilitibus</a:t>
            </a:r>
            <a:r>
              <a:rPr lang="en-US" dirty="0"/>
              <a:t> </a:t>
            </a:r>
            <a:r>
              <a:rPr lang="en-US" dirty="0" err="1"/>
              <a:t>iminvenimi</a:t>
            </a:r>
            <a:r>
              <a:rPr lang="en-US" dirty="0"/>
              <a:t>, </a:t>
            </a:r>
            <a:r>
              <a:rPr lang="en-US" dirty="0" err="1"/>
              <a:t>officit</a:t>
            </a:r>
            <a:r>
              <a:rPr lang="en-US" dirty="0"/>
              <a:t> </a:t>
            </a:r>
            <a:r>
              <a:rPr lang="en-US" dirty="0" err="1"/>
              <a:t>aturit</a:t>
            </a:r>
            <a:r>
              <a:rPr lang="en-US" dirty="0"/>
              <a:t> </a:t>
            </a:r>
            <a:r>
              <a:rPr lang="en-US" dirty="0" err="1"/>
              <a:t>ut</a:t>
            </a:r>
            <a:r>
              <a:rPr lang="en-US" dirty="0"/>
              <a:t> </a:t>
            </a:r>
            <a:r>
              <a:rPr lang="en-US" dirty="0" err="1"/>
              <a:t>mo</a:t>
            </a:r>
            <a:r>
              <a:rPr lang="en-US" dirty="0"/>
              <a:t> </a:t>
            </a:r>
            <a:r>
              <a:rPr lang="en-US" dirty="0" err="1"/>
              <a:t>consequis</a:t>
            </a:r>
            <a:r>
              <a:rPr lang="en-US" dirty="0"/>
              <a:t> ant </a:t>
            </a:r>
            <a:r>
              <a:rPr lang="en-US" dirty="0" err="1"/>
              <a:t>ut</a:t>
            </a:r>
            <a:r>
              <a:rPr lang="en-US" dirty="0"/>
              <a:t> </a:t>
            </a:r>
            <a:r>
              <a:rPr lang="en-US" dirty="0" err="1"/>
              <a:t>volut</a:t>
            </a:r>
            <a:r>
              <a:rPr lang="en-US" dirty="0"/>
              <a:t> </a:t>
            </a:r>
            <a:r>
              <a:rPr lang="en-US" dirty="0" err="1"/>
              <a:t>ulpa</a:t>
            </a:r>
            <a:endParaRPr lang="en-US" dirty="0"/>
          </a:p>
          <a:p>
            <a:r>
              <a:rPr lang="en-US" dirty="0"/>
              <a:t>que </a:t>
            </a:r>
            <a:r>
              <a:rPr lang="en-US" dirty="0" err="1"/>
              <a:t>ium</a:t>
            </a:r>
            <a:r>
              <a:rPr lang="en-US" dirty="0"/>
              <a:t> </a:t>
            </a:r>
            <a:r>
              <a:rPr lang="en-US" dirty="0" err="1"/>
              <a:t>dolo</a:t>
            </a:r>
            <a:r>
              <a:rPr lang="en-US" dirty="0"/>
              <a:t> </a:t>
            </a:r>
            <a:r>
              <a:rPr lang="en-US" dirty="0" err="1"/>
              <a:t>dernatur</a:t>
            </a:r>
            <a:r>
              <a:rPr lang="en-US" dirty="0"/>
              <a:t> </a:t>
            </a:r>
            <a:r>
              <a:rPr lang="en-US" dirty="0" err="1"/>
              <a:t>seniste</a:t>
            </a:r>
            <a:r>
              <a:rPr lang="en-US" dirty="0"/>
              <a:t> </a:t>
            </a:r>
            <a:r>
              <a:rPr lang="en-US" dirty="0" err="1"/>
              <a:t>mporpor</a:t>
            </a:r>
            <a:r>
              <a:rPr lang="en-US" dirty="0"/>
              <a:t> </a:t>
            </a:r>
            <a:r>
              <a:rPr lang="en-US" dirty="0" err="1"/>
              <a:t>eperfer</a:t>
            </a:r>
            <a:r>
              <a:rPr lang="en-US" dirty="0"/>
              <a:t> </a:t>
            </a:r>
            <a:r>
              <a:rPr lang="en-US" dirty="0" err="1"/>
              <a:t>natestem</a:t>
            </a:r>
            <a:r>
              <a:rPr lang="en-US" dirty="0"/>
              <a:t> </a:t>
            </a:r>
            <a:r>
              <a:rPr lang="en-US" dirty="0" err="1"/>
              <a:t>quibusd</a:t>
            </a:r>
            <a:r>
              <a:rPr lang="en-US" dirty="0"/>
              <a:t> </a:t>
            </a:r>
            <a:r>
              <a:rPr lang="en-US" dirty="0" err="1"/>
              <a:t>aectur</a:t>
            </a:r>
            <a:r>
              <a:rPr lang="en-US" dirty="0"/>
              <a:t>? </a:t>
            </a:r>
            <a:r>
              <a:rPr lang="en-US" dirty="0" err="1"/>
              <a:t>Nihilibus</a:t>
            </a:r>
            <a:r>
              <a:rPr lang="en-US" dirty="0"/>
              <a:t> et quo </a:t>
            </a:r>
            <a:r>
              <a:rPr lang="en-US" dirty="0" err="1"/>
              <a:t>tet</a:t>
            </a:r>
            <a:r>
              <a:rPr lang="en-US" dirty="0"/>
              <a:t> </a:t>
            </a:r>
            <a:r>
              <a:rPr lang="en-US" dirty="0" err="1"/>
              <a:t>rerorum</a:t>
            </a:r>
            <a:endParaRPr lang="en-US" dirty="0"/>
          </a:p>
          <a:p>
            <a:endParaRPr lang="en-US" dirty="0"/>
          </a:p>
        </p:txBody>
      </p:sp>
      <p:pic>
        <p:nvPicPr>
          <p:cNvPr id="24" name="Picture 23" descr="A close up of a sign&#10;&#10;Description automatically generated"/>
          <p:cNvPicPr>
            <a:picLocks noChangeAspect="1"/>
          </p:cNvPicPr>
          <p:nvPr userDrawn="1"/>
        </p:nvPicPr>
        <p:blipFill>
          <a:blip r:embed="rId2" cstate="email"/>
          <a:stretch>
            <a:fillRect/>
          </a:stretch>
        </p:blipFill>
        <p:spPr>
          <a:xfrm>
            <a:off x="10981186" y="6405612"/>
            <a:ext cx="1065870" cy="327261"/>
          </a:xfrm>
          <a:prstGeom prst="rect">
            <a:avLst/>
          </a:prstGeom>
        </p:spPr>
      </p:pic>
      <p:sp>
        <p:nvSpPr>
          <p:cNvPr id="38" name="Text Placeholder 11"/>
          <p:cNvSpPr>
            <a:spLocks noGrp="1"/>
          </p:cNvSpPr>
          <p:nvPr>
            <p:ph type="body" sz="quarter" idx="20" hasCustomPrompt="1"/>
          </p:nvPr>
        </p:nvSpPr>
        <p:spPr>
          <a:xfrm>
            <a:off x="2808561"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2 TITLE</a:t>
            </a:r>
          </a:p>
        </p:txBody>
      </p:sp>
      <p:sp>
        <p:nvSpPr>
          <p:cNvPr id="35" name="Text Placeholder 11"/>
          <p:cNvSpPr>
            <a:spLocks noGrp="1"/>
          </p:cNvSpPr>
          <p:nvPr>
            <p:ph type="body" sz="quarter" idx="17" hasCustomPrompt="1"/>
          </p:nvPr>
        </p:nvSpPr>
        <p:spPr>
          <a:xfrm>
            <a:off x="5168845"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3 TITLE</a:t>
            </a:r>
          </a:p>
        </p:txBody>
      </p:sp>
      <p:sp>
        <p:nvSpPr>
          <p:cNvPr id="36" name="Text Placeholder 11"/>
          <p:cNvSpPr>
            <a:spLocks noGrp="1"/>
          </p:cNvSpPr>
          <p:nvPr>
            <p:ph type="body" sz="quarter" idx="18" hasCustomPrompt="1"/>
          </p:nvPr>
        </p:nvSpPr>
        <p:spPr>
          <a:xfrm>
            <a:off x="7556228"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4 TITLE</a:t>
            </a:r>
          </a:p>
        </p:txBody>
      </p:sp>
      <p:sp>
        <p:nvSpPr>
          <p:cNvPr id="37" name="Text Placeholder 11"/>
          <p:cNvSpPr>
            <a:spLocks noGrp="1"/>
          </p:cNvSpPr>
          <p:nvPr>
            <p:ph type="body" sz="quarter" idx="19" hasCustomPrompt="1"/>
          </p:nvPr>
        </p:nvSpPr>
        <p:spPr>
          <a:xfrm>
            <a:off x="9905727"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5 TITLE</a:t>
            </a:r>
          </a:p>
        </p:txBody>
      </p:sp>
      <p:sp>
        <p:nvSpPr>
          <p:cNvPr id="25" name="Text Placeholder 11"/>
          <p:cNvSpPr>
            <a:spLocks noGrp="1"/>
          </p:cNvSpPr>
          <p:nvPr>
            <p:ph type="body" sz="quarter" idx="23" hasCustomPrompt="1"/>
          </p:nvPr>
        </p:nvSpPr>
        <p:spPr>
          <a:xfrm>
            <a:off x="396667"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1 TITLE</a:t>
            </a:r>
          </a:p>
        </p:txBody>
      </p:sp>
      <p:pic>
        <p:nvPicPr>
          <p:cNvPr id="2" name="图片 1" descr="徽标, 公司名称&#10;&#10;描述已自动生成">
            <a:extLst>
              <a:ext uri="{FF2B5EF4-FFF2-40B4-BE49-F238E27FC236}">
                <a16:creationId xmlns:a16="http://schemas.microsoft.com/office/drawing/2014/main" id="{94F6BA9C-0298-AA50-C641-890C68DC4A8C}"/>
              </a:ext>
            </a:extLst>
          </p:cNvPr>
          <p:cNvPicPr>
            <a:picLocks noChangeAspect="1"/>
          </p:cNvPicPr>
          <p:nvPr userDrawn="1"/>
        </p:nvPicPr>
        <p:blipFill>
          <a:blip r:embed="rId3"/>
          <a:stretch>
            <a:fillRect/>
          </a:stretch>
        </p:blipFill>
        <p:spPr>
          <a:xfrm>
            <a:off x="-288298" y="6151355"/>
            <a:ext cx="1911471" cy="885284"/>
          </a:xfrm>
          <a:prstGeom prst="rect">
            <a:avLst/>
          </a:prstGeom>
        </p:spPr>
      </p:pic>
    </p:spTree>
    <p:extLst>
      <p:ext uri="{BB962C8B-B14F-4D97-AF65-F5344CB8AC3E}">
        <p14:creationId xmlns:p14="http://schemas.microsoft.com/office/powerpoint/2010/main" val="36540203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15924" y="803275"/>
            <a:ext cx="11386800" cy="893763"/>
          </a:xfrm>
        </p:spPr>
        <p:txBody>
          <a:bodyPr lIns="0">
            <a:noAutofit/>
          </a:bodyPr>
          <a:lstStyle>
            <a:lvl1pPr marL="0" indent="0">
              <a:lnSpc>
                <a:spcPts val="3240"/>
              </a:lnSpc>
              <a:spcBef>
                <a:spcPts val="0"/>
              </a:spcBef>
              <a:buNone/>
              <a:defRPr sz="27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4"/>
          <p:cNvSpPr>
            <a:spLocks noGrp="1"/>
          </p:cNvSpPr>
          <p:nvPr>
            <p:ph type="body" sz="quarter" idx="11"/>
          </p:nvPr>
        </p:nvSpPr>
        <p:spPr>
          <a:xfrm>
            <a:off x="415924" y="528320"/>
            <a:ext cx="11386800" cy="338059"/>
          </a:xfrm>
        </p:spPr>
        <p:txBody>
          <a:bodyPr lIns="0">
            <a:noAutofit/>
          </a:bodyPr>
          <a:lstStyle>
            <a:lvl1pPr marL="0" indent="0">
              <a:lnSpc>
                <a:spcPts val="2000"/>
              </a:lnSpc>
              <a:spcBef>
                <a:spcPts val="0"/>
              </a:spcBef>
              <a:buNone/>
              <a:defRPr sz="2000" baseline="0">
                <a:solidFill>
                  <a:schemeClr val="tx1"/>
                </a:solidFill>
              </a:defRPr>
            </a:lvl1pPr>
            <a:lvl2pPr marL="457200" indent="0">
              <a:lnSpc>
                <a:spcPts val="2000"/>
              </a:lnSpc>
              <a:spcBef>
                <a:spcPts val="0"/>
              </a:spcBef>
              <a:buNone/>
              <a:defRPr sz="2000" baseline="0">
                <a:solidFill>
                  <a:schemeClr val="tx1"/>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
        <p:nvSpPr>
          <p:cNvPr id="24" name="Slide Number Placeholder 5"/>
          <p:cNvSpPr>
            <a:spLocks noGrp="1"/>
          </p:cNvSpPr>
          <p:nvPr>
            <p:ph type="sldNum" sz="quarter" idx="21"/>
          </p:nvPr>
        </p:nvSpPr>
        <p:spPr>
          <a:xfrm>
            <a:off x="6466753" y="6422784"/>
            <a:ext cx="533399" cy="365125"/>
          </a:xfrm>
          <a:prstGeom prst="rect">
            <a:avLst/>
          </a:prstGeom>
        </p:spPr>
        <p:txBody>
          <a:bodyPr/>
          <a:lstStyle>
            <a:lvl1pPr algn="l">
              <a:defRPr sz="800"/>
            </a:lvl1pPr>
          </a:lstStyle>
          <a:p>
            <a:fld id="{DABD0C2C-16A1-A948-A40F-15152977CC7B}" type="slidenum">
              <a:rPr lang="en-US" smtClean="0"/>
              <a:t>‹#›</a:t>
            </a:fld>
            <a:endParaRPr lang="en-US"/>
          </a:p>
        </p:txBody>
      </p:sp>
      <p:sp>
        <p:nvSpPr>
          <p:cNvPr id="26" name="Footer Placeholder 4"/>
          <p:cNvSpPr>
            <a:spLocks noGrp="1"/>
          </p:cNvSpPr>
          <p:nvPr>
            <p:ph type="ftr" sz="quarter" idx="22"/>
          </p:nvPr>
        </p:nvSpPr>
        <p:spPr>
          <a:xfrm>
            <a:off x="1436469" y="6439352"/>
            <a:ext cx="5402855" cy="365125"/>
          </a:xfrm>
          <a:prstGeom prst="rect">
            <a:avLst/>
          </a:prstGeom>
        </p:spPr>
        <p:txBody>
          <a:bodyPr/>
          <a:lstStyle>
            <a:lvl1pPr algn="l">
              <a:defRPr sz="800" b="0" i="0">
                <a:solidFill>
                  <a:schemeClr val="accent5"/>
                </a:solidFill>
                <a:latin typeface="Trebuchet MS" panose="020B0603020202020204" pitchFamily="34" charset="0"/>
              </a:defRPr>
            </a:lvl1pPr>
          </a:lstStyle>
          <a:p>
            <a:r>
              <a:rPr lang="en-US" dirty="0" err="1"/>
              <a:t>Henis</a:t>
            </a:r>
            <a:r>
              <a:rPr lang="en-US" dirty="0"/>
              <a:t> </a:t>
            </a:r>
            <a:r>
              <a:rPr lang="en-US" dirty="0" err="1"/>
              <a:t>alicim</a:t>
            </a:r>
            <a:r>
              <a:rPr lang="en-US" dirty="0"/>
              <a:t> </a:t>
            </a:r>
            <a:r>
              <a:rPr lang="en-US" dirty="0" err="1"/>
              <a:t>fugiae</a:t>
            </a:r>
            <a:r>
              <a:rPr lang="en-US" dirty="0"/>
              <a:t> es </a:t>
            </a:r>
            <a:r>
              <a:rPr lang="en-US" dirty="0" err="1"/>
              <a:t>vendem</a:t>
            </a:r>
            <a:r>
              <a:rPr lang="en-US" dirty="0"/>
              <a:t> </a:t>
            </a:r>
            <a:r>
              <a:rPr lang="en-US" dirty="0" err="1"/>
              <a:t>rendi</a:t>
            </a:r>
            <a:r>
              <a:rPr lang="en-US" dirty="0"/>
              <a:t> </a:t>
            </a:r>
            <a:r>
              <a:rPr lang="en-US" dirty="0" err="1"/>
              <a:t>ilitibus</a:t>
            </a:r>
            <a:r>
              <a:rPr lang="en-US" dirty="0"/>
              <a:t> </a:t>
            </a:r>
            <a:r>
              <a:rPr lang="en-US" dirty="0" err="1"/>
              <a:t>iminvenimi</a:t>
            </a:r>
            <a:r>
              <a:rPr lang="en-US" dirty="0"/>
              <a:t>, </a:t>
            </a:r>
            <a:r>
              <a:rPr lang="en-US" dirty="0" err="1"/>
              <a:t>officit</a:t>
            </a:r>
            <a:r>
              <a:rPr lang="en-US" dirty="0"/>
              <a:t> </a:t>
            </a:r>
            <a:r>
              <a:rPr lang="en-US" dirty="0" err="1"/>
              <a:t>aturit</a:t>
            </a:r>
            <a:r>
              <a:rPr lang="en-US" dirty="0"/>
              <a:t> </a:t>
            </a:r>
            <a:r>
              <a:rPr lang="en-US" dirty="0" err="1"/>
              <a:t>ut</a:t>
            </a:r>
            <a:r>
              <a:rPr lang="en-US" dirty="0"/>
              <a:t> </a:t>
            </a:r>
            <a:r>
              <a:rPr lang="en-US" dirty="0" err="1"/>
              <a:t>mo</a:t>
            </a:r>
            <a:r>
              <a:rPr lang="en-US" dirty="0"/>
              <a:t> </a:t>
            </a:r>
            <a:r>
              <a:rPr lang="en-US" dirty="0" err="1"/>
              <a:t>consequis</a:t>
            </a:r>
            <a:r>
              <a:rPr lang="en-US" dirty="0"/>
              <a:t> ant </a:t>
            </a:r>
            <a:r>
              <a:rPr lang="en-US" dirty="0" err="1"/>
              <a:t>ut</a:t>
            </a:r>
            <a:r>
              <a:rPr lang="en-US" dirty="0"/>
              <a:t> </a:t>
            </a:r>
            <a:r>
              <a:rPr lang="en-US" dirty="0" err="1"/>
              <a:t>volut</a:t>
            </a:r>
            <a:r>
              <a:rPr lang="en-US" dirty="0"/>
              <a:t> </a:t>
            </a:r>
            <a:r>
              <a:rPr lang="en-US" dirty="0" err="1"/>
              <a:t>ulpa</a:t>
            </a:r>
            <a:endParaRPr lang="en-US" dirty="0"/>
          </a:p>
          <a:p>
            <a:r>
              <a:rPr lang="en-US" dirty="0"/>
              <a:t>que </a:t>
            </a:r>
            <a:r>
              <a:rPr lang="en-US" dirty="0" err="1"/>
              <a:t>ium</a:t>
            </a:r>
            <a:r>
              <a:rPr lang="en-US" dirty="0"/>
              <a:t> </a:t>
            </a:r>
            <a:r>
              <a:rPr lang="en-US" dirty="0" err="1"/>
              <a:t>dolo</a:t>
            </a:r>
            <a:r>
              <a:rPr lang="en-US" dirty="0"/>
              <a:t> </a:t>
            </a:r>
            <a:r>
              <a:rPr lang="en-US" dirty="0" err="1"/>
              <a:t>dernatur</a:t>
            </a:r>
            <a:r>
              <a:rPr lang="en-US" dirty="0"/>
              <a:t> </a:t>
            </a:r>
            <a:r>
              <a:rPr lang="en-US" dirty="0" err="1"/>
              <a:t>seniste</a:t>
            </a:r>
            <a:r>
              <a:rPr lang="en-US" dirty="0"/>
              <a:t> </a:t>
            </a:r>
            <a:r>
              <a:rPr lang="en-US" dirty="0" err="1"/>
              <a:t>mporpor</a:t>
            </a:r>
            <a:r>
              <a:rPr lang="en-US" dirty="0"/>
              <a:t> </a:t>
            </a:r>
            <a:r>
              <a:rPr lang="en-US" dirty="0" err="1"/>
              <a:t>eperfer</a:t>
            </a:r>
            <a:r>
              <a:rPr lang="en-US" dirty="0"/>
              <a:t> </a:t>
            </a:r>
            <a:r>
              <a:rPr lang="en-US" dirty="0" err="1"/>
              <a:t>natestem</a:t>
            </a:r>
            <a:r>
              <a:rPr lang="en-US" dirty="0"/>
              <a:t> </a:t>
            </a:r>
            <a:r>
              <a:rPr lang="en-US" dirty="0" err="1"/>
              <a:t>quibusd</a:t>
            </a:r>
            <a:r>
              <a:rPr lang="en-US" dirty="0"/>
              <a:t> </a:t>
            </a:r>
            <a:r>
              <a:rPr lang="en-US" dirty="0" err="1"/>
              <a:t>aectur</a:t>
            </a:r>
            <a:r>
              <a:rPr lang="en-US" dirty="0"/>
              <a:t>? </a:t>
            </a:r>
            <a:r>
              <a:rPr lang="en-US" dirty="0" err="1"/>
              <a:t>Nihilibus</a:t>
            </a:r>
            <a:r>
              <a:rPr lang="en-US" dirty="0"/>
              <a:t> et quo </a:t>
            </a:r>
            <a:r>
              <a:rPr lang="en-US" dirty="0" err="1"/>
              <a:t>tet</a:t>
            </a:r>
            <a:r>
              <a:rPr lang="en-US" dirty="0"/>
              <a:t> </a:t>
            </a:r>
            <a:r>
              <a:rPr lang="en-US" dirty="0" err="1"/>
              <a:t>rerorum</a:t>
            </a:r>
            <a:endParaRPr lang="en-US" dirty="0"/>
          </a:p>
          <a:p>
            <a:endParaRPr lang="en-US" dirty="0"/>
          </a:p>
        </p:txBody>
      </p:sp>
      <p:pic>
        <p:nvPicPr>
          <p:cNvPr id="31" name="Picture 30" descr="A close up of a sign&#10;&#10;Description automatically generated"/>
          <p:cNvPicPr>
            <a:picLocks noChangeAspect="1"/>
          </p:cNvPicPr>
          <p:nvPr userDrawn="1"/>
        </p:nvPicPr>
        <p:blipFill>
          <a:blip r:embed="rId2" cstate="email"/>
          <a:stretch>
            <a:fillRect/>
          </a:stretch>
        </p:blipFill>
        <p:spPr>
          <a:xfrm>
            <a:off x="10981186" y="6405612"/>
            <a:ext cx="1065870" cy="327261"/>
          </a:xfrm>
          <a:prstGeom prst="rect">
            <a:avLst/>
          </a:prstGeom>
        </p:spPr>
      </p:pic>
      <p:sp>
        <p:nvSpPr>
          <p:cNvPr id="32" name="Freeform 31"/>
          <p:cNvSpPr/>
          <p:nvPr userDrawn="1"/>
        </p:nvSpPr>
        <p:spPr>
          <a:xfrm>
            <a:off x="139702" y="6219315"/>
            <a:ext cx="11915774" cy="104400"/>
          </a:xfrm>
          <a:custGeom>
            <a:avLst/>
            <a:gdLst>
              <a:gd name="connsiteX0" fmla="*/ 0 w 11909425"/>
              <a:gd name="connsiteY0" fmla="*/ 0 h 104400"/>
              <a:gd name="connsiteX1" fmla="*/ 33915 w 11909425"/>
              <a:gd name="connsiteY1" fmla="*/ 0 h 104400"/>
              <a:gd name="connsiteX2" fmla="*/ 11875510 w 11909425"/>
              <a:gd name="connsiteY2" fmla="*/ 0 h 104400"/>
              <a:gd name="connsiteX3" fmla="*/ 11909425 w 11909425"/>
              <a:gd name="connsiteY3" fmla="*/ 0 h 104400"/>
              <a:gd name="connsiteX4" fmla="*/ 11909425 w 11909425"/>
              <a:gd name="connsiteY4" fmla="*/ 33915 h 104400"/>
              <a:gd name="connsiteX5" fmla="*/ 11909425 w 11909425"/>
              <a:gd name="connsiteY5" fmla="*/ 70485 h 104400"/>
              <a:gd name="connsiteX6" fmla="*/ 11909425 w 11909425"/>
              <a:gd name="connsiteY6" fmla="*/ 71360 h 104400"/>
              <a:gd name="connsiteX7" fmla="*/ 11909063 w 11909425"/>
              <a:gd name="connsiteY7" fmla="*/ 71360 h 104400"/>
              <a:gd name="connsiteX8" fmla="*/ 11899492 w 11909425"/>
              <a:gd name="connsiteY8" fmla="*/ 94467 h 104400"/>
              <a:gd name="connsiteX9" fmla="*/ 11875510 w 11909425"/>
              <a:gd name="connsiteY9" fmla="*/ 104400 h 104400"/>
              <a:gd name="connsiteX10" fmla="*/ 33915 w 11909425"/>
              <a:gd name="connsiteY10" fmla="*/ 104400 h 104400"/>
              <a:gd name="connsiteX11" fmla="*/ 9934 w 11909425"/>
              <a:gd name="connsiteY11" fmla="*/ 94467 h 104400"/>
              <a:gd name="connsiteX12" fmla="*/ 363 w 11909425"/>
              <a:gd name="connsiteY12" fmla="*/ 71360 h 104400"/>
              <a:gd name="connsiteX13" fmla="*/ 0 w 11909425"/>
              <a:gd name="connsiteY13" fmla="*/ 71360 h 104400"/>
              <a:gd name="connsiteX14" fmla="*/ 0 w 11909425"/>
              <a:gd name="connsiteY14" fmla="*/ 70485 h 104400"/>
              <a:gd name="connsiteX15" fmla="*/ 0 w 11909425"/>
              <a:gd name="connsiteY15" fmla="*/ 33915 h 1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09425" h="104400">
                <a:moveTo>
                  <a:pt x="0" y="0"/>
                </a:moveTo>
                <a:lnTo>
                  <a:pt x="33915" y="0"/>
                </a:lnTo>
                <a:lnTo>
                  <a:pt x="11875510" y="0"/>
                </a:lnTo>
                <a:lnTo>
                  <a:pt x="11909425" y="0"/>
                </a:lnTo>
                <a:lnTo>
                  <a:pt x="11909425" y="33915"/>
                </a:lnTo>
                <a:lnTo>
                  <a:pt x="11909425" y="70485"/>
                </a:lnTo>
                <a:lnTo>
                  <a:pt x="11909425" y="71360"/>
                </a:lnTo>
                <a:lnTo>
                  <a:pt x="11909063" y="71360"/>
                </a:lnTo>
                <a:lnTo>
                  <a:pt x="11899492" y="94467"/>
                </a:lnTo>
                <a:cubicBezTo>
                  <a:pt x="11893354" y="100604"/>
                  <a:pt x="11884875" y="104400"/>
                  <a:pt x="11875510" y="104400"/>
                </a:cubicBezTo>
                <a:lnTo>
                  <a:pt x="33915" y="104400"/>
                </a:lnTo>
                <a:cubicBezTo>
                  <a:pt x="24550" y="104400"/>
                  <a:pt x="16071" y="100604"/>
                  <a:pt x="9934" y="94467"/>
                </a:cubicBezTo>
                <a:lnTo>
                  <a:pt x="363" y="71360"/>
                </a:lnTo>
                <a:lnTo>
                  <a:pt x="0" y="71360"/>
                </a:lnTo>
                <a:lnTo>
                  <a:pt x="0" y="70485"/>
                </a:lnTo>
                <a:lnTo>
                  <a:pt x="0" y="3391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8" name="Text Placeholder 2"/>
          <p:cNvSpPr>
            <a:spLocks noGrp="1"/>
          </p:cNvSpPr>
          <p:nvPr>
            <p:ph type="body" sz="quarter" idx="23"/>
          </p:nvPr>
        </p:nvSpPr>
        <p:spPr>
          <a:xfrm>
            <a:off x="415926" y="2092960"/>
            <a:ext cx="4827600" cy="3106800"/>
          </a:xfrm>
        </p:spPr>
        <p:txBody>
          <a:bodyPr lIns="0" tIns="0">
            <a:noAutofit/>
          </a:bodyPr>
          <a:lstStyle>
            <a:lvl1pPr marL="0" indent="0">
              <a:lnSpc>
                <a:spcPct val="90000"/>
              </a:lnSpc>
              <a:spcBef>
                <a:spcPts val="0"/>
              </a:spcBef>
              <a:spcAft>
                <a:spcPts val="1000"/>
              </a:spcAft>
              <a:buNone/>
              <a:defRPr sz="1100" b="0"/>
            </a:lvl1pPr>
            <a:lvl2pPr indent="-152400">
              <a:lnSpc>
                <a:spcPct val="90000"/>
              </a:lnSpc>
              <a:spcBef>
                <a:spcPts val="0"/>
              </a:spcBef>
              <a:buClr>
                <a:schemeClr val="tx1"/>
              </a:buClr>
              <a:defRPr sz="1100" b="0">
                <a:solidFill>
                  <a:schemeClr val="accent5"/>
                </a:solidFill>
              </a:defRPr>
            </a:lvl2pPr>
            <a:lvl3pPr marL="936625" indent="-250825">
              <a:lnSpc>
                <a:spcPct val="90000"/>
              </a:lnSpc>
              <a:spcBef>
                <a:spcPts val="0"/>
              </a:spcBef>
              <a:buClr>
                <a:schemeClr val="bg2"/>
              </a:buClr>
              <a:defRPr sz="1100" b="0">
                <a:solidFill>
                  <a:schemeClr val="accent5"/>
                </a:solidFill>
              </a:defRPr>
            </a:lvl3pPr>
            <a:lvl4pPr marL="1117600">
              <a:lnSpc>
                <a:spcPct val="90000"/>
              </a:lnSpc>
              <a:spcBef>
                <a:spcPts val="0"/>
              </a:spcBef>
              <a:buClr>
                <a:schemeClr val="accent2"/>
              </a:buClr>
              <a:defRPr sz="1100" b="0">
                <a:solidFill>
                  <a:schemeClr val="accent5"/>
                </a:solidFill>
              </a:defRPr>
            </a:lvl4pPr>
            <a:lvl5pPr marL="1338580" indent="-228600">
              <a:lnSpc>
                <a:spcPct val="90000"/>
              </a:lnSpc>
              <a:spcBef>
                <a:spcPts val="0"/>
              </a:spcBef>
              <a:buClr>
                <a:schemeClr val="accent3"/>
              </a:buClr>
              <a:defRPr sz="1100" b="0">
                <a:solidFill>
                  <a:schemeClr val="accent5"/>
                </a:solidFill>
              </a:defRPr>
            </a:lvl5pPr>
          </a:lstStyle>
          <a:p>
            <a:pPr lvl="0"/>
            <a:r>
              <a:rPr lang="en-US"/>
              <a:t>Click to edit Master text styles</a:t>
            </a:r>
          </a:p>
          <a:p>
            <a:pPr lvl="1"/>
            <a:r>
              <a:rPr lang="en-US"/>
              <a:t>Bullet point style</a:t>
            </a:r>
          </a:p>
          <a:p>
            <a:pPr lvl="2"/>
            <a:r>
              <a:rPr lang="en-US"/>
              <a:t>Second level</a:t>
            </a:r>
          </a:p>
          <a:p>
            <a:pPr lvl="3"/>
            <a:r>
              <a:rPr lang="en-US"/>
              <a:t>Third level</a:t>
            </a:r>
          </a:p>
          <a:p>
            <a:pPr lvl="4"/>
            <a:r>
              <a:rPr lang="en-US"/>
              <a:t>Fourth level</a:t>
            </a:r>
          </a:p>
        </p:txBody>
      </p:sp>
      <p:sp>
        <p:nvSpPr>
          <p:cNvPr id="30" name="Content Placeholder 16"/>
          <p:cNvSpPr>
            <a:spLocks noGrp="1"/>
          </p:cNvSpPr>
          <p:nvPr>
            <p:ph sz="quarter" idx="13"/>
          </p:nvPr>
        </p:nvSpPr>
        <p:spPr>
          <a:xfrm>
            <a:off x="5486060" y="2092960"/>
            <a:ext cx="6315621" cy="3106800"/>
          </a:xfrm>
        </p:spPr>
        <p:txBody>
          <a:bodyPr tIns="0">
            <a:noAutofit/>
          </a:bodyPr>
          <a:lstStyle>
            <a:lvl1pPr marL="0" indent="0">
              <a:buNone/>
              <a:defRPr sz="1100">
                <a:solidFill>
                  <a:schemeClr val="tx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33" name="Text Placeholder 7"/>
          <p:cNvSpPr>
            <a:spLocks noGrp="1"/>
          </p:cNvSpPr>
          <p:nvPr>
            <p:ph type="body" sz="quarter" idx="14"/>
          </p:nvPr>
        </p:nvSpPr>
        <p:spPr>
          <a:xfrm>
            <a:off x="5486061" y="4886960"/>
            <a:ext cx="6311810" cy="312800"/>
          </a:xfrm>
        </p:spPr>
        <p:txBody>
          <a:bodyPr lIns="0">
            <a:noAutofit/>
          </a:bodyPr>
          <a:lstStyle>
            <a:lvl1pPr marL="0" indent="0" algn="ctr">
              <a:lnSpc>
                <a:spcPts val="900"/>
              </a:lnSpc>
              <a:spcBef>
                <a:spcPts val="0"/>
              </a:spcBef>
              <a:spcAft>
                <a:spcPts val="0"/>
              </a:spcAft>
              <a:buNone/>
              <a:defRPr sz="800">
                <a:solidFill>
                  <a:schemeClr val="tx1"/>
                </a:solidFill>
              </a:defRPr>
            </a:lvl1pPr>
            <a:lvl2pPr marL="457200" indent="0">
              <a:lnSpc>
                <a:spcPts val="1320"/>
              </a:lnSpc>
              <a:spcBef>
                <a:spcPts val="0"/>
              </a:spcBef>
              <a:spcAft>
                <a:spcPts val="0"/>
              </a:spcAft>
              <a:buNone/>
              <a:defRPr sz="1100">
                <a:solidFill>
                  <a:schemeClr val="bg1"/>
                </a:solidFill>
              </a:defRPr>
            </a:lvl2pPr>
            <a:lvl3pPr marL="894080" indent="-254000">
              <a:lnSpc>
                <a:spcPts val="1320"/>
              </a:lnSpc>
              <a:spcBef>
                <a:spcPts val="0"/>
              </a:spcBef>
              <a:spcAft>
                <a:spcPts val="0"/>
              </a:spcAft>
              <a:buClr>
                <a:schemeClr val="bg2"/>
              </a:buClr>
              <a:defRPr sz="1100">
                <a:solidFill>
                  <a:schemeClr val="bg1"/>
                </a:solidFill>
              </a:defRPr>
            </a:lvl3pPr>
            <a:lvl4pPr marL="1117600" indent="-254000">
              <a:lnSpc>
                <a:spcPts val="1320"/>
              </a:lnSpc>
              <a:spcBef>
                <a:spcPts val="0"/>
              </a:spcBef>
              <a:spcAft>
                <a:spcPts val="0"/>
              </a:spcAft>
              <a:buClr>
                <a:schemeClr val="bg2"/>
              </a:buClr>
              <a:defRPr sz="1100">
                <a:solidFill>
                  <a:schemeClr val="bg1"/>
                </a:solidFill>
              </a:defRPr>
            </a:lvl4pPr>
            <a:lvl5pPr marL="1339850" indent="-254000">
              <a:lnSpc>
                <a:spcPts val="1320"/>
              </a:lnSpc>
              <a:spcBef>
                <a:spcPts val="0"/>
              </a:spcBef>
              <a:spcAft>
                <a:spcPts val="0"/>
              </a:spcAft>
              <a:buClr>
                <a:schemeClr val="accent3"/>
              </a:buClr>
              <a:defRPr sz="1100">
                <a:solidFill>
                  <a:schemeClr val="bg1"/>
                </a:solidFill>
              </a:defRPr>
            </a:lvl5pPr>
          </a:lstStyle>
          <a:p>
            <a:pPr lvl="0"/>
            <a:r>
              <a:rPr lang="en-US"/>
              <a:t>Click to edit Master text styles</a:t>
            </a:r>
          </a:p>
        </p:txBody>
      </p:sp>
      <p:sp>
        <p:nvSpPr>
          <p:cNvPr id="18" name="Freeform 17"/>
          <p:cNvSpPr/>
          <p:nvPr userDrawn="1"/>
        </p:nvSpPr>
        <p:spPr>
          <a:xfrm>
            <a:off x="137886" y="139700"/>
            <a:ext cx="11917308" cy="241300"/>
          </a:xfrm>
          <a:custGeom>
            <a:avLst/>
            <a:gdLst>
              <a:gd name="connsiteX0" fmla="*/ 27096 w 11917309"/>
              <a:gd name="connsiteY0" fmla="*/ 0 h 241300"/>
              <a:gd name="connsiteX1" fmla="*/ 11890225 w 11917309"/>
              <a:gd name="connsiteY1" fmla="*/ 0 h 241300"/>
              <a:gd name="connsiteX2" fmla="*/ 11905883 w 11917309"/>
              <a:gd name="connsiteY2" fmla="*/ 4188 h 241300"/>
              <a:gd name="connsiteX3" fmla="*/ 11913923 w 11917309"/>
              <a:gd name="connsiteY3" fmla="*/ 13405 h 241300"/>
              <a:gd name="connsiteX4" fmla="*/ 11916885 w 11917309"/>
              <a:gd name="connsiteY4" fmla="*/ 22620 h 241300"/>
              <a:gd name="connsiteX5" fmla="*/ 11917309 w 11917309"/>
              <a:gd name="connsiteY5" fmla="*/ 26809 h 241300"/>
              <a:gd name="connsiteX6" fmla="*/ 11917309 w 11917309"/>
              <a:gd name="connsiteY6" fmla="*/ 236998 h 241300"/>
              <a:gd name="connsiteX7" fmla="*/ 11913007 w 11917309"/>
              <a:gd name="connsiteY7" fmla="*/ 241300 h 241300"/>
              <a:gd name="connsiteX8" fmla="*/ 3645 w 11917309"/>
              <a:gd name="connsiteY8" fmla="*/ 241300 h 241300"/>
              <a:gd name="connsiteX9" fmla="*/ 0 w 11917309"/>
              <a:gd name="connsiteY9" fmla="*/ 237655 h 241300"/>
              <a:gd name="connsiteX10" fmla="*/ 0 w 11917309"/>
              <a:gd name="connsiteY10" fmla="*/ 26809 h 241300"/>
              <a:gd name="connsiteX11" fmla="*/ 4233 w 11917309"/>
              <a:gd name="connsiteY11" fmla="*/ 11309 h 241300"/>
              <a:gd name="connsiteX12" fmla="*/ 13548 w 11917309"/>
              <a:gd name="connsiteY12" fmla="*/ 3351 h 241300"/>
              <a:gd name="connsiteX13" fmla="*/ 22862 w 11917309"/>
              <a:gd name="connsiteY13" fmla="*/ 419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7309" h="241300">
                <a:moveTo>
                  <a:pt x="27096" y="0"/>
                </a:moveTo>
                <a:lnTo>
                  <a:pt x="11890225" y="0"/>
                </a:lnTo>
                <a:lnTo>
                  <a:pt x="11905883" y="4188"/>
                </a:lnTo>
                <a:lnTo>
                  <a:pt x="11913923" y="13405"/>
                </a:lnTo>
                <a:lnTo>
                  <a:pt x="11916885" y="22620"/>
                </a:lnTo>
                <a:lnTo>
                  <a:pt x="11917309" y="26809"/>
                </a:lnTo>
                <a:lnTo>
                  <a:pt x="11917309" y="236998"/>
                </a:lnTo>
                <a:lnTo>
                  <a:pt x="11913007" y="241300"/>
                </a:lnTo>
                <a:lnTo>
                  <a:pt x="3645" y="241300"/>
                </a:lnTo>
                <a:lnTo>
                  <a:pt x="0" y="237655"/>
                </a:lnTo>
                <a:lnTo>
                  <a:pt x="0" y="26809"/>
                </a:lnTo>
                <a:lnTo>
                  <a:pt x="4233" y="11309"/>
                </a:lnTo>
                <a:lnTo>
                  <a:pt x="13548" y="3351"/>
                </a:lnTo>
                <a:lnTo>
                  <a:pt x="22862" y="41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9" name="Freeform 18"/>
          <p:cNvSpPr/>
          <p:nvPr userDrawn="1"/>
        </p:nvSpPr>
        <p:spPr>
          <a:xfrm>
            <a:off x="139899" y="139700"/>
            <a:ext cx="2404800" cy="241200"/>
          </a:xfrm>
          <a:custGeom>
            <a:avLst/>
            <a:gdLst>
              <a:gd name="connsiteX0" fmla="*/ 25084 w 2404800"/>
              <a:gd name="connsiteY0" fmla="*/ 0 h 241300"/>
              <a:gd name="connsiteX1" fmla="*/ 2404024 w 2404800"/>
              <a:gd name="connsiteY1" fmla="*/ 0 h 241300"/>
              <a:gd name="connsiteX2" fmla="*/ 2404800 w 2404800"/>
              <a:gd name="connsiteY2" fmla="*/ 776 h 241300"/>
              <a:gd name="connsiteX3" fmla="*/ 2404800 w 2404800"/>
              <a:gd name="connsiteY3" fmla="*/ 236206 h 241300"/>
              <a:gd name="connsiteX4" fmla="*/ 2399706 w 2404800"/>
              <a:gd name="connsiteY4" fmla="*/ 241300 h 241300"/>
              <a:gd name="connsiteX5" fmla="*/ 5094 w 2404800"/>
              <a:gd name="connsiteY5" fmla="*/ 241300 h 241300"/>
              <a:gd name="connsiteX6" fmla="*/ 0 w 2404800"/>
              <a:gd name="connsiteY6" fmla="*/ 236206 h 241300"/>
              <a:gd name="connsiteX7" fmla="*/ 0 w 2404800"/>
              <a:gd name="connsiteY7" fmla="*/ 19442 h 241300"/>
              <a:gd name="connsiteX8" fmla="*/ 2221 w 2404800"/>
              <a:gd name="connsiteY8" fmla="*/ 11309 h 241300"/>
              <a:gd name="connsiteX9" fmla="*/ 11536 w 2404800"/>
              <a:gd name="connsiteY9" fmla="*/ 3351 h 241300"/>
              <a:gd name="connsiteX10" fmla="*/ 20850 w 2404800"/>
              <a:gd name="connsiteY10" fmla="*/ 419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4800" h="241300">
                <a:moveTo>
                  <a:pt x="25084" y="0"/>
                </a:moveTo>
                <a:lnTo>
                  <a:pt x="2404024" y="0"/>
                </a:lnTo>
                <a:lnTo>
                  <a:pt x="2404800" y="776"/>
                </a:lnTo>
                <a:lnTo>
                  <a:pt x="2404800" y="236206"/>
                </a:lnTo>
                <a:cubicBezTo>
                  <a:pt x="2404800" y="239019"/>
                  <a:pt x="2402519" y="241300"/>
                  <a:pt x="2399706" y="241300"/>
                </a:cubicBezTo>
                <a:lnTo>
                  <a:pt x="5094" y="241300"/>
                </a:lnTo>
                <a:cubicBezTo>
                  <a:pt x="2281" y="241300"/>
                  <a:pt x="0" y="239019"/>
                  <a:pt x="0" y="236206"/>
                </a:cubicBezTo>
                <a:lnTo>
                  <a:pt x="0" y="19442"/>
                </a:lnTo>
                <a:lnTo>
                  <a:pt x="2221" y="11309"/>
                </a:lnTo>
                <a:lnTo>
                  <a:pt x="11536" y="3351"/>
                </a:lnTo>
                <a:lnTo>
                  <a:pt x="20850" y="4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2" name="Text Placeholder 11"/>
          <p:cNvSpPr>
            <a:spLocks noGrp="1"/>
          </p:cNvSpPr>
          <p:nvPr>
            <p:ph type="body" sz="quarter" idx="17" hasCustomPrompt="1"/>
          </p:nvPr>
        </p:nvSpPr>
        <p:spPr>
          <a:xfrm>
            <a:off x="5168845"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3 TITLE</a:t>
            </a:r>
          </a:p>
        </p:txBody>
      </p:sp>
      <p:sp>
        <p:nvSpPr>
          <p:cNvPr id="23" name="Text Placeholder 11"/>
          <p:cNvSpPr>
            <a:spLocks noGrp="1"/>
          </p:cNvSpPr>
          <p:nvPr>
            <p:ph type="body" sz="quarter" idx="18" hasCustomPrompt="1"/>
          </p:nvPr>
        </p:nvSpPr>
        <p:spPr>
          <a:xfrm>
            <a:off x="7556228"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4 TITLE</a:t>
            </a:r>
          </a:p>
        </p:txBody>
      </p:sp>
      <p:sp>
        <p:nvSpPr>
          <p:cNvPr id="27" name="Text Placeholder 11"/>
          <p:cNvSpPr>
            <a:spLocks noGrp="1"/>
          </p:cNvSpPr>
          <p:nvPr>
            <p:ph type="body" sz="quarter" idx="19" hasCustomPrompt="1"/>
          </p:nvPr>
        </p:nvSpPr>
        <p:spPr>
          <a:xfrm>
            <a:off x="9905727"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5 TITLE</a:t>
            </a:r>
          </a:p>
        </p:txBody>
      </p:sp>
      <p:sp>
        <p:nvSpPr>
          <p:cNvPr id="28" name="Text Placeholder 11"/>
          <p:cNvSpPr>
            <a:spLocks noGrp="1"/>
          </p:cNvSpPr>
          <p:nvPr>
            <p:ph type="body" sz="quarter" idx="20" hasCustomPrompt="1"/>
          </p:nvPr>
        </p:nvSpPr>
        <p:spPr>
          <a:xfrm>
            <a:off x="2808561"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2 TITLE</a:t>
            </a:r>
          </a:p>
        </p:txBody>
      </p:sp>
      <p:sp>
        <p:nvSpPr>
          <p:cNvPr id="29" name="Text Placeholder 11"/>
          <p:cNvSpPr>
            <a:spLocks noGrp="1"/>
          </p:cNvSpPr>
          <p:nvPr>
            <p:ph type="body" sz="quarter" idx="24" hasCustomPrompt="1"/>
          </p:nvPr>
        </p:nvSpPr>
        <p:spPr>
          <a:xfrm>
            <a:off x="396667"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1 TITLE</a:t>
            </a:r>
          </a:p>
        </p:txBody>
      </p:sp>
      <p:pic>
        <p:nvPicPr>
          <p:cNvPr id="2" name="图片 1" descr="徽标, 公司名称&#10;&#10;描述已自动生成">
            <a:extLst>
              <a:ext uri="{FF2B5EF4-FFF2-40B4-BE49-F238E27FC236}">
                <a16:creationId xmlns:a16="http://schemas.microsoft.com/office/drawing/2014/main" id="{518A56A3-8780-B7AB-20F5-12AC38B13B5B}"/>
              </a:ext>
            </a:extLst>
          </p:cNvPr>
          <p:cNvPicPr>
            <a:picLocks noChangeAspect="1"/>
          </p:cNvPicPr>
          <p:nvPr userDrawn="1"/>
        </p:nvPicPr>
        <p:blipFill>
          <a:blip r:embed="rId3"/>
          <a:stretch>
            <a:fillRect/>
          </a:stretch>
        </p:blipFill>
        <p:spPr>
          <a:xfrm>
            <a:off x="-288298" y="6151355"/>
            <a:ext cx="1911471" cy="885284"/>
          </a:xfrm>
          <a:prstGeom prst="rect">
            <a:avLst/>
          </a:prstGeom>
        </p:spPr>
      </p:pic>
    </p:spTree>
    <p:extLst>
      <p:ext uri="{BB962C8B-B14F-4D97-AF65-F5344CB8AC3E}">
        <p14:creationId xmlns:p14="http://schemas.microsoft.com/office/powerpoint/2010/main" val="5070191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15924" y="803275"/>
            <a:ext cx="11386800" cy="893763"/>
          </a:xfrm>
        </p:spPr>
        <p:txBody>
          <a:bodyPr lIns="0">
            <a:noAutofit/>
          </a:bodyPr>
          <a:lstStyle>
            <a:lvl1pPr marL="0" indent="0">
              <a:lnSpc>
                <a:spcPts val="3240"/>
              </a:lnSpc>
              <a:spcBef>
                <a:spcPts val="0"/>
              </a:spcBef>
              <a:buNone/>
              <a:defRPr sz="27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4"/>
          <p:cNvSpPr>
            <a:spLocks noGrp="1"/>
          </p:cNvSpPr>
          <p:nvPr>
            <p:ph type="body" sz="quarter" idx="11"/>
          </p:nvPr>
        </p:nvSpPr>
        <p:spPr>
          <a:xfrm>
            <a:off x="415924" y="528320"/>
            <a:ext cx="11386800" cy="338059"/>
          </a:xfrm>
        </p:spPr>
        <p:txBody>
          <a:bodyPr lIns="0">
            <a:noAutofit/>
          </a:bodyPr>
          <a:lstStyle>
            <a:lvl1pPr marL="0" indent="0">
              <a:lnSpc>
                <a:spcPts val="2000"/>
              </a:lnSpc>
              <a:spcBef>
                <a:spcPts val="0"/>
              </a:spcBef>
              <a:buNone/>
              <a:defRPr sz="2000" baseline="0">
                <a:solidFill>
                  <a:schemeClr val="tx1"/>
                </a:solidFill>
              </a:defRPr>
            </a:lvl1pPr>
            <a:lvl2pPr marL="457200" indent="0">
              <a:lnSpc>
                <a:spcPts val="2000"/>
              </a:lnSpc>
              <a:spcBef>
                <a:spcPts val="0"/>
              </a:spcBef>
              <a:buNone/>
              <a:defRPr sz="2000" baseline="0">
                <a:solidFill>
                  <a:schemeClr val="tx1"/>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
        <p:nvSpPr>
          <p:cNvPr id="24" name="Slide Number Placeholder 5"/>
          <p:cNvSpPr>
            <a:spLocks noGrp="1"/>
          </p:cNvSpPr>
          <p:nvPr>
            <p:ph type="sldNum" sz="quarter" idx="21"/>
          </p:nvPr>
        </p:nvSpPr>
        <p:spPr>
          <a:xfrm>
            <a:off x="7130142" y="6353175"/>
            <a:ext cx="533399" cy="365125"/>
          </a:xfrm>
          <a:prstGeom prst="rect">
            <a:avLst/>
          </a:prstGeom>
        </p:spPr>
        <p:txBody>
          <a:bodyPr/>
          <a:lstStyle>
            <a:lvl1pPr algn="l">
              <a:defRPr sz="800"/>
            </a:lvl1pPr>
          </a:lstStyle>
          <a:p>
            <a:fld id="{DABD0C2C-16A1-A948-A40F-15152977CC7B}" type="slidenum">
              <a:rPr lang="en-US" smtClean="0"/>
              <a:t>‹#›</a:t>
            </a:fld>
            <a:endParaRPr lang="en-US"/>
          </a:p>
        </p:txBody>
      </p:sp>
      <p:sp>
        <p:nvSpPr>
          <p:cNvPr id="26" name="Footer Placeholder 4"/>
          <p:cNvSpPr>
            <a:spLocks noGrp="1"/>
          </p:cNvSpPr>
          <p:nvPr>
            <p:ph type="ftr" sz="quarter" idx="22"/>
          </p:nvPr>
        </p:nvSpPr>
        <p:spPr>
          <a:xfrm>
            <a:off x="667438" y="6411435"/>
            <a:ext cx="5402855" cy="365125"/>
          </a:xfrm>
          <a:prstGeom prst="rect">
            <a:avLst/>
          </a:prstGeom>
        </p:spPr>
        <p:txBody>
          <a:bodyPr/>
          <a:lstStyle>
            <a:lvl1pPr algn="l">
              <a:defRPr sz="800" b="0" i="0">
                <a:solidFill>
                  <a:schemeClr val="accent5"/>
                </a:solidFill>
                <a:latin typeface="Trebuchet MS" panose="020B0603020202020204" pitchFamily="34" charset="0"/>
              </a:defRPr>
            </a:lvl1pPr>
          </a:lstStyle>
          <a:p>
            <a:r>
              <a:rPr lang="en-US"/>
              <a:t>Henis alicim fugiae es vendem rendi ilitibus iminvenimi, officit aturit ut mo consequis ant ut volut ulpa</a:t>
            </a:r>
          </a:p>
          <a:p>
            <a:r>
              <a:rPr lang="en-US"/>
              <a:t>que ium dolo dernatur seniste mporpor eperfer natestem quibusd aectur? Nihilibus et quo tet rerorum</a:t>
            </a:r>
          </a:p>
          <a:p>
            <a:endParaRPr lang="en-US"/>
          </a:p>
        </p:txBody>
      </p:sp>
      <p:sp>
        <p:nvSpPr>
          <p:cNvPr id="32" name="Freeform 31"/>
          <p:cNvSpPr/>
          <p:nvPr userDrawn="1"/>
        </p:nvSpPr>
        <p:spPr>
          <a:xfrm>
            <a:off x="139702" y="6219315"/>
            <a:ext cx="11915774" cy="104400"/>
          </a:xfrm>
          <a:custGeom>
            <a:avLst/>
            <a:gdLst>
              <a:gd name="connsiteX0" fmla="*/ 0 w 11909425"/>
              <a:gd name="connsiteY0" fmla="*/ 0 h 104400"/>
              <a:gd name="connsiteX1" fmla="*/ 33915 w 11909425"/>
              <a:gd name="connsiteY1" fmla="*/ 0 h 104400"/>
              <a:gd name="connsiteX2" fmla="*/ 11875510 w 11909425"/>
              <a:gd name="connsiteY2" fmla="*/ 0 h 104400"/>
              <a:gd name="connsiteX3" fmla="*/ 11909425 w 11909425"/>
              <a:gd name="connsiteY3" fmla="*/ 0 h 104400"/>
              <a:gd name="connsiteX4" fmla="*/ 11909425 w 11909425"/>
              <a:gd name="connsiteY4" fmla="*/ 33915 h 104400"/>
              <a:gd name="connsiteX5" fmla="*/ 11909425 w 11909425"/>
              <a:gd name="connsiteY5" fmla="*/ 70485 h 104400"/>
              <a:gd name="connsiteX6" fmla="*/ 11909425 w 11909425"/>
              <a:gd name="connsiteY6" fmla="*/ 71360 h 104400"/>
              <a:gd name="connsiteX7" fmla="*/ 11909063 w 11909425"/>
              <a:gd name="connsiteY7" fmla="*/ 71360 h 104400"/>
              <a:gd name="connsiteX8" fmla="*/ 11899492 w 11909425"/>
              <a:gd name="connsiteY8" fmla="*/ 94467 h 104400"/>
              <a:gd name="connsiteX9" fmla="*/ 11875510 w 11909425"/>
              <a:gd name="connsiteY9" fmla="*/ 104400 h 104400"/>
              <a:gd name="connsiteX10" fmla="*/ 33915 w 11909425"/>
              <a:gd name="connsiteY10" fmla="*/ 104400 h 104400"/>
              <a:gd name="connsiteX11" fmla="*/ 9934 w 11909425"/>
              <a:gd name="connsiteY11" fmla="*/ 94467 h 104400"/>
              <a:gd name="connsiteX12" fmla="*/ 363 w 11909425"/>
              <a:gd name="connsiteY12" fmla="*/ 71360 h 104400"/>
              <a:gd name="connsiteX13" fmla="*/ 0 w 11909425"/>
              <a:gd name="connsiteY13" fmla="*/ 71360 h 104400"/>
              <a:gd name="connsiteX14" fmla="*/ 0 w 11909425"/>
              <a:gd name="connsiteY14" fmla="*/ 70485 h 104400"/>
              <a:gd name="connsiteX15" fmla="*/ 0 w 11909425"/>
              <a:gd name="connsiteY15" fmla="*/ 33915 h 1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09425" h="104400">
                <a:moveTo>
                  <a:pt x="0" y="0"/>
                </a:moveTo>
                <a:lnTo>
                  <a:pt x="33915" y="0"/>
                </a:lnTo>
                <a:lnTo>
                  <a:pt x="11875510" y="0"/>
                </a:lnTo>
                <a:lnTo>
                  <a:pt x="11909425" y="0"/>
                </a:lnTo>
                <a:lnTo>
                  <a:pt x="11909425" y="33915"/>
                </a:lnTo>
                <a:lnTo>
                  <a:pt x="11909425" y="70485"/>
                </a:lnTo>
                <a:lnTo>
                  <a:pt x="11909425" y="71360"/>
                </a:lnTo>
                <a:lnTo>
                  <a:pt x="11909063" y="71360"/>
                </a:lnTo>
                <a:lnTo>
                  <a:pt x="11899492" y="94467"/>
                </a:lnTo>
                <a:cubicBezTo>
                  <a:pt x="11893354" y="100604"/>
                  <a:pt x="11884875" y="104400"/>
                  <a:pt x="11875510" y="104400"/>
                </a:cubicBezTo>
                <a:lnTo>
                  <a:pt x="33915" y="104400"/>
                </a:lnTo>
                <a:cubicBezTo>
                  <a:pt x="24550" y="104400"/>
                  <a:pt x="16071" y="100604"/>
                  <a:pt x="9934" y="94467"/>
                </a:cubicBezTo>
                <a:lnTo>
                  <a:pt x="363" y="71360"/>
                </a:lnTo>
                <a:lnTo>
                  <a:pt x="0" y="71360"/>
                </a:lnTo>
                <a:lnTo>
                  <a:pt x="0" y="70485"/>
                </a:lnTo>
                <a:lnTo>
                  <a:pt x="0" y="3391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8" name="Text Placeholder 2"/>
          <p:cNvSpPr>
            <a:spLocks noGrp="1"/>
          </p:cNvSpPr>
          <p:nvPr>
            <p:ph type="body" sz="quarter" idx="23"/>
          </p:nvPr>
        </p:nvSpPr>
        <p:spPr>
          <a:xfrm>
            <a:off x="415926" y="2092960"/>
            <a:ext cx="4827600" cy="3106800"/>
          </a:xfrm>
        </p:spPr>
        <p:txBody>
          <a:bodyPr lIns="0" tIns="0">
            <a:noAutofit/>
          </a:bodyPr>
          <a:lstStyle>
            <a:lvl1pPr marL="0" indent="0">
              <a:lnSpc>
                <a:spcPct val="90000"/>
              </a:lnSpc>
              <a:spcBef>
                <a:spcPts val="0"/>
              </a:spcBef>
              <a:spcAft>
                <a:spcPts val="1000"/>
              </a:spcAft>
              <a:buNone/>
              <a:defRPr sz="1100" b="0"/>
            </a:lvl1pPr>
            <a:lvl2pPr indent="-152400">
              <a:lnSpc>
                <a:spcPct val="90000"/>
              </a:lnSpc>
              <a:spcBef>
                <a:spcPts val="0"/>
              </a:spcBef>
              <a:buClr>
                <a:schemeClr val="tx1"/>
              </a:buClr>
              <a:defRPr sz="1100" b="0">
                <a:solidFill>
                  <a:schemeClr val="accent5"/>
                </a:solidFill>
              </a:defRPr>
            </a:lvl2pPr>
            <a:lvl3pPr marL="936625" indent="-250825">
              <a:lnSpc>
                <a:spcPct val="90000"/>
              </a:lnSpc>
              <a:spcBef>
                <a:spcPts val="0"/>
              </a:spcBef>
              <a:buClr>
                <a:schemeClr val="bg2"/>
              </a:buClr>
              <a:defRPr sz="1100" b="0">
                <a:solidFill>
                  <a:schemeClr val="accent5"/>
                </a:solidFill>
              </a:defRPr>
            </a:lvl3pPr>
            <a:lvl4pPr marL="1117600">
              <a:lnSpc>
                <a:spcPct val="90000"/>
              </a:lnSpc>
              <a:spcBef>
                <a:spcPts val="0"/>
              </a:spcBef>
              <a:buClr>
                <a:schemeClr val="accent2"/>
              </a:buClr>
              <a:defRPr sz="1100" b="0">
                <a:solidFill>
                  <a:schemeClr val="accent5"/>
                </a:solidFill>
              </a:defRPr>
            </a:lvl4pPr>
            <a:lvl5pPr marL="1338580" indent="-228600">
              <a:lnSpc>
                <a:spcPct val="90000"/>
              </a:lnSpc>
              <a:spcBef>
                <a:spcPts val="0"/>
              </a:spcBef>
              <a:buClr>
                <a:schemeClr val="accent3"/>
              </a:buClr>
              <a:defRPr sz="1100" b="0">
                <a:solidFill>
                  <a:schemeClr val="accent5"/>
                </a:solidFill>
              </a:defRPr>
            </a:lvl5pPr>
          </a:lstStyle>
          <a:p>
            <a:pPr lvl="0"/>
            <a:r>
              <a:rPr lang="en-US"/>
              <a:t>Click to edit Master text styles</a:t>
            </a:r>
          </a:p>
          <a:p>
            <a:pPr lvl="1"/>
            <a:r>
              <a:rPr lang="en-US"/>
              <a:t>Bullet point style</a:t>
            </a:r>
          </a:p>
          <a:p>
            <a:pPr lvl="2"/>
            <a:r>
              <a:rPr lang="en-US"/>
              <a:t>Second level</a:t>
            </a:r>
          </a:p>
          <a:p>
            <a:pPr lvl="3"/>
            <a:r>
              <a:rPr lang="en-US"/>
              <a:t>Third level</a:t>
            </a:r>
          </a:p>
          <a:p>
            <a:pPr lvl="4"/>
            <a:r>
              <a:rPr lang="en-US"/>
              <a:t>Fourth level</a:t>
            </a:r>
          </a:p>
        </p:txBody>
      </p:sp>
      <p:sp>
        <p:nvSpPr>
          <p:cNvPr id="30" name="Content Placeholder 16"/>
          <p:cNvSpPr>
            <a:spLocks noGrp="1"/>
          </p:cNvSpPr>
          <p:nvPr>
            <p:ph sz="quarter" idx="13"/>
          </p:nvPr>
        </p:nvSpPr>
        <p:spPr>
          <a:xfrm>
            <a:off x="5486060" y="2092960"/>
            <a:ext cx="6315621" cy="3106800"/>
          </a:xfrm>
        </p:spPr>
        <p:txBody>
          <a:bodyPr tIns="0">
            <a:noAutofit/>
          </a:bodyPr>
          <a:lstStyle>
            <a:lvl1pPr marL="0" indent="0">
              <a:buNone/>
              <a:defRPr sz="1100">
                <a:solidFill>
                  <a:schemeClr val="tx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33" name="Text Placeholder 7"/>
          <p:cNvSpPr>
            <a:spLocks noGrp="1"/>
          </p:cNvSpPr>
          <p:nvPr>
            <p:ph type="body" sz="quarter" idx="14"/>
          </p:nvPr>
        </p:nvSpPr>
        <p:spPr>
          <a:xfrm>
            <a:off x="5486061" y="4886960"/>
            <a:ext cx="6311810" cy="312800"/>
          </a:xfrm>
        </p:spPr>
        <p:txBody>
          <a:bodyPr lIns="0">
            <a:noAutofit/>
          </a:bodyPr>
          <a:lstStyle>
            <a:lvl1pPr marL="0" indent="0" algn="ctr">
              <a:lnSpc>
                <a:spcPts val="900"/>
              </a:lnSpc>
              <a:spcBef>
                <a:spcPts val="0"/>
              </a:spcBef>
              <a:spcAft>
                <a:spcPts val="0"/>
              </a:spcAft>
              <a:buNone/>
              <a:defRPr sz="800">
                <a:solidFill>
                  <a:schemeClr val="tx1"/>
                </a:solidFill>
              </a:defRPr>
            </a:lvl1pPr>
            <a:lvl2pPr marL="457200" indent="0">
              <a:lnSpc>
                <a:spcPts val="1320"/>
              </a:lnSpc>
              <a:spcBef>
                <a:spcPts val="0"/>
              </a:spcBef>
              <a:spcAft>
                <a:spcPts val="0"/>
              </a:spcAft>
              <a:buNone/>
              <a:defRPr sz="1100">
                <a:solidFill>
                  <a:schemeClr val="bg1"/>
                </a:solidFill>
              </a:defRPr>
            </a:lvl2pPr>
            <a:lvl3pPr marL="894080" indent="-254000">
              <a:lnSpc>
                <a:spcPts val="1320"/>
              </a:lnSpc>
              <a:spcBef>
                <a:spcPts val="0"/>
              </a:spcBef>
              <a:spcAft>
                <a:spcPts val="0"/>
              </a:spcAft>
              <a:buClr>
                <a:schemeClr val="bg2"/>
              </a:buClr>
              <a:defRPr sz="1100">
                <a:solidFill>
                  <a:schemeClr val="bg1"/>
                </a:solidFill>
              </a:defRPr>
            </a:lvl3pPr>
            <a:lvl4pPr marL="1117600" indent="-254000">
              <a:lnSpc>
                <a:spcPts val="1320"/>
              </a:lnSpc>
              <a:spcBef>
                <a:spcPts val="0"/>
              </a:spcBef>
              <a:spcAft>
                <a:spcPts val="0"/>
              </a:spcAft>
              <a:buClr>
                <a:schemeClr val="bg2"/>
              </a:buClr>
              <a:defRPr sz="1100">
                <a:solidFill>
                  <a:schemeClr val="bg1"/>
                </a:solidFill>
              </a:defRPr>
            </a:lvl4pPr>
            <a:lvl5pPr marL="1339850" indent="-254000">
              <a:lnSpc>
                <a:spcPts val="1320"/>
              </a:lnSpc>
              <a:spcBef>
                <a:spcPts val="0"/>
              </a:spcBef>
              <a:spcAft>
                <a:spcPts val="0"/>
              </a:spcAft>
              <a:buClr>
                <a:schemeClr val="accent3"/>
              </a:buClr>
              <a:defRPr sz="1100">
                <a:solidFill>
                  <a:schemeClr val="bg1"/>
                </a:solidFill>
              </a:defRPr>
            </a:lvl5pPr>
          </a:lstStyle>
          <a:p>
            <a:pPr lvl="0"/>
            <a:r>
              <a:rPr lang="en-US"/>
              <a:t>Click to edit Master text styles</a:t>
            </a:r>
          </a:p>
        </p:txBody>
      </p:sp>
      <p:sp>
        <p:nvSpPr>
          <p:cNvPr id="20" name="Freeform 19"/>
          <p:cNvSpPr/>
          <p:nvPr userDrawn="1"/>
        </p:nvSpPr>
        <p:spPr>
          <a:xfrm>
            <a:off x="137886" y="139700"/>
            <a:ext cx="11917308" cy="241300"/>
          </a:xfrm>
          <a:custGeom>
            <a:avLst/>
            <a:gdLst>
              <a:gd name="connsiteX0" fmla="*/ 27096 w 11917309"/>
              <a:gd name="connsiteY0" fmla="*/ 0 h 241300"/>
              <a:gd name="connsiteX1" fmla="*/ 11890225 w 11917309"/>
              <a:gd name="connsiteY1" fmla="*/ 0 h 241300"/>
              <a:gd name="connsiteX2" fmla="*/ 11905883 w 11917309"/>
              <a:gd name="connsiteY2" fmla="*/ 4188 h 241300"/>
              <a:gd name="connsiteX3" fmla="*/ 11913923 w 11917309"/>
              <a:gd name="connsiteY3" fmla="*/ 13405 h 241300"/>
              <a:gd name="connsiteX4" fmla="*/ 11916885 w 11917309"/>
              <a:gd name="connsiteY4" fmla="*/ 22620 h 241300"/>
              <a:gd name="connsiteX5" fmla="*/ 11917309 w 11917309"/>
              <a:gd name="connsiteY5" fmla="*/ 26809 h 241300"/>
              <a:gd name="connsiteX6" fmla="*/ 11917309 w 11917309"/>
              <a:gd name="connsiteY6" fmla="*/ 236998 h 241300"/>
              <a:gd name="connsiteX7" fmla="*/ 11913007 w 11917309"/>
              <a:gd name="connsiteY7" fmla="*/ 241300 h 241300"/>
              <a:gd name="connsiteX8" fmla="*/ 3645 w 11917309"/>
              <a:gd name="connsiteY8" fmla="*/ 241300 h 241300"/>
              <a:gd name="connsiteX9" fmla="*/ 0 w 11917309"/>
              <a:gd name="connsiteY9" fmla="*/ 237655 h 241300"/>
              <a:gd name="connsiteX10" fmla="*/ 0 w 11917309"/>
              <a:gd name="connsiteY10" fmla="*/ 26809 h 241300"/>
              <a:gd name="connsiteX11" fmla="*/ 4233 w 11917309"/>
              <a:gd name="connsiteY11" fmla="*/ 11309 h 241300"/>
              <a:gd name="connsiteX12" fmla="*/ 13548 w 11917309"/>
              <a:gd name="connsiteY12" fmla="*/ 3351 h 241300"/>
              <a:gd name="connsiteX13" fmla="*/ 22862 w 11917309"/>
              <a:gd name="connsiteY13" fmla="*/ 419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7309" h="241300">
                <a:moveTo>
                  <a:pt x="27096" y="0"/>
                </a:moveTo>
                <a:lnTo>
                  <a:pt x="11890225" y="0"/>
                </a:lnTo>
                <a:lnTo>
                  <a:pt x="11905883" y="4188"/>
                </a:lnTo>
                <a:lnTo>
                  <a:pt x="11913923" y="13405"/>
                </a:lnTo>
                <a:lnTo>
                  <a:pt x="11916885" y="22620"/>
                </a:lnTo>
                <a:lnTo>
                  <a:pt x="11917309" y="26809"/>
                </a:lnTo>
                <a:lnTo>
                  <a:pt x="11917309" y="236998"/>
                </a:lnTo>
                <a:lnTo>
                  <a:pt x="11913007" y="241300"/>
                </a:lnTo>
                <a:lnTo>
                  <a:pt x="3645" y="241300"/>
                </a:lnTo>
                <a:lnTo>
                  <a:pt x="0" y="237655"/>
                </a:lnTo>
                <a:lnTo>
                  <a:pt x="0" y="26809"/>
                </a:lnTo>
                <a:lnTo>
                  <a:pt x="4233" y="11309"/>
                </a:lnTo>
                <a:lnTo>
                  <a:pt x="13548" y="3351"/>
                </a:lnTo>
                <a:lnTo>
                  <a:pt x="22862" y="41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1" name="Rounded Rectangle 20"/>
          <p:cNvSpPr/>
          <p:nvPr userDrawn="1"/>
        </p:nvSpPr>
        <p:spPr>
          <a:xfrm>
            <a:off x="2549449" y="139700"/>
            <a:ext cx="2404800" cy="241200"/>
          </a:xfrm>
          <a:prstGeom prst="roundRect">
            <a:avLst>
              <a:gd name="adj" fmla="val 20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Text Placeholder 11"/>
          <p:cNvSpPr>
            <a:spLocks noGrp="1"/>
          </p:cNvSpPr>
          <p:nvPr>
            <p:ph type="body" sz="quarter" idx="17" hasCustomPrompt="1"/>
          </p:nvPr>
        </p:nvSpPr>
        <p:spPr>
          <a:xfrm>
            <a:off x="5168845"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3 TITLE</a:t>
            </a:r>
          </a:p>
        </p:txBody>
      </p:sp>
      <p:sp>
        <p:nvSpPr>
          <p:cNvPr id="34" name="Text Placeholder 11"/>
          <p:cNvSpPr>
            <a:spLocks noGrp="1"/>
          </p:cNvSpPr>
          <p:nvPr>
            <p:ph type="body" sz="quarter" idx="18" hasCustomPrompt="1"/>
          </p:nvPr>
        </p:nvSpPr>
        <p:spPr>
          <a:xfrm>
            <a:off x="7556228"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4 TITLE</a:t>
            </a:r>
          </a:p>
        </p:txBody>
      </p:sp>
      <p:sp>
        <p:nvSpPr>
          <p:cNvPr id="35" name="Text Placeholder 11"/>
          <p:cNvSpPr>
            <a:spLocks noGrp="1"/>
          </p:cNvSpPr>
          <p:nvPr>
            <p:ph type="body" sz="quarter" idx="19" hasCustomPrompt="1"/>
          </p:nvPr>
        </p:nvSpPr>
        <p:spPr>
          <a:xfrm>
            <a:off x="9905727"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5 TITLE</a:t>
            </a:r>
          </a:p>
        </p:txBody>
      </p:sp>
      <p:sp>
        <p:nvSpPr>
          <p:cNvPr id="36" name="Text Placeholder 11"/>
          <p:cNvSpPr>
            <a:spLocks noGrp="1"/>
          </p:cNvSpPr>
          <p:nvPr>
            <p:ph type="body" sz="quarter" idx="20" hasCustomPrompt="1"/>
          </p:nvPr>
        </p:nvSpPr>
        <p:spPr>
          <a:xfrm>
            <a:off x="2808561"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2 TITLE</a:t>
            </a:r>
          </a:p>
        </p:txBody>
      </p:sp>
      <p:sp>
        <p:nvSpPr>
          <p:cNvPr id="37" name="Text Placeholder 11"/>
          <p:cNvSpPr>
            <a:spLocks noGrp="1"/>
          </p:cNvSpPr>
          <p:nvPr>
            <p:ph type="body" sz="quarter" idx="24" hasCustomPrompt="1"/>
          </p:nvPr>
        </p:nvSpPr>
        <p:spPr>
          <a:xfrm>
            <a:off x="396667"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1 TITLE</a:t>
            </a:r>
          </a:p>
        </p:txBody>
      </p:sp>
      <p:pic>
        <p:nvPicPr>
          <p:cNvPr id="2" name="图片 1" descr="徽标, 公司名称&#10;&#10;描述已自动生成">
            <a:extLst>
              <a:ext uri="{FF2B5EF4-FFF2-40B4-BE49-F238E27FC236}">
                <a16:creationId xmlns:a16="http://schemas.microsoft.com/office/drawing/2014/main" id="{13DB85C2-6766-6693-A496-86BAB7005EA4}"/>
              </a:ext>
            </a:extLst>
          </p:cNvPr>
          <p:cNvPicPr>
            <a:picLocks noChangeAspect="1"/>
          </p:cNvPicPr>
          <p:nvPr userDrawn="1"/>
        </p:nvPicPr>
        <p:blipFill>
          <a:blip r:embed="rId2"/>
          <a:stretch>
            <a:fillRect/>
          </a:stretch>
        </p:blipFill>
        <p:spPr>
          <a:xfrm>
            <a:off x="-288298" y="6151355"/>
            <a:ext cx="1911471" cy="885284"/>
          </a:xfrm>
          <a:prstGeom prst="rect">
            <a:avLst/>
          </a:prstGeom>
        </p:spPr>
      </p:pic>
    </p:spTree>
    <p:extLst>
      <p:ext uri="{BB962C8B-B14F-4D97-AF65-F5344CB8AC3E}">
        <p14:creationId xmlns:p14="http://schemas.microsoft.com/office/powerpoint/2010/main" val="25294423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15924" y="803275"/>
            <a:ext cx="11386800" cy="893763"/>
          </a:xfrm>
        </p:spPr>
        <p:txBody>
          <a:bodyPr lIns="0">
            <a:noAutofit/>
          </a:bodyPr>
          <a:lstStyle>
            <a:lvl1pPr marL="0" indent="0">
              <a:lnSpc>
                <a:spcPts val="3240"/>
              </a:lnSpc>
              <a:spcBef>
                <a:spcPts val="0"/>
              </a:spcBef>
              <a:buNone/>
              <a:defRPr sz="27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4"/>
          <p:cNvSpPr>
            <a:spLocks noGrp="1"/>
          </p:cNvSpPr>
          <p:nvPr>
            <p:ph type="body" sz="quarter" idx="11"/>
          </p:nvPr>
        </p:nvSpPr>
        <p:spPr>
          <a:xfrm>
            <a:off x="415924" y="528320"/>
            <a:ext cx="11386800" cy="338059"/>
          </a:xfrm>
        </p:spPr>
        <p:txBody>
          <a:bodyPr lIns="0">
            <a:noAutofit/>
          </a:bodyPr>
          <a:lstStyle>
            <a:lvl1pPr marL="0" indent="0">
              <a:lnSpc>
                <a:spcPts val="2000"/>
              </a:lnSpc>
              <a:spcBef>
                <a:spcPts val="0"/>
              </a:spcBef>
              <a:buNone/>
              <a:defRPr sz="2000" baseline="0">
                <a:solidFill>
                  <a:schemeClr val="tx1"/>
                </a:solidFill>
              </a:defRPr>
            </a:lvl1pPr>
            <a:lvl2pPr marL="457200" indent="0">
              <a:lnSpc>
                <a:spcPts val="2000"/>
              </a:lnSpc>
              <a:spcBef>
                <a:spcPts val="0"/>
              </a:spcBef>
              <a:buNone/>
              <a:defRPr sz="2000" baseline="0">
                <a:solidFill>
                  <a:schemeClr val="tx1"/>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
        <p:nvSpPr>
          <p:cNvPr id="24" name="Slide Number Placeholder 5"/>
          <p:cNvSpPr>
            <a:spLocks noGrp="1"/>
          </p:cNvSpPr>
          <p:nvPr>
            <p:ph type="sldNum" sz="quarter" idx="21"/>
          </p:nvPr>
        </p:nvSpPr>
        <p:spPr>
          <a:xfrm>
            <a:off x="54001" y="6411435"/>
            <a:ext cx="533399" cy="365125"/>
          </a:xfrm>
          <a:prstGeom prst="rect">
            <a:avLst/>
          </a:prstGeom>
        </p:spPr>
        <p:txBody>
          <a:bodyPr/>
          <a:lstStyle>
            <a:lvl1pPr algn="l">
              <a:defRPr sz="800"/>
            </a:lvl1pPr>
          </a:lstStyle>
          <a:p>
            <a:fld id="{DABD0C2C-16A1-A948-A40F-15152977CC7B}" type="slidenum">
              <a:rPr lang="en-US" smtClean="0"/>
              <a:t>‹#›</a:t>
            </a:fld>
            <a:endParaRPr lang="en-US"/>
          </a:p>
        </p:txBody>
      </p:sp>
      <p:sp>
        <p:nvSpPr>
          <p:cNvPr id="26" name="Footer Placeholder 4"/>
          <p:cNvSpPr>
            <a:spLocks noGrp="1"/>
          </p:cNvSpPr>
          <p:nvPr>
            <p:ph type="ftr" sz="quarter" idx="22"/>
          </p:nvPr>
        </p:nvSpPr>
        <p:spPr>
          <a:xfrm>
            <a:off x="667438" y="6411435"/>
            <a:ext cx="5402855" cy="365125"/>
          </a:xfrm>
          <a:prstGeom prst="rect">
            <a:avLst/>
          </a:prstGeom>
        </p:spPr>
        <p:txBody>
          <a:bodyPr/>
          <a:lstStyle>
            <a:lvl1pPr algn="l">
              <a:defRPr sz="800" b="0" i="0">
                <a:solidFill>
                  <a:schemeClr val="accent5"/>
                </a:solidFill>
                <a:latin typeface="Trebuchet MS" panose="020B0603020202020204" pitchFamily="34" charset="0"/>
              </a:defRPr>
            </a:lvl1pPr>
          </a:lstStyle>
          <a:p>
            <a:r>
              <a:rPr lang="en-US"/>
              <a:t>Henis alicim fugiae es vendem rendi ilitibus iminvenimi, officit aturit ut mo consequis ant ut volut ulpa</a:t>
            </a:r>
          </a:p>
          <a:p>
            <a:r>
              <a:rPr lang="en-US"/>
              <a:t>que ium dolo dernatur seniste mporpor eperfer natestem quibusd aectur? Nihilibus et quo tet rerorum</a:t>
            </a:r>
          </a:p>
          <a:p>
            <a:endParaRPr lang="en-US"/>
          </a:p>
        </p:txBody>
      </p:sp>
      <p:pic>
        <p:nvPicPr>
          <p:cNvPr id="31" name="Picture 30" descr="A close up of a sign&#10;&#10;Description automatically generated"/>
          <p:cNvPicPr>
            <a:picLocks noChangeAspect="1"/>
          </p:cNvPicPr>
          <p:nvPr userDrawn="1"/>
        </p:nvPicPr>
        <p:blipFill>
          <a:blip r:embed="rId2" cstate="email"/>
          <a:stretch>
            <a:fillRect/>
          </a:stretch>
        </p:blipFill>
        <p:spPr>
          <a:xfrm>
            <a:off x="10981186" y="6405612"/>
            <a:ext cx="1065870" cy="327261"/>
          </a:xfrm>
          <a:prstGeom prst="rect">
            <a:avLst/>
          </a:prstGeom>
        </p:spPr>
      </p:pic>
      <p:sp>
        <p:nvSpPr>
          <p:cNvPr id="32" name="Freeform 31"/>
          <p:cNvSpPr/>
          <p:nvPr userDrawn="1"/>
        </p:nvSpPr>
        <p:spPr>
          <a:xfrm>
            <a:off x="139702" y="6219315"/>
            <a:ext cx="11915774" cy="104400"/>
          </a:xfrm>
          <a:custGeom>
            <a:avLst/>
            <a:gdLst>
              <a:gd name="connsiteX0" fmla="*/ 0 w 11909425"/>
              <a:gd name="connsiteY0" fmla="*/ 0 h 104400"/>
              <a:gd name="connsiteX1" fmla="*/ 33915 w 11909425"/>
              <a:gd name="connsiteY1" fmla="*/ 0 h 104400"/>
              <a:gd name="connsiteX2" fmla="*/ 11875510 w 11909425"/>
              <a:gd name="connsiteY2" fmla="*/ 0 h 104400"/>
              <a:gd name="connsiteX3" fmla="*/ 11909425 w 11909425"/>
              <a:gd name="connsiteY3" fmla="*/ 0 h 104400"/>
              <a:gd name="connsiteX4" fmla="*/ 11909425 w 11909425"/>
              <a:gd name="connsiteY4" fmla="*/ 33915 h 104400"/>
              <a:gd name="connsiteX5" fmla="*/ 11909425 w 11909425"/>
              <a:gd name="connsiteY5" fmla="*/ 70485 h 104400"/>
              <a:gd name="connsiteX6" fmla="*/ 11909425 w 11909425"/>
              <a:gd name="connsiteY6" fmla="*/ 71360 h 104400"/>
              <a:gd name="connsiteX7" fmla="*/ 11909063 w 11909425"/>
              <a:gd name="connsiteY7" fmla="*/ 71360 h 104400"/>
              <a:gd name="connsiteX8" fmla="*/ 11899492 w 11909425"/>
              <a:gd name="connsiteY8" fmla="*/ 94467 h 104400"/>
              <a:gd name="connsiteX9" fmla="*/ 11875510 w 11909425"/>
              <a:gd name="connsiteY9" fmla="*/ 104400 h 104400"/>
              <a:gd name="connsiteX10" fmla="*/ 33915 w 11909425"/>
              <a:gd name="connsiteY10" fmla="*/ 104400 h 104400"/>
              <a:gd name="connsiteX11" fmla="*/ 9934 w 11909425"/>
              <a:gd name="connsiteY11" fmla="*/ 94467 h 104400"/>
              <a:gd name="connsiteX12" fmla="*/ 363 w 11909425"/>
              <a:gd name="connsiteY12" fmla="*/ 71360 h 104400"/>
              <a:gd name="connsiteX13" fmla="*/ 0 w 11909425"/>
              <a:gd name="connsiteY13" fmla="*/ 71360 h 104400"/>
              <a:gd name="connsiteX14" fmla="*/ 0 w 11909425"/>
              <a:gd name="connsiteY14" fmla="*/ 70485 h 104400"/>
              <a:gd name="connsiteX15" fmla="*/ 0 w 11909425"/>
              <a:gd name="connsiteY15" fmla="*/ 33915 h 1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09425" h="104400">
                <a:moveTo>
                  <a:pt x="0" y="0"/>
                </a:moveTo>
                <a:lnTo>
                  <a:pt x="33915" y="0"/>
                </a:lnTo>
                <a:lnTo>
                  <a:pt x="11875510" y="0"/>
                </a:lnTo>
                <a:lnTo>
                  <a:pt x="11909425" y="0"/>
                </a:lnTo>
                <a:lnTo>
                  <a:pt x="11909425" y="33915"/>
                </a:lnTo>
                <a:lnTo>
                  <a:pt x="11909425" y="70485"/>
                </a:lnTo>
                <a:lnTo>
                  <a:pt x="11909425" y="71360"/>
                </a:lnTo>
                <a:lnTo>
                  <a:pt x="11909063" y="71360"/>
                </a:lnTo>
                <a:lnTo>
                  <a:pt x="11899492" y="94467"/>
                </a:lnTo>
                <a:cubicBezTo>
                  <a:pt x="11893354" y="100604"/>
                  <a:pt x="11884875" y="104400"/>
                  <a:pt x="11875510" y="104400"/>
                </a:cubicBezTo>
                <a:lnTo>
                  <a:pt x="33915" y="104400"/>
                </a:lnTo>
                <a:cubicBezTo>
                  <a:pt x="24550" y="104400"/>
                  <a:pt x="16071" y="100604"/>
                  <a:pt x="9934" y="94467"/>
                </a:cubicBezTo>
                <a:lnTo>
                  <a:pt x="363" y="71360"/>
                </a:lnTo>
                <a:lnTo>
                  <a:pt x="0" y="71360"/>
                </a:lnTo>
                <a:lnTo>
                  <a:pt x="0" y="70485"/>
                </a:lnTo>
                <a:lnTo>
                  <a:pt x="0" y="3391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8" name="Text Placeholder 2"/>
          <p:cNvSpPr>
            <a:spLocks noGrp="1"/>
          </p:cNvSpPr>
          <p:nvPr>
            <p:ph type="body" sz="quarter" idx="23"/>
          </p:nvPr>
        </p:nvSpPr>
        <p:spPr>
          <a:xfrm>
            <a:off x="415926" y="2092960"/>
            <a:ext cx="4827600" cy="3106800"/>
          </a:xfrm>
        </p:spPr>
        <p:txBody>
          <a:bodyPr lIns="0" tIns="0">
            <a:noAutofit/>
          </a:bodyPr>
          <a:lstStyle>
            <a:lvl1pPr marL="0" indent="0">
              <a:lnSpc>
                <a:spcPct val="90000"/>
              </a:lnSpc>
              <a:spcBef>
                <a:spcPts val="0"/>
              </a:spcBef>
              <a:spcAft>
                <a:spcPts val="1000"/>
              </a:spcAft>
              <a:buNone/>
              <a:defRPr sz="1100" b="0"/>
            </a:lvl1pPr>
            <a:lvl2pPr indent="-152400">
              <a:lnSpc>
                <a:spcPct val="90000"/>
              </a:lnSpc>
              <a:spcBef>
                <a:spcPts val="0"/>
              </a:spcBef>
              <a:buClr>
                <a:schemeClr val="tx1"/>
              </a:buClr>
              <a:defRPr sz="1100" b="0">
                <a:solidFill>
                  <a:schemeClr val="accent5"/>
                </a:solidFill>
              </a:defRPr>
            </a:lvl2pPr>
            <a:lvl3pPr marL="936625" indent="-250825">
              <a:lnSpc>
                <a:spcPct val="90000"/>
              </a:lnSpc>
              <a:spcBef>
                <a:spcPts val="0"/>
              </a:spcBef>
              <a:buClr>
                <a:schemeClr val="bg2"/>
              </a:buClr>
              <a:defRPr sz="1100" b="0">
                <a:solidFill>
                  <a:schemeClr val="accent5"/>
                </a:solidFill>
              </a:defRPr>
            </a:lvl3pPr>
            <a:lvl4pPr marL="1117600">
              <a:lnSpc>
                <a:spcPct val="90000"/>
              </a:lnSpc>
              <a:spcBef>
                <a:spcPts val="0"/>
              </a:spcBef>
              <a:buClr>
                <a:schemeClr val="accent2"/>
              </a:buClr>
              <a:defRPr sz="1100" b="0">
                <a:solidFill>
                  <a:schemeClr val="accent5"/>
                </a:solidFill>
              </a:defRPr>
            </a:lvl4pPr>
            <a:lvl5pPr marL="1338580" indent="-228600">
              <a:lnSpc>
                <a:spcPct val="90000"/>
              </a:lnSpc>
              <a:spcBef>
                <a:spcPts val="0"/>
              </a:spcBef>
              <a:buClr>
                <a:schemeClr val="accent3"/>
              </a:buClr>
              <a:defRPr sz="1100" b="0">
                <a:solidFill>
                  <a:schemeClr val="accent5"/>
                </a:solidFill>
              </a:defRPr>
            </a:lvl5pPr>
          </a:lstStyle>
          <a:p>
            <a:pPr lvl="0"/>
            <a:r>
              <a:rPr lang="en-US"/>
              <a:t>Click to edit Master text styles</a:t>
            </a:r>
          </a:p>
          <a:p>
            <a:pPr lvl="1"/>
            <a:r>
              <a:rPr lang="en-US"/>
              <a:t>Bullet point style</a:t>
            </a:r>
          </a:p>
          <a:p>
            <a:pPr lvl="2"/>
            <a:r>
              <a:rPr lang="en-US"/>
              <a:t>Second level</a:t>
            </a:r>
          </a:p>
          <a:p>
            <a:pPr lvl="3"/>
            <a:r>
              <a:rPr lang="en-US"/>
              <a:t>Third level</a:t>
            </a:r>
          </a:p>
          <a:p>
            <a:pPr lvl="4"/>
            <a:r>
              <a:rPr lang="en-US"/>
              <a:t>Fourth level</a:t>
            </a:r>
          </a:p>
        </p:txBody>
      </p:sp>
      <p:sp>
        <p:nvSpPr>
          <p:cNvPr id="30" name="Content Placeholder 16"/>
          <p:cNvSpPr>
            <a:spLocks noGrp="1"/>
          </p:cNvSpPr>
          <p:nvPr>
            <p:ph sz="quarter" idx="13"/>
          </p:nvPr>
        </p:nvSpPr>
        <p:spPr>
          <a:xfrm>
            <a:off x="5486060" y="2092960"/>
            <a:ext cx="6315621" cy="3106800"/>
          </a:xfrm>
        </p:spPr>
        <p:txBody>
          <a:bodyPr tIns="0">
            <a:noAutofit/>
          </a:bodyPr>
          <a:lstStyle>
            <a:lvl1pPr marL="0" indent="0">
              <a:buNone/>
              <a:defRPr sz="1100">
                <a:solidFill>
                  <a:schemeClr val="tx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33" name="Text Placeholder 7"/>
          <p:cNvSpPr>
            <a:spLocks noGrp="1"/>
          </p:cNvSpPr>
          <p:nvPr>
            <p:ph type="body" sz="quarter" idx="14"/>
          </p:nvPr>
        </p:nvSpPr>
        <p:spPr>
          <a:xfrm>
            <a:off x="5486061" y="4886960"/>
            <a:ext cx="6311810" cy="312800"/>
          </a:xfrm>
        </p:spPr>
        <p:txBody>
          <a:bodyPr lIns="0">
            <a:noAutofit/>
          </a:bodyPr>
          <a:lstStyle>
            <a:lvl1pPr marL="0" indent="0" algn="ctr">
              <a:lnSpc>
                <a:spcPts val="900"/>
              </a:lnSpc>
              <a:spcBef>
                <a:spcPts val="0"/>
              </a:spcBef>
              <a:spcAft>
                <a:spcPts val="0"/>
              </a:spcAft>
              <a:buNone/>
              <a:defRPr sz="800">
                <a:solidFill>
                  <a:schemeClr val="tx1"/>
                </a:solidFill>
              </a:defRPr>
            </a:lvl1pPr>
            <a:lvl2pPr marL="457200" indent="0">
              <a:lnSpc>
                <a:spcPts val="1320"/>
              </a:lnSpc>
              <a:spcBef>
                <a:spcPts val="0"/>
              </a:spcBef>
              <a:spcAft>
                <a:spcPts val="0"/>
              </a:spcAft>
              <a:buNone/>
              <a:defRPr sz="1100">
                <a:solidFill>
                  <a:schemeClr val="bg1"/>
                </a:solidFill>
              </a:defRPr>
            </a:lvl2pPr>
            <a:lvl3pPr marL="894080" indent="-254000">
              <a:lnSpc>
                <a:spcPts val="1320"/>
              </a:lnSpc>
              <a:spcBef>
                <a:spcPts val="0"/>
              </a:spcBef>
              <a:spcAft>
                <a:spcPts val="0"/>
              </a:spcAft>
              <a:buClr>
                <a:schemeClr val="bg2"/>
              </a:buClr>
              <a:defRPr sz="1100">
                <a:solidFill>
                  <a:schemeClr val="bg1"/>
                </a:solidFill>
              </a:defRPr>
            </a:lvl3pPr>
            <a:lvl4pPr marL="1117600" indent="-254000">
              <a:lnSpc>
                <a:spcPts val="1320"/>
              </a:lnSpc>
              <a:spcBef>
                <a:spcPts val="0"/>
              </a:spcBef>
              <a:spcAft>
                <a:spcPts val="0"/>
              </a:spcAft>
              <a:buClr>
                <a:schemeClr val="bg2"/>
              </a:buClr>
              <a:defRPr sz="1100">
                <a:solidFill>
                  <a:schemeClr val="bg1"/>
                </a:solidFill>
              </a:defRPr>
            </a:lvl4pPr>
            <a:lvl5pPr marL="1339850" indent="-254000">
              <a:lnSpc>
                <a:spcPts val="1320"/>
              </a:lnSpc>
              <a:spcBef>
                <a:spcPts val="0"/>
              </a:spcBef>
              <a:spcAft>
                <a:spcPts val="0"/>
              </a:spcAft>
              <a:buClr>
                <a:schemeClr val="accent3"/>
              </a:buClr>
              <a:defRPr sz="1100">
                <a:solidFill>
                  <a:schemeClr val="bg1"/>
                </a:solidFill>
              </a:defRPr>
            </a:lvl5pPr>
          </a:lstStyle>
          <a:p>
            <a:pPr lvl="0"/>
            <a:r>
              <a:rPr lang="en-US"/>
              <a:t>Click to edit Master text styles</a:t>
            </a:r>
          </a:p>
        </p:txBody>
      </p:sp>
      <p:sp>
        <p:nvSpPr>
          <p:cNvPr id="20" name="Freeform 19"/>
          <p:cNvSpPr/>
          <p:nvPr userDrawn="1"/>
        </p:nvSpPr>
        <p:spPr>
          <a:xfrm>
            <a:off x="137886" y="139700"/>
            <a:ext cx="11917308" cy="241300"/>
          </a:xfrm>
          <a:custGeom>
            <a:avLst/>
            <a:gdLst>
              <a:gd name="connsiteX0" fmla="*/ 27096 w 11917309"/>
              <a:gd name="connsiteY0" fmla="*/ 0 h 241300"/>
              <a:gd name="connsiteX1" fmla="*/ 11890225 w 11917309"/>
              <a:gd name="connsiteY1" fmla="*/ 0 h 241300"/>
              <a:gd name="connsiteX2" fmla="*/ 11905883 w 11917309"/>
              <a:gd name="connsiteY2" fmla="*/ 4188 h 241300"/>
              <a:gd name="connsiteX3" fmla="*/ 11913923 w 11917309"/>
              <a:gd name="connsiteY3" fmla="*/ 13405 h 241300"/>
              <a:gd name="connsiteX4" fmla="*/ 11916885 w 11917309"/>
              <a:gd name="connsiteY4" fmla="*/ 22620 h 241300"/>
              <a:gd name="connsiteX5" fmla="*/ 11917309 w 11917309"/>
              <a:gd name="connsiteY5" fmla="*/ 26809 h 241300"/>
              <a:gd name="connsiteX6" fmla="*/ 11917309 w 11917309"/>
              <a:gd name="connsiteY6" fmla="*/ 236998 h 241300"/>
              <a:gd name="connsiteX7" fmla="*/ 11913007 w 11917309"/>
              <a:gd name="connsiteY7" fmla="*/ 241300 h 241300"/>
              <a:gd name="connsiteX8" fmla="*/ 3645 w 11917309"/>
              <a:gd name="connsiteY8" fmla="*/ 241300 h 241300"/>
              <a:gd name="connsiteX9" fmla="*/ 0 w 11917309"/>
              <a:gd name="connsiteY9" fmla="*/ 237655 h 241300"/>
              <a:gd name="connsiteX10" fmla="*/ 0 w 11917309"/>
              <a:gd name="connsiteY10" fmla="*/ 26809 h 241300"/>
              <a:gd name="connsiteX11" fmla="*/ 4233 w 11917309"/>
              <a:gd name="connsiteY11" fmla="*/ 11309 h 241300"/>
              <a:gd name="connsiteX12" fmla="*/ 13548 w 11917309"/>
              <a:gd name="connsiteY12" fmla="*/ 3351 h 241300"/>
              <a:gd name="connsiteX13" fmla="*/ 22862 w 11917309"/>
              <a:gd name="connsiteY13" fmla="*/ 419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7309" h="241300">
                <a:moveTo>
                  <a:pt x="27096" y="0"/>
                </a:moveTo>
                <a:lnTo>
                  <a:pt x="11890225" y="0"/>
                </a:lnTo>
                <a:lnTo>
                  <a:pt x="11905883" y="4188"/>
                </a:lnTo>
                <a:lnTo>
                  <a:pt x="11913923" y="13405"/>
                </a:lnTo>
                <a:lnTo>
                  <a:pt x="11916885" y="22620"/>
                </a:lnTo>
                <a:lnTo>
                  <a:pt x="11917309" y="26809"/>
                </a:lnTo>
                <a:lnTo>
                  <a:pt x="11917309" y="236998"/>
                </a:lnTo>
                <a:lnTo>
                  <a:pt x="11913007" y="241300"/>
                </a:lnTo>
                <a:lnTo>
                  <a:pt x="3645" y="241300"/>
                </a:lnTo>
                <a:lnTo>
                  <a:pt x="0" y="237655"/>
                </a:lnTo>
                <a:lnTo>
                  <a:pt x="0" y="26809"/>
                </a:lnTo>
                <a:lnTo>
                  <a:pt x="4233" y="11309"/>
                </a:lnTo>
                <a:lnTo>
                  <a:pt x="13548" y="3351"/>
                </a:lnTo>
                <a:lnTo>
                  <a:pt x="22862" y="41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1" name="Rounded Rectangle 20"/>
          <p:cNvSpPr/>
          <p:nvPr userDrawn="1"/>
        </p:nvSpPr>
        <p:spPr>
          <a:xfrm>
            <a:off x="4950320" y="139800"/>
            <a:ext cx="2404800" cy="241200"/>
          </a:xfrm>
          <a:prstGeom prst="roundRect">
            <a:avLst>
              <a:gd name="adj" fmla="val 20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Text Placeholder 11"/>
          <p:cNvSpPr>
            <a:spLocks noGrp="1"/>
          </p:cNvSpPr>
          <p:nvPr>
            <p:ph type="body" sz="quarter" idx="18" hasCustomPrompt="1"/>
          </p:nvPr>
        </p:nvSpPr>
        <p:spPr>
          <a:xfrm>
            <a:off x="7556228"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4 TITLE</a:t>
            </a:r>
          </a:p>
        </p:txBody>
      </p:sp>
      <p:sp>
        <p:nvSpPr>
          <p:cNvPr id="34" name="Text Placeholder 11"/>
          <p:cNvSpPr>
            <a:spLocks noGrp="1"/>
          </p:cNvSpPr>
          <p:nvPr>
            <p:ph type="body" sz="quarter" idx="19" hasCustomPrompt="1"/>
          </p:nvPr>
        </p:nvSpPr>
        <p:spPr>
          <a:xfrm>
            <a:off x="9905727"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5 TITLE</a:t>
            </a:r>
          </a:p>
        </p:txBody>
      </p:sp>
      <p:sp>
        <p:nvSpPr>
          <p:cNvPr id="35" name="Text Placeholder 11"/>
          <p:cNvSpPr>
            <a:spLocks noGrp="1"/>
          </p:cNvSpPr>
          <p:nvPr>
            <p:ph type="body" sz="quarter" idx="20" hasCustomPrompt="1"/>
          </p:nvPr>
        </p:nvSpPr>
        <p:spPr>
          <a:xfrm>
            <a:off x="2808561"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2 TITLE</a:t>
            </a:r>
          </a:p>
        </p:txBody>
      </p:sp>
      <p:sp>
        <p:nvSpPr>
          <p:cNvPr id="36" name="Text Placeholder 11"/>
          <p:cNvSpPr>
            <a:spLocks noGrp="1"/>
          </p:cNvSpPr>
          <p:nvPr>
            <p:ph type="body" sz="quarter" idx="17" hasCustomPrompt="1"/>
          </p:nvPr>
        </p:nvSpPr>
        <p:spPr>
          <a:xfrm>
            <a:off x="5168845"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3 TITLE</a:t>
            </a:r>
          </a:p>
        </p:txBody>
      </p:sp>
      <p:sp>
        <p:nvSpPr>
          <p:cNvPr id="37" name="Text Placeholder 11"/>
          <p:cNvSpPr>
            <a:spLocks noGrp="1"/>
          </p:cNvSpPr>
          <p:nvPr>
            <p:ph type="body" sz="quarter" idx="24" hasCustomPrompt="1"/>
          </p:nvPr>
        </p:nvSpPr>
        <p:spPr>
          <a:xfrm>
            <a:off x="396667"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1 TITLE</a:t>
            </a:r>
          </a:p>
        </p:txBody>
      </p:sp>
    </p:spTree>
    <p:extLst>
      <p:ext uri="{BB962C8B-B14F-4D97-AF65-F5344CB8AC3E}">
        <p14:creationId xmlns:p14="http://schemas.microsoft.com/office/powerpoint/2010/main" val="42531863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15924" y="803275"/>
            <a:ext cx="11386800" cy="893763"/>
          </a:xfrm>
        </p:spPr>
        <p:txBody>
          <a:bodyPr lIns="0">
            <a:noAutofit/>
          </a:bodyPr>
          <a:lstStyle>
            <a:lvl1pPr marL="0" indent="0">
              <a:lnSpc>
                <a:spcPts val="3240"/>
              </a:lnSpc>
              <a:spcBef>
                <a:spcPts val="0"/>
              </a:spcBef>
              <a:buNone/>
              <a:defRPr sz="27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4"/>
          <p:cNvSpPr>
            <a:spLocks noGrp="1"/>
          </p:cNvSpPr>
          <p:nvPr>
            <p:ph type="body" sz="quarter" idx="11"/>
          </p:nvPr>
        </p:nvSpPr>
        <p:spPr>
          <a:xfrm>
            <a:off x="415924" y="528320"/>
            <a:ext cx="11386800" cy="338059"/>
          </a:xfrm>
        </p:spPr>
        <p:txBody>
          <a:bodyPr lIns="0">
            <a:noAutofit/>
          </a:bodyPr>
          <a:lstStyle>
            <a:lvl1pPr marL="0" indent="0">
              <a:lnSpc>
                <a:spcPts val="2000"/>
              </a:lnSpc>
              <a:spcBef>
                <a:spcPts val="0"/>
              </a:spcBef>
              <a:buNone/>
              <a:defRPr sz="2000" baseline="0">
                <a:solidFill>
                  <a:schemeClr val="tx1"/>
                </a:solidFill>
              </a:defRPr>
            </a:lvl1pPr>
            <a:lvl2pPr marL="457200" indent="0">
              <a:lnSpc>
                <a:spcPts val="2000"/>
              </a:lnSpc>
              <a:spcBef>
                <a:spcPts val="0"/>
              </a:spcBef>
              <a:buNone/>
              <a:defRPr sz="2000" baseline="0">
                <a:solidFill>
                  <a:schemeClr val="tx1"/>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
        <p:nvSpPr>
          <p:cNvPr id="24" name="Slide Number Placeholder 5"/>
          <p:cNvSpPr>
            <a:spLocks noGrp="1"/>
          </p:cNvSpPr>
          <p:nvPr>
            <p:ph type="sldNum" sz="quarter" idx="21"/>
          </p:nvPr>
        </p:nvSpPr>
        <p:spPr>
          <a:xfrm>
            <a:off x="54001" y="6411435"/>
            <a:ext cx="533399" cy="365125"/>
          </a:xfrm>
          <a:prstGeom prst="rect">
            <a:avLst/>
          </a:prstGeom>
        </p:spPr>
        <p:txBody>
          <a:bodyPr/>
          <a:lstStyle>
            <a:lvl1pPr algn="l">
              <a:defRPr sz="800"/>
            </a:lvl1pPr>
          </a:lstStyle>
          <a:p>
            <a:fld id="{DABD0C2C-16A1-A948-A40F-15152977CC7B}" type="slidenum">
              <a:rPr lang="en-US" smtClean="0"/>
              <a:t>‹#›</a:t>
            </a:fld>
            <a:endParaRPr lang="en-US"/>
          </a:p>
        </p:txBody>
      </p:sp>
      <p:sp>
        <p:nvSpPr>
          <p:cNvPr id="26" name="Footer Placeholder 4"/>
          <p:cNvSpPr>
            <a:spLocks noGrp="1"/>
          </p:cNvSpPr>
          <p:nvPr>
            <p:ph type="ftr" sz="quarter" idx="22"/>
          </p:nvPr>
        </p:nvSpPr>
        <p:spPr>
          <a:xfrm>
            <a:off x="667438" y="6411435"/>
            <a:ext cx="5402855" cy="365125"/>
          </a:xfrm>
          <a:prstGeom prst="rect">
            <a:avLst/>
          </a:prstGeom>
        </p:spPr>
        <p:txBody>
          <a:bodyPr/>
          <a:lstStyle>
            <a:lvl1pPr algn="l">
              <a:defRPr sz="800" b="0" i="0">
                <a:solidFill>
                  <a:schemeClr val="accent5"/>
                </a:solidFill>
                <a:latin typeface="Trebuchet MS" panose="020B0603020202020204" pitchFamily="34" charset="0"/>
              </a:defRPr>
            </a:lvl1pPr>
          </a:lstStyle>
          <a:p>
            <a:r>
              <a:rPr lang="en-US"/>
              <a:t>Henis alicim fugiae es vendem rendi ilitibus iminvenimi, officit aturit ut mo consequis ant ut volut ulpa</a:t>
            </a:r>
          </a:p>
          <a:p>
            <a:r>
              <a:rPr lang="en-US"/>
              <a:t>que ium dolo dernatur seniste mporpor eperfer natestem quibusd aectur? Nihilibus et quo tet rerorum</a:t>
            </a:r>
          </a:p>
          <a:p>
            <a:endParaRPr lang="en-US"/>
          </a:p>
        </p:txBody>
      </p:sp>
      <p:pic>
        <p:nvPicPr>
          <p:cNvPr id="31" name="Picture 30" descr="A close up of a sign&#10;&#10;Description automatically generated"/>
          <p:cNvPicPr>
            <a:picLocks noChangeAspect="1"/>
          </p:cNvPicPr>
          <p:nvPr userDrawn="1"/>
        </p:nvPicPr>
        <p:blipFill>
          <a:blip r:embed="rId2" cstate="email"/>
          <a:stretch>
            <a:fillRect/>
          </a:stretch>
        </p:blipFill>
        <p:spPr>
          <a:xfrm>
            <a:off x="10981186" y="6405612"/>
            <a:ext cx="1065870" cy="327261"/>
          </a:xfrm>
          <a:prstGeom prst="rect">
            <a:avLst/>
          </a:prstGeom>
        </p:spPr>
      </p:pic>
      <p:sp>
        <p:nvSpPr>
          <p:cNvPr id="32" name="Freeform 31"/>
          <p:cNvSpPr/>
          <p:nvPr userDrawn="1"/>
        </p:nvSpPr>
        <p:spPr>
          <a:xfrm>
            <a:off x="139702" y="6219315"/>
            <a:ext cx="11915774" cy="104400"/>
          </a:xfrm>
          <a:custGeom>
            <a:avLst/>
            <a:gdLst>
              <a:gd name="connsiteX0" fmla="*/ 0 w 11909425"/>
              <a:gd name="connsiteY0" fmla="*/ 0 h 104400"/>
              <a:gd name="connsiteX1" fmla="*/ 33915 w 11909425"/>
              <a:gd name="connsiteY1" fmla="*/ 0 h 104400"/>
              <a:gd name="connsiteX2" fmla="*/ 11875510 w 11909425"/>
              <a:gd name="connsiteY2" fmla="*/ 0 h 104400"/>
              <a:gd name="connsiteX3" fmla="*/ 11909425 w 11909425"/>
              <a:gd name="connsiteY3" fmla="*/ 0 h 104400"/>
              <a:gd name="connsiteX4" fmla="*/ 11909425 w 11909425"/>
              <a:gd name="connsiteY4" fmla="*/ 33915 h 104400"/>
              <a:gd name="connsiteX5" fmla="*/ 11909425 w 11909425"/>
              <a:gd name="connsiteY5" fmla="*/ 70485 h 104400"/>
              <a:gd name="connsiteX6" fmla="*/ 11909425 w 11909425"/>
              <a:gd name="connsiteY6" fmla="*/ 71360 h 104400"/>
              <a:gd name="connsiteX7" fmla="*/ 11909063 w 11909425"/>
              <a:gd name="connsiteY7" fmla="*/ 71360 h 104400"/>
              <a:gd name="connsiteX8" fmla="*/ 11899492 w 11909425"/>
              <a:gd name="connsiteY8" fmla="*/ 94467 h 104400"/>
              <a:gd name="connsiteX9" fmla="*/ 11875510 w 11909425"/>
              <a:gd name="connsiteY9" fmla="*/ 104400 h 104400"/>
              <a:gd name="connsiteX10" fmla="*/ 33915 w 11909425"/>
              <a:gd name="connsiteY10" fmla="*/ 104400 h 104400"/>
              <a:gd name="connsiteX11" fmla="*/ 9934 w 11909425"/>
              <a:gd name="connsiteY11" fmla="*/ 94467 h 104400"/>
              <a:gd name="connsiteX12" fmla="*/ 363 w 11909425"/>
              <a:gd name="connsiteY12" fmla="*/ 71360 h 104400"/>
              <a:gd name="connsiteX13" fmla="*/ 0 w 11909425"/>
              <a:gd name="connsiteY13" fmla="*/ 71360 h 104400"/>
              <a:gd name="connsiteX14" fmla="*/ 0 w 11909425"/>
              <a:gd name="connsiteY14" fmla="*/ 70485 h 104400"/>
              <a:gd name="connsiteX15" fmla="*/ 0 w 11909425"/>
              <a:gd name="connsiteY15" fmla="*/ 33915 h 1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09425" h="104400">
                <a:moveTo>
                  <a:pt x="0" y="0"/>
                </a:moveTo>
                <a:lnTo>
                  <a:pt x="33915" y="0"/>
                </a:lnTo>
                <a:lnTo>
                  <a:pt x="11875510" y="0"/>
                </a:lnTo>
                <a:lnTo>
                  <a:pt x="11909425" y="0"/>
                </a:lnTo>
                <a:lnTo>
                  <a:pt x="11909425" y="33915"/>
                </a:lnTo>
                <a:lnTo>
                  <a:pt x="11909425" y="70485"/>
                </a:lnTo>
                <a:lnTo>
                  <a:pt x="11909425" y="71360"/>
                </a:lnTo>
                <a:lnTo>
                  <a:pt x="11909063" y="71360"/>
                </a:lnTo>
                <a:lnTo>
                  <a:pt x="11899492" y="94467"/>
                </a:lnTo>
                <a:cubicBezTo>
                  <a:pt x="11893354" y="100604"/>
                  <a:pt x="11884875" y="104400"/>
                  <a:pt x="11875510" y="104400"/>
                </a:cubicBezTo>
                <a:lnTo>
                  <a:pt x="33915" y="104400"/>
                </a:lnTo>
                <a:cubicBezTo>
                  <a:pt x="24550" y="104400"/>
                  <a:pt x="16071" y="100604"/>
                  <a:pt x="9934" y="94467"/>
                </a:cubicBezTo>
                <a:lnTo>
                  <a:pt x="363" y="71360"/>
                </a:lnTo>
                <a:lnTo>
                  <a:pt x="0" y="71360"/>
                </a:lnTo>
                <a:lnTo>
                  <a:pt x="0" y="70485"/>
                </a:lnTo>
                <a:lnTo>
                  <a:pt x="0" y="3391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8" name="Text Placeholder 2"/>
          <p:cNvSpPr>
            <a:spLocks noGrp="1"/>
          </p:cNvSpPr>
          <p:nvPr>
            <p:ph type="body" sz="quarter" idx="23"/>
          </p:nvPr>
        </p:nvSpPr>
        <p:spPr>
          <a:xfrm>
            <a:off x="415926" y="2092960"/>
            <a:ext cx="4827600" cy="3106800"/>
          </a:xfrm>
        </p:spPr>
        <p:txBody>
          <a:bodyPr lIns="0" tIns="0">
            <a:noAutofit/>
          </a:bodyPr>
          <a:lstStyle>
            <a:lvl1pPr marL="0" indent="0">
              <a:lnSpc>
                <a:spcPct val="90000"/>
              </a:lnSpc>
              <a:spcBef>
                <a:spcPts val="0"/>
              </a:spcBef>
              <a:spcAft>
                <a:spcPts val="1000"/>
              </a:spcAft>
              <a:buNone/>
              <a:defRPr sz="1100" b="0"/>
            </a:lvl1pPr>
            <a:lvl2pPr indent="-152400">
              <a:lnSpc>
                <a:spcPct val="90000"/>
              </a:lnSpc>
              <a:spcBef>
                <a:spcPts val="0"/>
              </a:spcBef>
              <a:buClr>
                <a:schemeClr val="tx1"/>
              </a:buClr>
              <a:defRPr sz="1100" b="0">
                <a:solidFill>
                  <a:schemeClr val="accent5"/>
                </a:solidFill>
              </a:defRPr>
            </a:lvl2pPr>
            <a:lvl3pPr marL="936625" indent="-250825">
              <a:lnSpc>
                <a:spcPct val="90000"/>
              </a:lnSpc>
              <a:spcBef>
                <a:spcPts val="0"/>
              </a:spcBef>
              <a:buClr>
                <a:schemeClr val="bg2"/>
              </a:buClr>
              <a:defRPr sz="1100" b="0">
                <a:solidFill>
                  <a:schemeClr val="accent5"/>
                </a:solidFill>
              </a:defRPr>
            </a:lvl3pPr>
            <a:lvl4pPr marL="1117600">
              <a:lnSpc>
                <a:spcPct val="90000"/>
              </a:lnSpc>
              <a:spcBef>
                <a:spcPts val="0"/>
              </a:spcBef>
              <a:buClr>
                <a:schemeClr val="accent2"/>
              </a:buClr>
              <a:defRPr sz="1100" b="0">
                <a:solidFill>
                  <a:schemeClr val="accent5"/>
                </a:solidFill>
              </a:defRPr>
            </a:lvl4pPr>
            <a:lvl5pPr marL="1338580" indent="-228600">
              <a:lnSpc>
                <a:spcPct val="90000"/>
              </a:lnSpc>
              <a:spcBef>
                <a:spcPts val="0"/>
              </a:spcBef>
              <a:buClr>
                <a:schemeClr val="accent3"/>
              </a:buClr>
              <a:defRPr sz="1100" b="0">
                <a:solidFill>
                  <a:schemeClr val="accent5"/>
                </a:solidFill>
              </a:defRPr>
            </a:lvl5pPr>
          </a:lstStyle>
          <a:p>
            <a:pPr lvl="0"/>
            <a:r>
              <a:rPr lang="en-US"/>
              <a:t>Click to edit Master text styles</a:t>
            </a:r>
          </a:p>
          <a:p>
            <a:pPr lvl="1"/>
            <a:r>
              <a:rPr lang="en-US"/>
              <a:t>Bullet point style</a:t>
            </a:r>
          </a:p>
          <a:p>
            <a:pPr lvl="2"/>
            <a:r>
              <a:rPr lang="en-US"/>
              <a:t>Second level</a:t>
            </a:r>
          </a:p>
          <a:p>
            <a:pPr lvl="3"/>
            <a:r>
              <a:rPr lang="en-US"/>
              <a:t>Third level</a:t>
            </a:r>
          </a:p>
          <a:p>
            <a:pPr lvl="4"/>
            <a:r>
              <a:rPr lang="en-US"/>
              <a:t>Fourth level</a:t>
            </a:r>
          </a:p>
        </p:txBody>
      </p:sp>
      <p:sp>
        <p:nvSpPr>
          <p:cNvPr id="30" name="Content Placeholder 16"/>
          <p:cNvSpPr>
            <a:spLocks noGrp="1"/>
          </p:cNvSpPr>
          <p:nvPr>
            <p:ph sz="quarter" idx="13"/>
          </p:nvPr>
        </p:nvSpPr>
        <p:spPr>
          <a:xfrm>
            <a:off x="5486060" y="2092960"/>
            <a:ext cx="6315621" cy="3106800"/>
          </a:xfrm>
        </p:spPr>
        <p:txBody>
          <a:bodyPr tIns="0">
            <a:noAutofit/>
          </a:bodyPr>
          <a:lstStyle>
            <a:lvl1pPr marL="0" indent="0">
              <a:buNone/>
              <a:defRPr sz="1100">
                <a:solidFill>
                  <a:schemeClr val="tx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33" name="Text Placeholder 7"/>
          <p:cNvSpPr>
            <a:spLocks noGrp="1"/>
          </p:cNvSpPr>
          <p:nvPr>
            <p:ph type="body" sz="quarter" idx="14"/>
          </p:nvPr>
        </p:nvSpPr>
        <p:spPr>
          <a:xfrm>
            <a:off x="5486061" y="4886960"/>
            <a:ext cx="6311810" cy="312800"/>
          </a:xfrm>
        </p:spPr>
        <p:txBody>
          <a:bodyPr lIns="0">
            <a:noAutofit/>
          </a:bodyPr>
          <a:lstStyle>
            <a:lvl1pPr marL="0" indent="0" algn="ctr">
              <a:lnSpc>
                <a:spcPts val="900"/>
              </a:lnSpc>
              <a:spcBef>
                <a:spcPts val="0"/>
              </a:spcBef>
              <a:spcAft>
                <a:spcPts val="0"/>
              </a:spcAft>
              <a:buNone/>
              <a:defRPr sz="800">
                <a:solidFill>
                  <a:schemeClr val="tx1"/>
                </a:solidFill>
              </a:defRPr>
            </a:lvl1pPr>
            <a:lvl2pPr marL="457200" indent="0">
              <a:lnSpc>
                <a:spcPts val="1320"/>
              </a:lnSpc>
              <a:spcBef>
                <a:spcPts val="0"/>
              </a:spcBef>
              <a:spcAft>
                <a:spcPts val="0"/>
              </a:spcAft>
              <a:buNone/>
              <a:defRPr sz="1100">
                <a:solidFill>
                  <a:schemeClr val="bg1"/>
                </a:solidFill>
              </a:defRPr>
            </a:lvl2pPr>
            <a:lvl3pPr marL="894080" indent="-254000">
              <a:lnSpc>
                <a:spcPts val="1320"/>
              </a:lnSpc>
              <a:spcBef>
                <a:spcPts val="0"/>
              </a:spcBef>
              <a:spcAft>
                <a:spcPts val="0"/>
              </a:spcAft>
              <a:buClr>
                <a:schemeClr val="bg2"/>
              </a:buClr>
              <a:defRPr sz="1100">
                <a:solidFill>
                  <a:schemeClr val="bg1"/>
                </a:solidFill>
              </a:defRPr>
            </a:lvl3pPr>
            <a:lvl4pPr marL="1117600" indent="-254000">
              <a:lnSpc>
                <a:spcPts val="1320"/>
              </a:lnSpc>
              <a:spcBef>
                <a:spcPts val="0"/>
              </a:spcBef>
              <a:spcAft>
                <a:spcPts val="0"/>
              </a:spcAft>
              <a:buClr>
                <a:schemeClr val="bg2"/>
              </a:buClr>
              <a:defRPr sz="1100">
                <a:solidFill>
                  <a:schemeClr val="bg1"/>
                </a:solidFill>
              </a:defRPr>
            </a:lvl4pPr>
            <a:lvl5pPr marL="1339850" indent="-254000">
              <a:lnSpc>
                <a:spcPts val="1320"/>
              </a:lnSpc>
              <a:spcBef>
                <a:spcPts val="0"/>
              </a:spcBef>
              <a:spcAft>
                <a:spcPts val="0"/>
              </a:spcAft>
              <a:buClr>
                <a:schemeClr val="accent3"/>
              </a:buClr>
              <a:defRPr sz="1100">
                <a:solidFill>
                  <a:schemeClr val="bg1"/>
                </a:solidFill>
              </a:defRPr>
            </a:lvl5pPr>
          </a:lstStyle>
          <a:p>
            <a:pPr lvl="0"/>
            <a:r>
              <a:rPr lang="en-US"/>
              <a:t>Click to edit Master text styles</a:t>
            </a:r>
          </a:p>
        </p:txBody>
      </p:sp>
      <p:sp>
        <p:nvSpPr>
          <p:cNvPr id="20" name="Freeform 19"/>
          <p:cNvSpPr/>
          <p:nvPr userDrawn="1"/>
        </p:nvSpPr>
        <p:spPr>
          <a:xfrm>
            <a:off x="137886" y="139700"/>
            <a:ext cx="11917308" cy="241300"/>
          </a:xfrm>
          <a:custGeom>
            <a:avLst/>
            <a:gdLst>
              <a:gd name="connsiteX0" fmla="*/ 27096 w 11917309"/>
              <a:gd name="connsiteY0" fmla="*/ 0 h 241300"/>
              <a:gd name="connsiteX1" fmla="*/ 11890225 w 11917309"/>
              <a:gd name="connsiteY1" fmla="*/ 0 h 241300"/>
              <a:gd name="connsiteX2" fmla="*/ 11905883 w 11917309"/>
              <a:gd name="connsiteY2" fmla="*/ 4188 h 241300"/>
              <a:gd name="connsiteX3" fmla="*/ 11913923 w 11917309"/>
              <a:gd name="connsiteY3" fmla="*/ 13405 h 241300"/>
              <a:gd name="connsiteX4" fmla="*/ 11916885 w 11917309"/>
              <a:gd name="connsiteY4" fmla="*/ 22620 h 241300"/>
              <a:gd name="connsiteX5" fmla="*/ 11917309 w 11917309"/>
              <a:gd name="connsiteY5" fmla="*/ 26809 h 241300"/>
              <a:gd name="connsiteX6" fmla="*/ 11917309 w 11917309"/>
              <a:gd name="connsiteY6" fmla="*/ 236998 h 241300"/>
              <a:gd name="connsiteX7" fmla="*/ 11913007 w 11917309"/>
              <a:gd name="connsiteY7" fmla="*/ 241300 h 241300"/>
              <a:gd name="connsiteX8" fmla="*/ 3645 w 11917309"/>
              <a:gd name="connsiteY8" fmla="*/ 241300 h 241300"/>
              <a:gd name="connsiteX9" fmla="*/ 0 w 11917309"/>
              <a:gd name="connsiteY9" fmla="*/ 237655 h 241300"/>
              <a:gd name="connsiteX10" fmla="*/ 0 w 11917309"/>
              <a:gd name="connsiteY10" fmla="*/ 26809 h 241300"/>
              <a:gd name="connsiteX11" fmla="*/ 4233 w 11917309"/>
              <a:gd name="connsiteY11" fmla="*/ 11309 h 241300"/>
              <a:gd name="connsiteX12" fmla="*/ 13548 w 11917309"/>
              <a:gd name="connsiteY12" fmla="*/ 3351 h 241300"/>
              <a:gd name="connsiteX13" fmla="*/ 22862 w 11917309"/>
              <a:gd name="connsiteY13" fmla="*/ 419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7309" h="241300">
                <a:moveTo>
                  <a:pt x="27096" y="0"/>
                </a:moveTo>
                <a:lnTo>
                  <a:pt x="11890225" y="0"/>
                </a:lnTo>
                <a:lnTo>
                  <a:pt x="11905883" y="4188"/>
                </a:lnTo>
                <a:lnTo>
                  <a:pt x="11913923" y="13405"/>
                </a:lnTo>
                <a:lnTo>
                  <a:pt x="11916885" y="22620"/>
                </a:lnTo>
                <a:lnTo>
                  <a:pt x="11917309" y="26809"/>
                </a:lnTo>
                <a:lnTo>
                  <a:pt x="11917309" y="236998"/>
                </a:lnTo>
                <a:lnTo>
                  <a:pt x="11913007" y="241300"/>
                </a:lnTo>
                <a:lnTo>
                  <a:pt x="3645" y="241300"/>
                </a:lnTo>
                <a:lnTo>
                  <a:pt x="0" y="237655"/>
                </a:lnTo>
                <a:lnTo>
                  <a:pt x="0" y="26809"/>
                </a:lnTo>
                <a:lnTo>
                  <a:pt x="4233" y="11309"/>
                </a:lnTo>
                <a:lnTo>
                  <a:pt x="13548" y="3351"/>
                </a:lnTo>
                <a:lnTo>
                  <a:pt x="22862" y="41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1" name="Rounded Rectangle 20"/>
          <p:cNvSpPr/>
          <p:nvPr userDrawn="1"/>
        </p:nvSpPr>
        <p:spPr>
          <a:xfrm>
            <a:off x="7355097" y="139800"/>
            <a:ext cx="2404800" cy="241200"/>
          </a:xfrm>
          <a:prstGeom prst="roundRect">
            <a:avLst>
              <a:gd name="adj" fmla="val 20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Text Placeholder 11"/>
          <p:cNvSpPr>
            <a:spLocks noGrp="1"/>
          </p:cNvSpPr>
          <p:nvPr>
            <p:ph type="body" sz="quarter" idx="19" hasCustomPrompt="1"/>
          </p:nvPr>
        </p:nvSpPr>
        <p:spPr>
          <a:xfrm>
            <a:off x="9905727"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5 TITLE</a:t>
            </a:r>
          </a:p>
        </p:txBody>
      </p:sp>
      <p:sp>
        <p:nvSpPr>
          <p:cNvPr id="34" name="Text Placeholder 11"/>
          <p:cNvSpPr>
            <a:spLocks noGrp="1"/>
          </p:cNvSpPr>
          <p:nvPr>
            <p:ph type="body" sz="quarter" idx="20" hasCustomPrompt="1"/>
          </p:nvPr>
        </p:nvSpPr>
        <p:spPr>
          <a:xfrm>
            <a:off x="2808561"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2 TITLE</a:t>
            </a:r>
          </a:p>
        </p:txBody>
      </p:sp>
      <p:sp>
        <p:nvSpPr>
          <p:cNvPr id="35" name="Text Placeholder 11"/>
          <p:cNvSpPr>
            <a:spLocks noGrp="1"/>
          </p:cNvSpPr>
          <p:nvPr>
            <p:ph type="body" sz="quarter" idx="17" hasCustomPrompt="1"/>
          </p:nvPr>
        </p:nvSpPr>
        <p:spPr>
          <a:xfrm>
            <a:off x="5168845"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3 TITLE</a:t>
            </a:r>
          </a:p>
        </p:txBody>
      </p:sp>
      <p:sp>
        <p:nvSpPr>
          <p:cNvPr id="36" name="Text Placeholder 11"/>
          <p:cNvSpPr>
            <a:spLocks noGrp="1"/>
          </p:cNvSpPr>
          <p:nvPr>
            <p:ph type="body" sz="quarter" idx="18" hasCustomPrompt="1"/>
          </p:nvPr>
        </p:nvSpPr>
        <p:spPr>
          <a:xfrm>
            <a:off x="7556228"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4 TITLE</a:t>
            </a:r>
          </a:p>
        </p:txBody>
      </p:sp>
      <p:sp>
        <p:nvSpPr>
          <p:cNvPr id="37" name="Text Placeholder 11"/>
          <p:cNvSpPr>
            <a:spLocks noGrp="1"/>
          </p:cNvSpPr>
          <p:nvPr>
            <p:ph type="body" sz="quarter" idx="24" hasCustomPrompt="1"/>
          </p:nvPr>
        </p:nvSpPr>
        <p:spPr>
          <a:xfrm>
            <a:off x="396667"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1 TITLE</a:t>
            </a:r>
          </a:p>
        </p:txBody>
      </p:sp>
    </p:spTree>
    <p:extLst>
      <p:ext uri="{BB962C8B-B14F-4D97-AF65-F5344CB8AC3E}">
        <p14:creationId xmlns:p14="http://schemas.microsoft.com/office/powerpoint/2010/main" val="2186040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15" name="Content Placeholder 14"/>
          <p:cNvSpPr>
            <a:spLocks noGrp="1"/>
          </p:cNvSpPr>
          <p:nvPr>
            <p:ph sz="quarter" idx="18" hasCustomPrompt="1"/>
          </p:nvPr>
        </p:nvSpPr>
        <p:spPr bwMode="gray">
          <a:xfrm>
            <a:off x="624845" y="1484314"/>
            <a:ext cx="3454931" cy="4608512"/>
          </a:xfrm>
        </p:spPr>
        <p:txBody>
          <a:bodyPr/>
          <a:lstStyle>
            <a:lvl1pPr marL="0" marR="0" indent="0" algn="l" defTabSz="914400" rtl="0" eaLnBrk="1" fontAlgn="auto" latinLnBrk="0" hangingPunct="1">
              <a:lnSpc>
                <a:spcPct val="105000"/>
              </a:lnSpc>
              <a:spcBef>
                <a:spcPts val="600"/>
              </a:spcBef>
              <a:spcAft>
                <a:spcPts val="300"/>
              </a:spcAft>
              <a:buClrTx/>
              <a:buSzTx/>
              <a:buFont typeface="Arial" panose="020B0604020202020204" pitchFamily="34" charset="0"/>
              <a:buNone/>
              <a:defRPr/>
            </a:lvl1pPr>
            <a:lvl2pPr>
              <a:lnSpc>
                <a:spcPct val="105000"/>
              </a:lnSpc>
              <a:defRPr/>
            </a:lvl2pPr>
            <a:lvl3pPr>
              <a:lnSpc>
                <a:spcPct val="105000"/>
              </a:lnSpc>
              <a:defRPr/>
            </a:lvl3pPr>
            <a:lvl4pPr>
              <a:lnSpc>
                <a:spcPct val="105000"/>
              </a:lnSpc>
              <a:defRPr/>
            </a:lvl4pPr>
            <a:lvl5pPr>
              <a:lnSpc>
                <a:spcPct val="105000"/>
              </a:lnSpc>
              <a:defRPr/>
            </a:lvl5pPr>
          </a:lstStyle>
          <a:p>
            <a:pPr marL="0" marR="0" lvl="0" indent="0" algn="l" defTabSz="914400" rtl="0" eaLnBrk="1" fontAlgn="auto" latinLnBrk="0" hangingPunct="1">
              <a:lnSpc>
                <a:spcPct val="100000"/>
              </a:lnSpc>
              <a:spcBef>
                <a:spcPts val="600"/>
              </a:spcBef>
              <a:spcAft>
                <a:spcPts val="300"/>
              </a:spcAft>
              <a:buClrTx/>
              <a:buSzTx/>
              <a:buFont typeface="Arial" panose="020B0604020202020204" pitchFamily="34" charset="0"/>
              <a:buNone/>
              <a:defRPr/>
            </a:pPr>
            <a:r>
              <a:rPr lang="en-US"/>
              <a:t>You can use this field to enter text, a table, a diagram or </a:t>
            </a:r>
            <a:r>
              <a:rPr lang="en-US" err="1"/>
              <a:t>SmartArts</a:t>
            </a:r>
            <a:r>
              <a:rPr lang="en-US"/>
              <a:t>. Use the buttons “Increase List Level” for </a:t>
            </a:r>
            <a:r>
              <a:rPr lang="en-US" err="1"/>
              <a:t>copytext</a:t>
            </a:r>
            <a:r>
              <a:rPr lang="en-US"/>
              <a:t> or bullet levels. Use the icons below to create visual content.</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p:cNvSpPr>
            <a:spLocks noGrp="1"/>
          </p:cNvSpPr>
          <p:nvPr>
            <p:ph sz="quarter" idx="19" hasCustomPrompt="1"/>
          </p:nvPr>
        </p:nvSpPr>
        <p:spPr bwMode="gray">
          <a:xfrm>
            <a:off x="4368803" y="1484314"/>
            <a:ext cx="3455986" cy="4608512"/>
          </a:xfrm>
        </p:spPr>
        <p:txBody>
          <a:bodyPr/>
          <a:lstStyle>
            <a:lvl1pPr marL="0" marR="0" indent="0" algn="l" defTabSz="914400" rtl="0" eaLnBrk="1" fontAlgn="auto" latinLnBrk="0" hangingPunct="1">
              <a:lnSpc>
                <a:spcPct val="105000"/>
              </a:lnSpc>
              <a:spcBef>
                <a:spcPts val="600"/>
              </a:spcBef>
              <a:spcAft>
                <a:spcPts val="300"/>
              </a:spcAft>
              <a:buClrTx/>
              <a:buSzTx/>
              <a:buFont typeface="Arial" panose="020B0604020202020204" pitchFamily="34" charset="0"/>
              <a:buNone/>
              <a:defRPr/>
            </a:lvl1pPr>
            <a:lvl2pPr>
              <a:lnSpc>
                <a:spcPct val="105000"/>
              </a:lnSpc>
              <a:defRPr/>
            </a:lvl2pPr>
            <a:lvl3pPr>
              <a:lnSpc>
                <a:spcPct val="105000"/>
              </a:lnSpc>
              <a:defRPr/>
            </a:lvl3pPr>
            <a:lvl4pPr>
              <a:lnSpc>
                <a:spcPct val="105000"/>
              </a:lnSpc>
              <a:defRPr/>
            </a:lvl4pPr>
            <a:lvl5pPr>
              <a:lnSpc>
                <a:spcPct val="105000"/>
              </a:lnSpc>
              <a:defRPr/>
            </a:lvl5pPr>
          </a:lstStyle>
          <a:p>
            <a:pPr marL="0" marR="0" lvl="0" indent="0" algn="l" defTabSz="914400" rtl="0" eaLnBrk="1" fontAlgn="auto" latinLnBrk="0" hangingPunct="1">
              <a:lnSpc>
                <a:spcPct val="100000"/>
              </a:lnSpc>
              <a:spcBef>
                <a:spcPts val="600"/>
              </a:spcBef>
              <a:spcAft>
                <a:spcPts val="300"/>
              </a:spcAft>
              <a:buClrTx/>
              <a:buSzTx/>
              <a:buFont typeface="Arial" panose="020B0604020202020204" pitchFamily="34" charset="0"/>
              <a:buNone/>
              <a:defRPr/>
            </a:pPr>
            <a:r>
              <a:rPr lang="en-US"/>
              <a:t>You can use this field to enter text, a table, a diagram or </a:t>
            </a:r>
            <a:r>
              <a:rPr lang="en-US" err="1"/>
              <a:t>SmartArts</a:t>
            </a:r>
            <a:r>
              <a:rPr lang="en-US"/>
              <a:t>. Use the buttons “Increase List Level” for </a:t>
            </a:r>
            <a:r>
              <a:rPr lang="en-US" err="1"/>
              <a:t>copytext</a:t>
            </a:r>
            <a:r>
              <a:rPr lang="en-US"/>
              <a:t> or bullet levels. Use the icons below to create visual content.</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p:cNvSpPr>
            <a:spLocks noGrp="1"/>
          </p:cNvSpPr>
          <p:nvPr>
            <p:ph sz="quarter" idx="20" hasCustomPrompt="1"/>
          </p:nvPr>
        </p:nvSpPr>
        <p:spPr bwMode="gray">
          <a:xfrm>
            <a:off x="8112000" y="1484313"/>
            <a:ext cx="3456000" cy="4608512"/>
          </a:xfrm>
        </p:spPr>
        <p:txBody>
          <a:bodyPr/>
          <a:lstStyle>
            <a:lvl1pPr marL="0" marR="0" indent="0" algn="l" defTabSz="914400" rtl="0" eaLnBrk="1" fontAlgn="auto" latinLnBrk="0" hangingPunct="1">
              <a:lnSpc>
                <a:spcPct val="105000"/>
              </a:lnSpc>
              <a:spcBef>
                <a:spcPts val="600"/>
              </a:spcBef>
              <a:spcAft>
                <a:spcPts val="300"/>
              </a:spcAft>
              <a:buClrTx/>
              <a:buSzTx/>
              <a:buFont typeface="Arial" panose="020B0604020202020204" pitchFamily="34" charset="0"/>
              <a:buNone/>
              <a:defRPr/>
            </a:lvl1pPr>
            <a:lvl2pPr>
              <a:lnSpc>
                <a:spcPct val="105000"/>
              </a:lnSpc>
              <a:defRPr/>
            </a:lvl2pPr>
            <a:lvl3pPr>
              <a:lnSpc>
                <a:spcPct val="105000"/>
              </a:lnSpc>
              <a:defRPr/>
            </a:lvl3pPr>
            <a:lvl4pPr>
              <a:lnSpc>
                <a:spcPct val="105000"/>
              </a:lnSpc>
              <a:defRPr/>
            </a:lvl4pPr>
            <a:lvl5pPr>
              <a:lnSpc>
                <a:spcPct val="105000"/>
              </a:lnSpc>
              <a:defRPr/>
            </a:lvl5pPr>
          </a:lstStyle>
          <a:p>
            <a:pPr marL="0" marR="0" lvl="0" indent="0" algn="l" defTabSz="914400" rtl="0" eaLnBrk="1" fontAlgn="auto" latinLnBrk="0" hangingPunct="1">
              <a:lnSpc>
                <a:spcPct val="100000"/>
              </a:lnSpc>
              <a:spcBef>
                <a:spcPts val="600"/>
              </a:spcBef>
              <a:spcAft>
                <a:spcPts val="300"/>
              </a:spcAft>
              <a:buClrTx/>
              <a:buSzTx/>
              <a:buFont typeface="Arial" panose="020B0604020202020204" pitchFamily="34" charset="0"/>
              <a:buNone/>
              <a:defRPr/>
            </a:pPr>
            <a:r>
              <a:rPr lang="en-US"/>
              <a:t>You can use this field to enter text, a table, a diagram or </a:t>
            </a:r>
            <a:r>
              <a:rPr lang="en-US" err="1"/>
              <a:t>SmartArts</a:t>
            </a:r>
            <a:r>
              <a:rPr lang="en-US"/>
              <a:t>. Use the buttons “Increase List Level” for </a:t>
            </a:r>
            <a:r>
              <a:rPr lang="en-US" err="1"/>
              <a:t>copytext</a:t>
            </a:r>
            <a:r>
              <a:rPr lang="en-US"/>
              <a:t> or bullet levels. Use the icons below to create visual content.</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p:cNvSpPr>
            <a:spLocks noGrp="1"/>
          </p:cNvSpPr>
          <p:nvPr>
            <p:ph type="body" sz="quarter" idx="13" hasCustomPrompt="1"/>
          </p:nvPr>
        </p:nvSpPr>
        <p:spPr bwMode="gray">
          <a:xfrm>
            <a:off x="623888" y="332656"/>
            <a:ext cx="10944225" cy="398144"/>
          </a:xfrm>
          <a:prstGeom prst="rect">
            <a:avLst/>
          </a:prstGeom>
        </p:spPr>
        <p:txBody>
          <a:bodyPr tIns="18000" anchor="t">
            <a:noAutofit/>
          </a:bodyPr>
          <a:lstStyle>
            <a:lvl1pPr marL="0" indent="0">
              <a:lnSpc>
                <a:spcPct val="100000"/>
              </a:lnSpc>
              <a:spcBef>
                <a:spcPts val="0"/>
              </a:spcBef>
              <a:spcAft>
                <a:spcPts val="0"/>
              </a:spcAft>
              <a:buFont typeface="Arial" panose="020B0604020202020204" pitchFamily="34" charset="0"/>
              <a:buNone/>
              <a:defRPr sz="2200" b="0" baseline="0">
                <a:solidFill>
                  <a:schemeClr val="accent1"/>
                </a:solidFill>
              </a:defRPr>
            </a:lvl1pPr>
            <a:lvl2pPr marL="0" indent="0">
              <a:lnSpc>
                <a:spcPct val="100000"/>
              </a:lnSpc>
              <a:spcBef>
                <a:spcPts val="0"/>
              </a:spcBef>
              <a:spcAft>
                <a:spcPts val="0"/>
              </a:spcAft>
              <a:buFont typeface="Arial" panose="020B0604020202020204" pitchFamily="34" charset="0"/>
              <a:buNone/>
              <a:defRPr sz="2200" b="0">
                <a:solidFill>
                  <a:schemeClr val="accent1"/>
                </a:solidFill>
              </a:defRPr>
            </a:lvl2pPr>
            <a:lvl3pPr marL="0" indent="0">
              <a:lnSpc>
                <a:spcPct val="100000"/>
              </a:lnSpc>
              <a:spcBef>
                <a:spcPts val="0"/>
              </a:spcBef>
              <a:spcAft>
                <a:spcPts val="0"/>
              </a:spcAft>
              <a:buNone/>
              <a:defRPr sz="2200" b="0">
                <a:solidFill>
                  <a:schemeClr val="accent1"/>
                </a:solidFill>
              </a:defRPr>
            </a:lvl3pPr>
            <a:lvl4pPr marL="0" indent="0">
              <a:lnSpc>
                <a:spcPct val="100000"/>
              </a:lnSpc>
              <a:spcBef>
                <a:spcPts val="0"/>
              </a:spcBef>
              <a:spcAft>
                <a:spcPts val="0"/>
              </a:spcAft>
              <a:buNone/>
              <a:defRPr sz="2200" b="0">
                <a:solidFill>
                  <a:schemeClr val="accent1"/>
                </a:solidFill>
              </a:defRPr>
            </a:lvl4pPr>
            <a:lvl5pPr marL="0" indent="0">
              <a:lnSpc>
                <a:spcPct val="100000"/>
              </a:lnSpc>
              <a:spcBef>
                <a:spcPts val="0"/>
              </a:spcBef>
              <a:spcAft>
                <a:spcPts val="0"/>
              </a:spcAft>
              <a:buNone/>
              <a:defRPr sz="2200" b="0">
                <a:solidFill>
                  <a:schemeClr val="accent1"/>
                </a:solidFill>
              </a:defRPr>
            </a:lvl5pPr>
            <a:lvl6pPr marL="0" indent="0">
              <a:lnSpc>
                <a:spcPct val="100000"/>
              </a:lnSpc>
              <a:spcBef>
                <a:spcPts val="0"/>
              </a:spcBef>
              <a:spcAft>
                <a:spcPts val="0"/>
              </a:spcAft>
              <a:buNone/>
              <a:defRPr sz="2200" b="0">
                <a:solidFill>
                  <a:schemeClr val="accent1"/>
                </a:solidFill>
              </a:defRPr>
            </a:lvl6pPr>
            <a:lvl7pPr marL="0" indent="0">
              <a:lnSpc>
                <a:spcPct val="100000"/>
              </a:lnSpc>
              <a:spcBef>
                <a:spcPts val="0"/>
              </a:spcBef>
              <a:spcAft>
                <a:spcPts val="0"/>
              </a:spcAft>
              <a:buNone/>
              <a:defRPr sz="2200" b="0">
                <a:solidFill>
                  <a:schemeClr val="accent1"/>
                </a:solidFill>
              </a:defRPr>
            </a:lvl7pPr>
            <a:lvl8pPr marL="0" indent="0">
              <a:lnSpc>
                <a:spcPct val="100000"/>
              </a:lnSpc>
              <a:spcBef>
                <a:spcPts val="0"/>
              </a:spcBef>
              <a:spcAft>
                <a:spcPts val="0"/>
              </a:spcAft>
              <a:buNone/>
              <a:defRPr sz="2200" b="0">
                <a:solidFill>
                  <a:schemeClr val="accent1"/>
                </a:solidFill>
              </a:defRPr>
            </a:lvl8pPr>
            <a:lvl9pPr marL="0" indent="0">
              <a:lnSpc>
                <a:spcPct val="100000"/>
              </a:lnSpc>
              <a:spcBef>
                <a:spcPts val="0"/>
              </a:spcBef>
              <a:spcAft>
                <a:spcPts val="0"/>
              </a:spcAft>
              <a:buNone/>
              <a:defRPr sz="2200" b="0">
                <a:solidFill>
                  <a:schemeClr val="accent1"/>
                </a:solidFill>
              </a:defRPr>
            </a:lvl9pPr>
          </a:lstStyle>
          <a:p>
            <a:pPr lvl="0"/>
            <a:r>
              <a:rPr lang="en-US" noProof="0"/>
              <a:t> </a:t>
            </a:r>
          </a:p>
        </p:txBody>
      </p:sp>
      <p:sp>
        <p:nvSpPr>
          <p:cNvPr id="4" name="Title 3"/>
          <p:cNvSpPr>
            <a:spLocks noGrp="1"/>
          </p:cNvSpPr>
          <p:nvPr>
            <p:ph type="title" hasCustomPrompt="1"/>
          </p:nvPr>
        </p:nvSpPr>
        <p:spPr bwMode="gray">
          <a:xfrm>
            <a:off x="623888" y="730801"/>
            <a:ext cx="10944225" cy="325952"/>
          </a:xfrm>
        </p:spPr>
        <p:txBody>
          <a:bodyPr/>
          <a:lstStyle/>
          <a:p>
            <a:r>
              <a:rPr lang="en-US"/>
              <a:t>Insert slide title here (max. 2 lines | max. 1 line with Action Title)</a:t>
            </a:r>
          </a:p>
        </p:txBody>
      </p:sp>
      <p:sp>
        <p:nvSpPr>
          <p:cNvPr id="2" name="Fußzeilenplatzhalter 1"/>
          <p:cNvSpPr>
            <a:spLocks noGrp="1"/>
          </p:cNvSpPr>
          <p:nvPr>
            <p:ph type="ftr" sz="quarter" idx="21"/>
          </p:nvPr>
        </p:nvSpPr>
        <p:spPr bwMode="gray"/>
        <p:txBody>
          <a:bodyPr/>
          <a:lstStyle/>
          <a:p>
            <a:r>
              <a:rPr lang="en-US"/>
              <a:t>Henis alicim fugiae es vendem rendi ilitibus iminvenimi, officit aturit ut mo consequis ant ut volut ulpa que ium dolo dernatur seniste mporpor eperfer natestem quibusd aectur? Nihilibus et quo tet rerorum </a:t>
            </a:r>
          </a:p>
        </p:txBody>
      </p:sp>
      <p:sp>
        <p:nvSpPr>
          <p:cNvPr id="3" name="Foliennummernplatzhalter 2"/>
          <p:cNvSpPr>
            <a:spLocks noGrp="1"/>
          </p:cNvSpPr>
          <p:nvPr>
            <p:ph type="sldNum" sz="quarter" idx="22"/>
          </p:nvPr>
        </p:nvSpPr>
        <p:spPr bwMode="gray"/>
        <p:txBody>
          <a:bodyPr/>
          <a:lstStyle/>
          <a:p>
            <a:fld id="{FD5E7EB4-4CDF-47BB-AF16-07782904B863}" type="slidenum">
              <a:rPr lang="en-US" smtClean="0"/>
              <a:t>‹#›</a:t>
            </a:fld>
            <a:endParaRPr lang="en-US"/>
          </a:p>
        </p:txBody>
      </p:sp>
    </p:spTree>
    <p:extLst>
      <p:ext uri="{BB962C8B-B14F-4D97-AF65-F5344CB8AC3E}">
        <p14:creationId xmlns:p14="http://schemas.microsoft.com/office/powerpoint/2010/main" val="401595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56" name="Freeform 55"/>
          <p:cNvSpPr/>
          <p:nvPr userDrawn="1"/>
        </p:nvSpPr>
        <p:spPr>
          <a:xfrm>
            <a:off x="137886" y="139700"/>
            <a:ext cx="9520466" cy="241300"/>
          </a:xfrm>
          <a:custGeom>
            <a:avLst/>
            <a:gdLst>
              <a:gd name="connsiteX0" fmla="*/ 27096 w 9520465"/>
              <a:gd name="connsiteY0" fmla="*/ 0 h 241300"/>
              <a:gd name="connsiteX1" fmla="*/ 9519689 w 9520465"/>
              <a:gd name="connsiteY1" fmla="*/ 0 h 241300"/>
              <a:gd name="connsiteX2" fmla="*/ 9520465 w 9520465"/>
              <a:gd name="connsiteY2" fmla="*/ 776 h 241300"/>
              <a:gd name="connsiteX3" fmla="*/ 9520465 w 9520465"/>
              <a:gd name="connsiteY3" fmla="*/ 236206 h 241300"/>
              <a:gd name="connsiteX4" fmla="*/ 9515371 w 9520465"/>
              <a:gd name="connsiteY4" fmla="*/ 241300 h 241300"/>
              <a:gd name="connsiteX5" fmla="*/ 3645 w 9520465"/>
              <a:gd name="connsiteY5" fmla="*/ 241300 h 241300"/>
              <a:gd name="connsiteX6" fmla="*/ 0 w 9520465"/>
              <a:gd name="connsiteY6" fmla="*/ 237655 h 241300"/>
              <a:gd name="connsiteX7" fmla="*/ 0 w 9520465"/>
              <a:gd name="connsiteY7" fmla="*/ 26809 h 241300"/>
              <a:gd name="connsiteX8" fmla="*/ 4233 w 9520465"/>
              <a:gd name="connsiteY8" fmla="*/ 11309 h 241300"/>
              <a:gd name="connsiteX9" fmla="*/ 13548 w 9520465"/>
              <a:gd name="connsiteY9" fmla="*/ 3351 h 241300"/>
              <a:gd name="connsiteX10" fmla="*/ 22862 w 9520465"/>
              <a:gd name="connsiteY10" fmla="*/ 419 h 241300"/>
              <a:gd name="connsiteX11" fmla="*/ 27096 w 9520465"/>
              <a:gd name="connsiteY11" fmla="*/ 0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0465" h="241300">
                <a:moveTo>
                  <a:pt x="27096" y="0"/>
                </a:moveTo>
                <a:lnTo>
                  <a:pt x="9519689" y="0"/>
                </a:lnTo>
                <a:lnTo>
                  <a:pt x="9520465" y="776"/>
                </a:lnTo>
                <a:lnTo>
                  <a:pt x="9520465" y="236206"/>
                </a:lnTo>
                <a:cubicBezTo>
                  <a:pt x="9520465" y="239019"/>
                  <a:pt x="9518184" y="241300"/>
                  <a:pt x="9515371" y="241300"/>
                </a:cubicBezTo>
                <a:lnTo>
                  <a:pt x="3645" y="241300"/>
                </a:lnTo>
                <a:lnTo>
                  <a:pt x="0" y="237655"/>
                </a:lnTo>
                <a:lnTo>
                  <a:pt x="0" y="26809"/>
                </a:lnTo>
                <a:lnTo>
                  <a:pt x="4233" y="11309"/>
                </a:lnTo>
                <a:lnTo>
                  <a:pt x="13548" y="3351"/>
                </a:lnTo>
                <a:lnTo>
                  <a:pt x="22862" y="419"/>
                </a:lnTo>
                <a:lnTo>
                  <a:pt x="27096"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7" name="Freeform 56"/>
          <p:cNvSpPr/>
          <p:nvPr userDrawn="1"/>
        </p:nvSpPr>
        <p:spPr>
          <a:xfrm>
            <a:off x="9653258" y="139700"/>
            <a:ext cx="2401940" cy="241300"/>
          </a:xfrm>
          <a:custGeom>
            <a:avLst/>
            <a:gdLst>
              <a:gd name="connsiteX0" fmla="*/ 4318 w 2401939"/>
              <a:gd name="connsiteY0" fmla="*/ 0 h 241300"/>
              <a:gd name="connsiteX1" fmla="*/ 2374855 w 2401939"/>
              <a:gd name="connsiteY1" fmla="*/ 0 h 241300"/>
              <a:gd name="connsiteX2" fmla="*/ 2390513 w 2401939"/>
              <a:gd name="connsiteY2" fmla="*/ 4188 h 241300"/>
              <a:gd name="connsiteX3" fmla="*/ 2398553 w 2401939"/>
              <a:gd name="connsiteY3" fmla="*/ 13405 h 241300"/>
              <a:gd name="connsiteX4" fmla="*/ 2401515 w 2401939"/>
              <a:gd name="connsiteY4" fmla="*/ 22620 h 241300"/>
              <a:gd name="connsiteX5" fmla="*/ 2401939 w 2401939"/>
              <a:gd name="connsiteY5" fmla="*/ 26809 h 241300"/>
              <a:gd name="connsiteX6" fmla="*/ 2401939 w 2401939"/>
              <a:gd name="connsiteY6" fmla="*/ 236998 h 241300"/>
              <a:gd name="connsiteX7" fmla="*/ 2397637 w 2401939"/>
              <a:gd name="connsiteY7" fmla="*/ 241300 h 241300"/>
              <a:gd name="connsiteX8" fmla="*/ 0 w 2401939"/>
              <a:gd name="connsiteY8" fmla="*/ 241300 h 241300"/>
              <a:gd name="connsiteX9" fmla="*/ 5094 w 2401939"/>
              <a:gd name="connsiteY9" fmla="*/ 236206 h 241300"/>
              <a:gd name="connsiteX10" fmla="*/ 5094 w 2401939"/>
              <a:gd name="connsiteY10" fmla="*/ 776 h 241300"/>
              <a:gd name="connsiteX11" fmla="*/ 4318 w 2401939"/>
              <a:gd name="connsiteY11" fmla="*/ 0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01939" h="241300">
                <a:moveTo>
                  <a:pt x="4318" y="0"/>
                </a:moveTo>
                <a:lnTo>
                  <a:pt x="2374855" y="0"/>
                </a:lnTo>
                <a:lnTo>
                  <a:pt x="2390513" y="4188"/>
                </a:lnTo>
                <a:lnTo>
                  <a:pt x="2398553" y="13405"/>
                </a:lnTo>
                <a:lnTo>
                  <a:pt x="2401515" y="22620"/>
                </a:lnTo>
                <a:lnTo>
                  <a:pt x="2401939" y="26809"/>
                </a:lnTo>
                <a:lnTo>
                  <a:pt x="2401939" y="236998"/>
                </a:lnTo>
                <a:lnTo>
                  <a:pt x="2397637" y="241300"/>
                </a:lnTo>
                <a:lnTo>
                  <a:pt x="0" y="241300"/>
                </a:lnTo>
                <a:cubicBezTo>
                  <a:pt x="2813" y="241300"/>
                  <a:pt x="5094" y="239019"/>
                  <a:pt x="5094" y="236206"/>
                </a:cubicBezTo>
                <a:lnTo>
                  <a:pt x="5094" y="776"/>
                </a:lnTo>
                <a:lnTo>
                  <a:pt x="4318"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 name="Text Placeholder 4"/>
          <p:cNvSpPr>
            <a:spLocks noGrp="1"/>
          </p:cNvSpPr>
          <p:nvPr>
            <p:ph type="body" sz="quarter" idx="10"/>
          </p:nvPr>
        </p:nvSpPr>
        <p:spPr>
          <a:xfrm>
            <a:off x="415924" y="803275"/>
            <a:ext cx="11386800" cy="893763"/>
          </a:xfrm>
        </p:spPr>
        <p:txBody>
          <a:bodyPr lIns="0">
            <a:noAutofit/>
          </a:bodyPr>
          <a:lstStyle>
            <a:lvl1pPr marL="0" indent="0">
              <a:lnSpc>
                <a:spcPts val="3240"/>
              </a:lnSpc>
              <a:spcBef>
                <a:spcPts val="0"/>
              </a:spcBef>
              <a:buNone/>
              <a:defRPr sz="27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4"/>
          <p:cNvSpPr>
            <a:spLocks noGrp="1"/>
          </p:cNvSpPr>
          <p:nvPr>
            <p:ph type="body" sz="quarter" idx="11"/>
          </p:nvPr>
        </p:nvSpPr>
        <p:spPr>
          <a:xfrm>
            <a:off x="415924" y="528320"/>
            <a:ext cx="11386800" cy="338059"/>
          </a:xfrm>
        </p:spPr>
        <p:txBody>
          <a:bodyPr lIns="0">
            <a:noAutofit/>
          </a:bodyPr>
          <a:lstStyle>
            <a:lvl1pPr marL="0" indent="0">
              <a:lnSpc>
                <a:spcPts val="2000"/>
              </a:lnSpc>
              <a:spcBef>
                <a:spcPts val="0"/>
              </a:spcBef>
              <a:buNone/>
              <a:defRPr sz="2000" baseline="0">
                <a:solidFill>
                  <a:schemeClr val="tx1"/>
                </a:solidFill>
              </a:defRPr>
            </a:lvl1pPr>
            <a:lvl2pPr marL="457200" indent="0">
              <a:lnSpc>
                <a:spcPts val="2000"/>
              </a:lnSpc>
              <a:spcBef>
                <a:spcPts val="0"/>
              </a:spcBef>
              <a:buNone/>
              <a:defRPr sz="2000" baseline="0">
                <a:solidFill>
                  <a:schemeClr val="tx1"/>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
        <p:nvSpPr>
          <p:cNvPr id="24" name="Slide Number Placeholder 5"/>
          <p:cNvSpPr>
            <a:spLocks noGrp="1"/>
          </p:cNvSpPr>
          <p:nvPr>
            <p:ph type="sldNum" sz="quarter" idx="21"/>
          </p:nvPr>
        </p:nvSpPr>
        <p:spPr>
          <a:xfrm>
            <a:off x="54001" y="6411435"/>
            <a:ext cx="533399" cy="365125"/>
          </a:xfrm>
          <a:prstGeom prst="rect">
            <a:avLst/>
          </a:prstGeom>
        </p:spPr>
        <p:txBody>
          <a:bodyPr/>
          <a:lstStyle>
            <a:lvl1pPr algn="l">
              <a:defRPr sz="800"/>
            </a:lvl1pPr>
          </a:lstStyle>
          <a:p>
            <a:fld id="{DABD0C2C-16A1-A948-A40F-15152977CC7B}" type="slidenum">
              <a:rPr lang="en-US" smtClean="0"/>
              <a:t>‹#›</a:t>
            </a:fld>
            <a:endParaRPr lang="en-US"/>
          </a:p>
        </p:txBody>
      </p:sp>
      <p:sp>
        <p:nvSpPr>
          <p:cNvPr id="26" name="Footer Placeholder 4"/>
          <p:cNvSpPr>
            <a:spLocks noGrp="1"/>
          </p:cNvSpPr>
          <p:nvPr>
            <p:ph type="ftr" sz="quarter" idx="22"/>
          </p:nvPr>
        </p:nvSpPr>
        <p:spPr>
          <a:xfrm>
            <a:off x="667438" y="6411435"/>
            <a:ext cx="5402855" cy="365125"/>
          </a:xfrm>
          <a:prstGeom prst="rect">
            <a:avLst/>
          </a:prstGeom>
        </p:spPr>
        <p:txBody>
          <a:bodyPr/>
          <a:lstStyle>
            <a:lvl1pPr algn="l">
              <a:defRPr sz="800" b="0" i="0">
                <a:solidFill>
                  <a:schemeClr val="accent5"/>
                </a:solidFill>
                <a:latin typeface="Trebuchet MS" panose="020B0603020202020204" pitchFamily="34" charset="0"/>
              </a:defRPr>
            </a:lvl1pPr>
          </a:lstStyle>
          <a:p>
            <a:r>
              <a:rPr lang="en-US"/>
              <a:t>Henis alicim fugiae es vendem rendi ilitibus iminvenimi, officit aturit ut mo consequis ant ut volut ulpa</a:t>
            </a:r>
          </a:p>
          <a:p>
            <a:r>
              <a:rPr lang="en-US"/>
              <a:t>que ium dolo dernatur seniste mporpor eperfer natestem quibusd aectur? Nihilibus et quo tet rerorum</a:t>
            </a:r>
          </a:p>
          <a:p>
            <a:endParaRPr lang="en-US"/>
          </a:p>
        </p:txBody>
      </p:sp>
      <p:pic>
        <p:nvPicPr>
          <p:cNvPr id="31" name="Picture 30" descr="A close up of a sign&#10;&#10;Description automatically generated"/>
          <p:cNvPicPr>
            <a:picLocks noChangeAspect="1"/>
          </p:cNvPicPr>
          <p:nvPr userDrawn="1"/>
        </p:nvPicPr>
        <p:blipFill>
          <a:blip r:embed="rId2" cstate="email"/>
          <a:stretch>
            <a:fillRect/>
          </a:stretch>
        </p:blipFill>
        <p:spPr>
          <a:xfrm>
            <a:off x="10981186" y="6405612"/>
            <a:ext cx="1065870" cy="327261"/>
          </a:xfrm>
          <a:prstGeom prst="rect">
            <a:avLst/>
          </a:prstGeom>
        </p:spPr>
      </p:pic>
      <p:sp>
        <p:nvSpPr>
          <p:cNvPr id="32" name="Freeform 31"/>
          <p:cNvSpPr/>
          <p:nvPr userDrawn="1"/>
        </p:nvSpPr>
        <p:spPr>
          <a:xfrm>
            <a:off x="139702" y="6219315"/>
            <a:ext cx="11915774" cy="104400"/>
          </a:xfrm>
          <a:custGeom>
            <a:avLst/>
            <a:gdLst>
              <a:gd name="connsiteX0" fmla="*/ 0 w 11909425"/>
              <a:gd name="connsiteY0" fmla="*/ 0 h 104400"/>
              <a:gd name="connsiteX1" fmla="*/ 33915 w 11909425"/>
              <a:gd name="connsiteY1" fmla="*/ 0 h 104400"/>
              <a:gd name="connsiteX2" fmla="*/ 11875510 w 11909425"/>
              <a:gd name="connsiteY2" fmla="*/ 0 h 104400"/>
              <a:gd name="connsiteX3" fmla="*/ 11909425 w 11909425"/>
              <a:gd name="connsiteY3" fmla="*/ 0 h 104400"/>
              <a:gd name="connsiteX4" fmla="*/ 11909425 w 11909425"/>
              <a:gd name="connsiteY4" fmla="*/ 33915 h 104400"/>
              <a:gd name="connsiteX5" fmla="*/ 11909425 w 11909425"/>
              <a:gd name="connsiteY5" fmla="*/ 70485 h 104400"/>
              <a:gd name="connsiteX6" fmla="*/ 11909425 w 11909425"/>
              <a:gd name="connsiteY6" fmla="*/ 71360 h 104400"/>
              <a:gd name="connsiteX7" fmla="*/ 11909063 w 11909425"/>
              <a:gd name="connsiteY7" fmla="*/ 71360 h 104400"/>
              <a:gd name="connsiteX8" fmla="*/ 11899492 w 11909425"/>
              <a:gd name="connsiteY8" fmla="*/ 94467 h 104400"/>
              <a:gd name="connsiteX9" fmla="*/ 11875510 w 11909425"/>
              <a:gd name="connsiteY9" fmla="*/ 104400 h 104400"/>
              <a:gd name="connsiteX10" fmla="*/ 33915 w 11909425"/>
              <a:gd name="connsiteY10" fmla="*/ 104400 h 104400"/>
              <a:gd name="connsiteX11" fmla="*/ 9934 w 11909425"/>
              <a:gd name="connsiteY11" fmla="*/ 94467 h 104400"/>
              <a:gd name="connsiteX12" fmla="*/ 363 w 11909425"/>
              <a:gd name="connsiteY12" fmla="*/ 71360 h 104400"/>
              <a:gd name="connsiteX13" fmla="*/ 0 w 11909425"/>
              <a:gd name="connsiteY13" fmla="*/ 71360 h 104400"/>
              <a:gd name="connsiteX14" fmla="*/ 0 w 11909425"/>
              <a:gd name="connsiteY14" fmla="*/ 70485 h 104400"/>
              <a:gd name="connsiteX15" fmla="*/ 0 w 11909425"/>
              <a:gd name="connsiteY15" fmla="*/ 33915 h 1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09425" h="104400">
                <a:moveTo>
                  <a:pt x="0" y="0"/>
                </a:moveTo>
                <a:lnTo>
                  <a:pt x="33915" y="0"/>
                </a:lnTo>
                <a:lnTo>
                  <a:pt x="11875510" y="0"/>
                </a:lnTo>
                <a:lnTo>
                  <a:pt x="11909425" y="0"/>
                </a:lnTo>
                <a:lnTo>
                  <a:pt x="11909425" y="33915"/>
                </a:lnTo>
                <a:lnTo>
                  <a:pt x="11909425" y="70485"/>
                </a:lnTo>
                <a:lnTo>
                  <a:pt x="11909425" y="71360"/>
                </a:lnTo>
                <a:lnTo>
                  <a:pt x="11909063" y="71360"/>
                </a:lnTo>
                <a:lnTo>
                  <a:pt x="11899492" y="94467"/>
                </a:lnTo>
                <a:cubicBezTo>
                  <a:pt x="11893354" y="100604"/>
                  <a:pt x="11884875" y="104400"/>
                  <a:pt x="11875510" y="104400"/>
                </a:cubicBezTo>
                <a:lnTo>
                  <a:pt x="33915" y="104400"/>
                </a:lnTo>
                <a:cubicBezTo>
                  <a:pt x="24550" y="104400"/>
                  <a:pt x="16071" y="100604"/>
                  <a:pt x="9934" y="94467"/>
                </a:cubicBezTo>
                <a:lnTo>
                  <a:pt x="363" y="71360"/>
                </a:lnTo>
                <a:lnTo>
                  <a:pt x="0" y="71360"/>
                </a:lnTo>
                <a:lnTo>
                  <a:pt x="0" y="70485"/>
                </a:lnTo>
                <a:lnTo>
                  <a:pt x="0" y="3391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8" name="Text Placeholder 2"/>
          <p:cNvSpPr>
            <a:spLocks noGrp="1"/>
          </p:cNvSpPr>
          <p:nvPr>
            <p:ph type="body" sz="quarter" idx="23"/>
          </p:nvPr>
        </p:nvSpPr>
        <p:spPr>
          <a:xfrm>
            <a:off x="415926" y="2092960"/>
            <a:ext cx="4827600" cy="3106800"/>
          </a:xfrm>
        </p:spPr>
        <p:txBody>
          <a:bodyPr lIns="0" tIns="0">
            <a:noAutofit/>
          </a:bodyPr>
          <a:lstStyle>
            <a:lvl1pPr marL="0" indent="0">
              <a:lnSpc>
                <a:spcPct val="90000"/>
              </a:lnSpc>
              <a:spcBef>
                <a:spcPts val="0"/>
              </a:spcBef>
              <a:spcAft>
                <a:spcPts val="1000"/>
              </a:spcAft>
              <a:buNone/>
              <a:defRPr sz="1100" b="0"/>
            </a:lvl1pPr>
            <a:lvl2pPr indent="-152400">
              <a:lnSpc>
                <a:spcPct val="90000"/>
              </a:lnSpc>
              <a:spcBef>
                <a:spcPts val="0"/>
              </a:spcBef>
              <a:buClr>
                <a:schemeClr val="tx1"/>
              </a:buClr>
              <a:defRPr sz="1100" b="0">
                <a:solidFill>
                  <a:schemeClr val="accent5"/>
                </a:solidFill>
              </a:defRPr>
            </a:lvl2pPr>
            <a:lvl3pPr marL="936625" indent="-250825">
              <a:lnSpc>
                <a:spcPct val="90000"/>
              </a:lnSpc>
              <a:spcBef>
                <a:spcPts val="0"/>
              </a:spcBef>
              <a:buClr>
                <a:schemeClr val="bg2"/>
              </a:buClr>
              <a:defRPr sz="1100" b="0">
                <a:solidFill>
                  <a:schemeClr val="accent5"/>
                </a:solidFill>
              </a:defRPr>
            </a:lvl3pPr>
            <a:lvl4pPr marL="1117600">
              <a:lnSpc>
                <a:spcPct val="90000"/>
              </a:lnSpc>
              <a:spcBef>
                <a:spcPts val="0"/>
              </a:spcBef>
              <a:buClr>
                <a:schemeClr val="accent2"/>
              </a:buClr>
              <a:defRPr sz="1100" b="0">
                <a:solidFill>
                  <a:schemeClr val="accent5"/>
                </a:solidFill>
              </a:defRPr>
            </a:lvl4pPr>
            <a:lvl5pPr marL="1338580" indent="-228600">
              <a:lnSpc>
                <a:spcPct val="90000"/>
              </a:lnSpc>
              <a:spcBef>
                <a:spcPts val="0"/>
              </a:spcBef>
              <a:buClr>
                <a:schemeClr val="accent3"/>
              </a:buClr>
              <a:defRPr sz="1100" b="0">
                <a:solidFill>
                  <a:schemeClr val="accent5"/>
                </a:solidFill>
              </a:defRPr>
            </a:lvl5pPr>
          </a:lstStyle>
          <a:p>
            <a:pPr lvl="0"/>
            <a:r>
              <a:rPr lang="en-US"/>
              <a:t>Click to edit Master text styles</a:t>
            </a:r>
          </a:p>
          <a:p>
            <a:pPr lvl="1"/>
            <a:r>
              <a:rPr lang="en-US"/>
              <a:t>Bullet point style</a:t>
            </a:r>
          </a:p>
          <a:p>
            <a:pPr lvl="2"/>
            <a:r>
              <a:rPr lang="en-US"/>
              <a:t>Second level</a:t>
            </a:r>
          </a:p>
          <a:p>
            <a:pPr lvl="3"/>
            <a:r>
              <a:rPr lang="en-US"/>
              <a:t>Third level</a:t>
            </a:r>
          </a:p>
          <a:p>
            <a:pPr lvl="4"/>
            <a:r>
              <a:rPr lang="en-US"/>
              <a:t>Fourth level</a:t>
            </a:r>
          </a:p>
        </p:txBody>
      </p:sp>
      <p:sp>
        <p:nvSpPr>
          <p:cNvPr id="30" name="Content Placeholder 16"/>
          <p:cNvSpPr>
            <a:spLocks noGrp="1"/>
          </p:cNvSpPr>
          <p:nvPr>
            <p:ph sz="quarter" idx="13"/>
          </p:nvPr>
        </p:nvSpPr>
        <p:spPr>
          <a:xfrm>
            <a:off x="5486060" y="2092960"/>
            <a:ext cx="6315621" cy="3106800"/>
          </a:xfrm>
        </p:spPr>
        <p:txBody>
          <a:bodyPr tIns="0">
            <a:noAutofit/>
          </a:bodyPr>
          <a:lstStyle>
            <a:lvl1pPr marL="0" indent="0">
              <a:buNone/>
              <a:defRPr sz="1100">
                <a:solidFill>
                  <a:schemeClr val="tx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33" name="Text Placeholder 7"/>
          <p:cNvSpPr>
            <a:spLocks noGrp="1"/>
          </p:cNvSpPr>
          <p:nvPr>
            <p:ph type="body" sz="quarter" idx="14"/>
          </p:nvPr>
        </p:nvSpPr>
        <p:spPr>
          <a:xfrm>
            <a:off x="5486061" y="4886960"/>
            <a:ext cx="6311810" cy="312800"/>
          </a:xfrm>
        </p:spPr>
        <p:txBody>
          <a:bodyPr lIns="0">
            <a:noAutofit/>
          </a:bodyPr>
          <a:lstStyle>
            <a:lvl1pPr marL="0" indent="0" algn="ctr">
              <a:lnSpc>
                <a:spcPts val="900"/>
              </a:lnSpc>
              <a:spcBef>
                <a:spcPts val="0"/>
              </a:spcBef>
              <a:spcAft>
                <a:spcPts val="0"/>
              </a:spcAft>
              <a:buNone/>
              <a:defRPr sz="800">
                <a:solidFill>
                  <a:schemeClr val="tx1"/>
                </a:solidFill>
              </a:defRPr>
            </a:lvl1pPr>
            <a:lvl2pPr marL="457200" indent="0">
              <a:lnSpc>
                <a:spcPts val="1320"/>
              </a:lnSpc>
              <a:spcBef>
                <a:spcPts val="0"/>
              </a:spcBef>
              <a:spcAft>
                <a:spcPts val="0"/>
              </a:spcAft>
              <a:buNone/>
              <a:defRPr sz="1100">
                <a:solidFill>
                  <a:schemeClr val="bg1"/>
                </a:solidFill>
              </a:defRPr>
            </a:lvl2pPr>
            <a:lvl3pPr marL="894080" indent="-254000">
              <a:lnSpc>
                <a:spcPts val="1320"/>
              </a:lnSpc>
              <a:spcBef>
                <a:spcPts val="0"/>
              </a:spcBef>
              <a:spcAft>
                <a:spcPts val="0"/>
              </a:spcAft>
              <a:buClr>
                <a:schemeClr val="bg2"/>
              </a:buClr>
              <a:defRPr sz="1100">
                <a:solidFill>
                  <a:schemeClr val="bg1"/>
                </a:solidFill>
              </a:defRPr>
            </a:lvl3pPr>
            <a:lvl4pPr marL="1117600" indent="-254000">
              <a:lnSpc>
                <a:spcPts val="1320"/>
              </a:lnSpc>
              <a:spcBef>
                <a:spcPts val="0"/>
              </a:spcBef>
              <a:spcAft>
                <a:spcPts val="0"/>
              </a:spcAft>
              <a:buClr>
                <a:schemeClr val="bg2"/>
              </a:buClr>
              <a:defRPr sz="1100">
                <a:solidFill>
                  <a:schemeClr val="bg1"/>
                </a:solidFill>
              </a:defRPr>
            </a:lvl4pPr>
            <a:lvl5pPr marL="1339850" indent="-254000">
              <a:lnSpc>
                <a:spcPts val="1320"/>
              </a:lnSpc>
              <a:spcBef>
                <a:spcPts val="0"/>
              </a:spcBef>
              <a:spcAft>
                <a:spcPts val="0"/>
              </a:spcAft>
              <a:buClr>
                <a:schemeClr val="accent3"/>
              </a:buClr>
              <a:defRPr sz="1100">
                <a:solidFill>
                  <a:schemeClr val="bg1"/>
                </a:solidFill>
              </a:defRPr>
            </a:lvl5pPr>
          </a:lstStyle>
          <a:p>
            <a:pPr lvl="0"/>
            <a:r>
              <a:rPr lang="en-US"/>
              <a:t>Click to edit Master text styles</a:t>
            </a:r>
          </a:p>
        </p:txBody>
      </p:sp>
      <p:sp>
        <p:nvSpPr>
          <p:cNvPr id="21" name="Text Placeholder 11"/>
          <p:cNvSpPr>
            <a:spLocks noGrp="1"/>
          </p:cNvSpPr>
          <p:nvPr>
            <p:ph type="body" sz="quarter" idx="20" hasCustomPrompt="1"/>
          </p:nvPr>
        </p:nvSpPr>
        <p:spPr>
          <a:xfrm>
            <a:off x="2808561"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2 TITLE</a:t>
            </a:r>
          </a:p>
        </p:txBody>
      </p:sp>
      <p:sp>
        <p:nvSpPr>
          <p:cNvPr id="25" name="Text Placeholder 11"/>
          <p:cNvSpPr>
            <a:spLocks noGrp="1"/>
          </p:cNvSpPr>
          <p:nvPr>
            <p:ph type="body" sz="quarter" idx="17" hasCustomPrompt="1"/>
          </p:nvPr>
        </p:nvSpPr>
        <p:spPr>
          <a:xfrm>
            <a:off x="5168845"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3 TITLE</a:t>
            </a:r>
          </a:p>
        </p:txBody>
      </p:sp>
      <p:sp>
        <p:nvSpPr>
          <p:cNvPr id="34" name="Text Placeholder 11"/>
          <p:cNvSpPr>
            <a:spLocks noGrp="1"/>
          </p:cNvSpPr>
          <p:nvPr>
            <p:ph type="body" sz="quarter" idx="18" hasCustomPrompt="1"/>
          </p:nvPr>
        </p:nvSpPr>
        <p:spPr>
          <a:xfrm>
            <a:off x="7556228"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4 TITLE</a:t>
            </a:r>
          </a:p>
        </p:txBody>
      </p:sp>
      <p:sp>
        <p:nvSpPr>
          <p:cNvPr id="36" name="Text Placeholder 11"/>
          <p:cNvSpPr>
            <a:spLocks noGrp="1"/>
          </p:cNvSpPr>
          <p:nvPr>
            <p:ph type="body" sz="quarter" idx="24" hasCustomPrompt="1"/>
          </p:nvPr>
        </p:nvSpPr>
        <p:spPr>
          <a:xfrm>
            <a:off x="396667"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1 TITLE</a:t>
            </a:r>
          </a:p>
        </p:txBody>
      </p:sp>
      <p:sp>
        <p:nvSpPr>
          <p:cNvPr id="35" name="Text Placeholder 11"/>
          <p:cNvSpPr>
            <a:spLocks noGrp="1"/>
          </p:cNvSpPr>
          <p:nvPr>
            <p:ph type="body" sz="quarter" idx="19" hasCustomPrompt="1"/>
          </p:nvPr>
        </p:nvSpPr>
        <p:spPr>
          <a:xfrm>
            <a:off x="9905727" y="149540"/>
            <a:ext cx="1901826" cy="223838"/>
          </a:xfrm>
        </p:spPr>
        <p:txBody>
          <a:bodyPr>
            <a:noAutofit/>
          </a:bodyPr>
          <a:lstStyle>
            <a:lvl1pPr marL="0" indent="0" algn="ctr">
              <a:buNone/>
              <a:defRPr sz="10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SECTION 5 TITLE</a:t>
            </a:r>
          </a:p>
        </p:txBody>
      </p:sp>
    </p:spTree>
    <p:extLst>
      <p:ext uri="{BB962C8B-B14F-4D97-AF65-F5344CB8AC3E}">
        <p14:creationId xmlns:p14="http://schemas.microsoft.com/office/powerpoint/2010/main" val="42141206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28" name="Slide Number Placeholder 5"/>
          <p:cNvSpPr>
            <a:spLocks noGrp="1"/>
          </p:cNvSpPr>
          <p:nvPr>
            <p:ph type="sldNum" sz="quarter" idx="21"/>
          </p:nvPr>
        </p:nvSpPr>
        <p:spPr>
          <a:xfrm>
            <a:off x="54001" y="6411435"/>
            <a:ext cx="533399" cy="365125"/>
          </a:xfrm>
          <a:prstGeom prst="rect">
            <a:avLst/>
          </a:prstGeom>
        </p:spPr>
        <p:txBody>
          <a:bodyPr/>
          <a:lstStyle>
            <a:lvl1pPr algn="l">
              <a:defRPr sz="800"/>
            </a:lvl1pPr>
          </a:lstStyle>
          <a:p>
            <a:fld id="{DABD0C2C-16A1-A948-A40F-15152977CC7B}" type="slidenum">
              <a:rPr lang="en-US" smtClean="0"/>
              <a:t>‹#›</a:t>
            </a:fld>
            <a:endParaRPr lang="en-US"/>
          </a:p>
        </p:txBody>
      </p:sp>
      <p:sp>
        <p:nvSpPr>
          <p:cNvPr id="19" name="Footer Placeholder 4"/>
          <p:cNvSpPr>
            <a:spLocks noGrp="1"/>
          </p:cNvSpPr>
          <p:nvPr>
            <p:ph type="ftr" sz="quarter" idx="11"/>
          </p:nvPr>
        </p:nvSpPr>
        <p:spPr>
          <a:xfrm>
            <a:off x="667438" y="6411435"/>
            <a:ext cx="5402855" cy="365125"/>
          </a:xfrm>
          <a:prstGeom prst="rect">
            <a:avLst/>
          </a:prstGeom>
        </p:spPr>
        <p:txBody>
          <a:bodyPr/>
          <a:lstStyle>
            <a:lvl1pPr algn="l">
              <a:defRPr sz="800" b="0" i="0">
                <a:solidFill>
                  <a:schemeClr val="accent5"/>
                </a:solidFill>
                <a:latin typeface="Trebuchet MS" panose="020B0603020202020204" pitchFamily="34" charset="0"/>
              </a:defRPr>
            </a:lvl1pPr>
          </a:lstStyle>
          <a:p>
            <a:r>
              <a:rPr lang="en-US"/>
              <a:t>Henis alicim fugiae es vendem rendi ilitibus iminvenimi, officit aturit ut mo consequis ant ut volut ulpa</a:t>
            </a:r>
          </a:p>
          <a:p>
            <a:r>
              <a:rPr lang="en-US"/>
              <a:t>que ium dolo dernatur seniste mporpor eperfer natestem quibusd aectur? Nihilibus et quo tet rerorum</a:t>
            </a:r>
          </a:p>
          <a:p>
            <a:endParaRPr lang="en-US"/>
          </a:p>
        </p:txBody>
      </p:sp>
      <p:pic>
        <p:nvPicPr>
          <p:cNvPr id="10" name="Picture 9" descr="A close up of a sign&#10;&#10;Description automatically generated"/>
          <p:cNvPicPr>
            <a:picLocks noChangeAspect="1"/>
          </p:cNvPicPr>
          <p:nvPr userDrawn="1"/>
        </p:nvPicPr>
        <p:blipFill>
          <a:blip r:embed="rId2" cstate="email"/>
          <a:stretch>
            <a:fillRect/>
          </a:stretch>
        </p:blipFill>
        <p:spPr>
          <a:xfrm>
            <a:off x="10981186" y="6405612"/>
            <a:ext cx="1065870" cy="327261"/>
          </a:xfrm>
          <a:prstGeom prst="rect">
            <a:avLst/>
          </a:prstGeom>
        </p:spPr>
      </p:pic>
      <p:sp>
        <p:nvSpPr>
          <p:cNvPr id="11" name="Freeform 10"/>
          <p:cNvSpPr/>
          <p:nvPr userDrawn="1"/>
        </p:nvSpPr>
        <p:spPr>
          <a:xfrm>
            <a:off x="139702" y="6219315"/>
            <a:ext cx="11915774" cy="104400"/>
          </a:xfrm>
          <a:custGeom>
            <a:avLst/>
            <a:gdLst>
              <a:gd name="connsiteX0" fmla="*/ 0 w 11909425"/>
              <a:gd name="connsiteY0" fmla="*/ 0 h 104400"/>
              <a:gd name="connsiteX1" fmla="*/ 33915 w 11909425"/>
              <a:gd name="connsiteY1" fmla="*/ 0 h 104400"/>
              <a:gd name="connsiteX2" fmla="*/ 11875510 w 11909425"/>
              <a:gd name="connsiteY2" fmla="*/ 0 h 104400"/>
              <a:gd name="connsiteX3" fmla="*/ 11909425 w 11909425"/>
              <a:gd name="connsiteY3" fmla="*/ 0 h 104400"/>
              <a:gd name="connsiteX4" fmla="*/ 11909425 w 11909425"/>
              <a:gd name="connsiteY4" fmla="*/ 33915 h 104400"/>
              <a:gd name="connsiteX5" fmla="*/ 11909425 w 11909425"/>
              <a:gd name="connsiteY5" fmla="*/ 70485 h 104400"/>
              <a:gd name="connsiteX6" fmla="*/ 11909425 w 11909425"/>
              <a:gd name="connsiteY6" fmla="*/ 71360 h 104400"/>
              <a:gd name="connsiteX7" fmla="*/ 11909063 w 11909425"/>
              <a:gd name="connsiteY7" fmla="*/ 71360 h 104400"/>
              <a:gd name="connsiteX8" fmla="*/ 11899492 w 11909425"/>
              <a:gd name="connsiteY8" fmla="*/ 94467 h 104400"/>
              <a:gd name="connsiteX9" fmla="*/ 11875510 w 11909425"/>
              <a:gd name="connsiteY9" fmla="*/ 104400 h 104400"/>
              <a:gd name="connsiteX10" fmla="*/ 33915 w 11909425"/>
              <a:gd name="connsiteY10" fmla="*/ 104400 h 104400"/>
              <a:gd name="connsiteX11" fmla="*/ 9934 w 11909425"/>
              <a:gd name="connsiteY11" fmla="*/ 94467 h 104400"/>
              <a:gd name="connsiteX12" fmla="*/ 363 w 11909425"/>
              <a:gd name="connsiteY12" fmla="*/ 71360 h 104400"/>
              <a:gd name="connsiteX13" fmla="*/ 0 w 11909425"/>
              <a:gd name="connsiteY13" fmla="*/ 71360 h 104400"/>
              <a:gd name="connsiteX14" fmla="*/ 0 w 11909425"/>
              <a:gd name="connsiteY14" fmla="*/ 70485 h 104400"/>
              <a:gd name="connsiteX15" fmla="*/ 0 w 11909425"/>
              <a:gd name="connsiteY15" fmla="*/ 33915 h 1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09425" h="104400">
                <a:moveTo>
                  <a:pt x="0" y="0"/>
                </a:moveTo>
                <a:lnTo>
                  <a:pt x="33915" y="0"/>
                </a:lnTo>
                <a:lnTo>
                  <a:pt x="11875510" y="0"/>
                </a:lnTo>
                <a:lnTo>
                  <a:pt x="11909425" y="0"/>
                </a:lnTo>
                <a:lnTo>
                  <a:pt x="11909425" y="33915"/>
                </a:lnTo>
                <a:lnTo>
                  <a:pt x="11909425" y="70485"/>
                </a:lnTo>
                <a:lnTo>
                  <a:pt x="11909425" y="71360"/>
                </a:lnTo>
                <a:lnTo>
                  <a:pt x="11909063" y="71360"/>
                </a:lnTo>
                <a:lnTo>
                  <a:pt x="11899492" y="94467"/>
                </a:lnTo>
                <a:cubicBezTo>
                  <a:pt x="11893354" y="100604"/>
                  <a:pt x="11884875" y="104400"/>
                  <a:pt x="11875510" y="104400"/>
                </a:cubicBezTo>
                <a:lnTo>
                  <a:pt x="33915" y="104400"/>
                </a:lnTo>
                <a:cubicBezTo>
                  <a:pt x="24550" y="104400"/>
                  <a:pt x="16071" y="100604"/>
                  <a:pt x="9934" y="94467"/>
                </a:cubicBezTo>
                <a:lnTo>
                  <a:pt x="363" y="71360"/>
                </a:lnTo>
                <a:lnTo>
                  <a:pt x="0" y="71360"/>
                </a:lnTo>
                <a:lnTo>
                  <a:pt x="0" y="70485"/>
                </a:lnTo>
                <a:lnTo>
                  <a:pt x="0" y="3391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2" name="Content Placeholder 16"/>
          <p:cNvSpPr>
            <a:spLocks noGrp="1"/>
          </p:cNvSpPr>
          <p:nvPr>
            <p:ph sz="quarter" idx="13"/>
          </p:nvPr>
        </p:nvSpPr>
        <p:spPr>
          <a:xfrm>
            <a:off x="415926" y="1820815"/>
            <a:ext cx="5661545" cy="4003043"/>
          </a:xfrm>
        </p:spPr>
        <p:txBody>
          <a:bodyPr tIns="0">
            <a:noAutofit/>
          </a:bodyPr>
          <a:lstStyle>
            <a:lvl1pPr marL="0" indent="0">
              <a:buNone/>
              <a:defRPr sz="1100">
                <a:solidFill>
                  <a:schemeClr val="tx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13" name="Content Placeholder 16"/>
          <p:cNvSpPr>
            <a:spLocks noGrp="1"/>
          </p:cNvSpPr>
          <p:nvPr>
            <p:ph sz="quarter" idx="22"/>
          </p:nvPr>
        </p:nvSpPr>
        <p:spPr>
          <a:xfrm>
            <a:off x="6212593" y="1820815"/>
            <a:ext cx="5661545" cy="4003043"/>
          </a:xfrm>
        </p:spPr>
        <p:txBody>
          <a:bodyPr tIns="0">
            <a:noAutofit/>
          </a:bodyPr>
          <a:lstStyle>
            <a:lvl1pPr marL="0" indent="0">
              <a:buNone/>
              <a:defRPr sz="1100">
                <a:solidFill>
                  <a:schemeClr val="tx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15" name="Text Placeholder 4"/>
          <p:cNvSpPr>
            <a:spLocks noGrp="1"/>
          </p:cNvSpPr>
          <p:nvPr>
            <p:ph type="body" sz="quarter" idx="10"/>
          </p:nvPr>
        </p:nvSpPr>
        <p:spPr>
          <a:xfrm>
            <a:off x="415926" y="803275"/>
            <a:ext cx="11455401" cy="893763"/>
          </a:xfrm>
        </p:spPr>
        <p:txBody>
          <a:bodyPr lIns="0">
            <a:noAutofit/>
          </a:bodyPr>
          <a:lstStyle>
            <a:lvl1pPr marL="0" indent="0">
              <a:lnSpc>
                <a:spcPts val="3240"/>
              </a:lnSpc>
              <a:spcBef>
                <a:spcPts val="0"/>
              </a:spcBef>
              <a:buNone/>
              <a:defRPr sz="27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6" name="Text Placeholder 4"/>
          <p:cNvSpPr>
            <a:spLocks noGrp="1"/>
          </p:cNvSpPr>
          <p:nvPr>
            <p:ph type="body" sz="quarter" idx="23"/>
          </p:nvPr>
        </p:nvSpPr>
        <p:spPr>
          <a:xfrm>
            <a:off x="415926" y="528320"/>
            <a:ext cx="11455401" cy="338059"/>
          </a:xfrm>
        </p:spPr>
        <p:txBody>
          <a:bodyPr lIns="0">
            <a:noAutofit/>
          </a:bodyPr>
          <a:lstStyle>
            <a:lvl1pPr marL="0" indent="0">
              <a:lnSpc>
                <a:spcPts val="2000"/>
              </a:lnSpc>
              <a:spcBef>
                <a:spcPts val="0"/>
              </a:spcBef>
              <a:buNone/>
              <a:defRPr sz="2000" baseline="0">
                <a:solidFill>
                  <a:schemeClr val="tx1"/>
                </a:solidFill>
              </a:defRPr>
            </a:lvl1pPr>
            <a:lvl2pPr marL="457200" indent="0">
              <a:lnSpc>
                <a:spcPts val="2000"/>
              </a:lnSpc>
              <a:spcBef>
                <a:spcPts val="0"/>
              </a:spcBef>
              <a:buNone/>
              <a:defRPr sz="2000" baseline="0">
                <a:solidFill>
                  <a:schemeClr val="tx1"/>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71531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9_Title Slide">
    <p:bg>
      <p:bgPr>
        <a:solidFill>
          <a:schemeClr val="bg1"/>
        </a:solidFill>
        <a:effectLst/>
      </p:bgPr>
    </p:bg>
    <p:spTree>
      <p:nvGrpSpPr>
        <p:cNvPr id="1" name=""/>
        <p:cNvGrpSpPr/>
        <p:nvPr/>
      </p:nvGrpSpPr>
      <p:grpSpPr>
        <a:xfrm>
          <a:off x="0" y="0"/>
          <a:ext cx="0" cy="0"/>
          <a:chOff x="0" y="0"/>
          <a:chExt cx="0" cy="0"/>
        </a:xfrm>
      </p:grpSpPr>
      <p:grpSp>
        <p:nvGrpSpPr>
          <p:cNvPr id="20" name="Group 19"/>
          <p:cNvGrpSpPr/>
          <p:nvPr userDrawn="1"/>
        </p:nvGrpSpPr>
        <p:grpSpPr>
          <a:xfrm>
            <a:off x="137886" y="139701"/>
            <a:ext cx="11917813" cy="6184015"/>
            <a:chOff x="137885" y="139700"/>
            <a:chExt cx="11917814" cy="6184015"/>
          </a:xfrm>
        </p:grpSpPr>
        <p:sp>
          <p:nvSpPr>
            <p:cNvPr id="21" name="object 2"/>
            <p:cNvSpPr/>
            <p:nvPr userDrawn="1"/>
          </p:nvSpPr>
          <p:spPr>
            <a:xfrm>
              <a:off x="137885"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rgbClr val="65186A"/>
            </a:solidFill>
          </p:spPr>
          <p:txBody>
            <a:bodyPr wrap="square" lIns="0" tIns="0" rIns="0" bIns="0" rtlCol="0"/>
            <a:lstStyle/>
            <a:p>
              <a:endParaRPr sz="1800"/>
            </a:p>
          </p:txBody>
        </p:sp>
        <p:sp>
          <p:nvSpPr>
            <p:cNvPr id="22" name="Freeform 21"/>
            <p:cNvSpPr/>
            <p:nvPr userDrawn="1"/>
          </p:nvSpPr>
          <p:spPr>
            <a:xfrm>
              <a:off x="139699"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8" name="Slide Number Placeholder 5"/>
          <p:cNvSpPr>
            <a:spLocks noGrp="1"/>
          </p:cNvSpPr>
          <p:nvPr>
            <p:ph type="sldNum" sz="quarter" idx="21"/>
          </p:nvPr>
        </p:nvSpPr>
        <p:spPr>
          <a:xfrm>
            <a:off x="54001" y="6411435"/>
            <a:ext cx="533399" cy="365125"/>
          </a:xfrm>
          <a:prstGeom prst="rect">
            <a:avLst/>
          </a:prstGeom>
        </p:spPr>
        <p:txBody>
          <a:bodyPr/>
          <a:lstStyle>
            <a:lvl1pPr algn="l">
              <a:defRPr sz="800"/>
            </a:lvl1pPr>
          </a:lstStyle>
          <a:p>
            <a:fld id="{DABD0C2C-16A1-A948-A40F-15152977CC7B}" type="slidenum">
              <a:rPr lang="en-US" smtClean="0"/>
              <a:t>‹#›</a:t>
            </a:fld>
            <a:endParaRPr lang="en-US"/>
          </a:p>
        </p:txBody>
      </p:sp>
      <p:sp>
        <p:nvSpPr>
          <p:cNvPr id="19" name="Footer Placeholder 4"/>
          <p:cNvSpPr>
            <a:spLocks noGrp="1"/>
          </p:cNvSpPr>
          <p:nvPr>
            <p:ph type="ftr" sz="quarter" idx="11"/>
          </p:nvPr>
        </p:nvSpPr>
        <p:spPr>
          <a:xfrm>
            <a:off x="667438" y="6411435"/>
            <a:ext cx="5402855" cy="365125"/>
          </a:xfrm>
          <a:prstGeom prst="rect">
            <a:avLst/>
          </a:prstGeom>
        </p:spPr>
        <p:txBody>
          <a:bodyPr/>
          <a:lstStyle>
            <a:lvl1pPr algn="l">
              <a:defRPr sz="800" b="0" i="0">
                <a:solidFill>
                  <a:schemeClr val="accent5"/>
                </a:solidFill>
                <a:latin typeface="Trebuchet MS" panose="020B0603020202020204" pitchFamily="34" charset="0"/>
              </a:defRPr>
            </a:lvl1pPr>
          </a:lstStyle>
          <a:p>
            <a:r>
              <a:rPr lang="en-US"/>
              <a:t>Henis alicim fugiae es vendem rendi ilitibus iminvenimi, officit aturit ut mo consequis ant ut volut ulpa</a:t>
            </a:r>
          </a:p>
          <a:p>
            <a:r>
              <a:rPr lang="en-US"/>
              <a:t>que ium dolo dernatur seniste mporpor eperfer natestem quibusd aectur? Nihilibus et quo tet rerorum</a:t>
            </a:r>
          </a:p>
          <a:p>
            <a:endParaRPr lang="en-US"/>
          </a:p>
        </p:txBody>
      </p:sp>
      <p:pic>
        <p:nvPicPr>
          <p:cNvPr id="10" name="Picture 9" descr="A close up of a sign&#10;&#10;Description automatically generated"/>
          <p:cNvPicPr>
            <a:picLocks noChangeAspect="1"/>
          </p:cNvPicPr>
          <p:nvPr userDrawn="1"/>
        </p:nvPicPr>
        <p:blipFill>
          <a:blip r:embed="rId2" cstate="email"/>
          <a:stretch>
            <a:fillRect/>
          </a:stretch>
        </p:blipFill>
        <p:spPr>
          <a:xfrm>
            <a:off x="10981186" y="6405612"/>
            <a:ext cx="1065870" cy="327261"/>
          </a:xfrm>
          <a:prstGeom prst="rect">
            <a:avLst/>
          </a:prstGeom>
        </p:spPr>
      </p:pic>
      <p:sp>
        <p:nvSpPr>
          <p:cNvPr id="12" name="Content Placeholder 16"/>
          <p:cNvSpPr>
            <a:spLocks noGrp="1"/>
          </p:cNvSpPr>
          <p:nvPr>
            <p:ph sz="quarter" idx="13"/>
          </p:nvPr>
        </p:nvSpPr>
        <p:spPr>
          <a:xfrm>
            <a:off x="415926" y="1820815"/>
            <a:ext cx="5661545" cy="4003043"/>
          </a:xfrm>
        </p:spPr>
        <p:txBody>
          <a:bodyPr tIns="0">
            <a:noAutofit/>
          </a:bodyPr>
          <a:lstStyle>
            <a:lvl1pPr marL="0" indent="0">
              <a:buNone/>
              <a:defRPr sz="1100">
                <a:solidFill>
                  <a:schemeClr val="bg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13" name="Content Placeholder 16"/>
          <p:cNvSpPr>
            <a:spLocks noGrp="1"/>
          </p:cNvSpPr>
          <p:nvPr>
            <p:ph sz="quarter" idx="22"/>
          </p:nvPr>
        </p:nvSpPr>
        <p:spPr>
          <a:xfrm>
            <a:off x="6212593" y="1820815"/>
            <a:ext cx="5661545" cy="4003043"/>
          </a:xfrm>
        </p:spPr>
        <p:txBody>
          <a:bodyPr tIns="0">
            <a:noAutofit/>
          </a:bodyPr>
          <a:lstStyle>
            <a:lvl1pPr marL="0" indent="0">
              <a:buNone/>
              <a:defRPr sz="1100">
                <a:solidFill>
                  <a:schemeClr val="bg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p:txBody>
      </p:sp>
      <p:sp>
        <p:nvSpPr>
          <p:cNvPr id="15" name="Text Placeholder 4"/>
          <p:cNvSpPr>
            <a:spLocks noGrp="1"/>
          </p:cNvSpPr>
          <p:nvPr>
            <p:ph type="body" sz="quarter" idx="10"/>
          </p:nvPr>
        </p:nvSpPr>
        <p:spPr>
          <a:xfrm>
            <a:off x="415926" y="803275"/>
            <a:ext cx="11455401" cy="893763"/>
          </a:xfrm>
        </p:spPr>
        <p:txBody>
          <a:bodyPr lIns="0">
            <a:noAutofit/>
          </a:bodyPr>
          <a:lstStyle>
            <a:lvl1pPr marL="0" indent="0">
              <a:lnSpc>
                <a:spcPts val="3240"/>
              </a:lnSpc>
              <a:spcBef>
                <a:spcPts val="0"/>
              </a:spcBef>
              <a:buNone/>
              <a:defRPr sz="2700" b="1" baseline="0">
                <a:solidFill>
                  <a:schemeClr val="bg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6" name="Text Placeholder 4"/>
          <p:cNvSpPr>
            <a:spLocks noGrp="1"/>
          </p:cNvSpPr>
          <p:nvPr>
            <p:ph type="body" sz="quarter" idx="23"/>
          </p:nvPr>
        </p:nvSpPr>
        <p:spPr>
          <a:xfrm>
            <a:off x="415926" y="528320"/>
            <a:ext cx="11455401" cy="338059"/>
          </a:xfrm>
        </p:spPr>
        <p:txBody>
          <a:bodyPr lIns="0">
            <a:noAutofit/>
          </a:bodyPr>
          <a:lstStyle>
            <a:lvl1pPr marL="0" indent="0">
              <a:lnSpc>
                <a:spcPts val="2000"/>
              </a:lnSpc>
              <a:spcBef>
                <a:spcPts val="0"/>
              </a:spcBef>
              <a:buNone/>
              <a:defRPr sz="2000" baseline="0">
                <a:solidFill>
                  <a:schemeClr val="bg2"/>
                </a:solidFill>
              </a:defRPr>
            </a:lvl1pPr>
            <a:lvl2pPr marL="457200" indent="0">
              <a:lnSpc>
                <a:spcPts val="2000"/>
              </a:lnSpc>
              <a:spcBef>
                <a:spcPts val="0"/>
              </a:spcBef>
              <a:buNone/>
              <a:defRPr sz="2000" baseline="0">
                <a:solidFill>
                  <a:schemeClr val="bg2"/>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34933828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11" name="object 2"/>
          <p:cNvSpPr/>
          <p:nvPr userDrawn="1"/>
        </p:nvSpPr>
        <p:spPr>
          <a:xfrm>
            <a:off x="137886" y="139700"/>
            <a:ext cx="11917589" cy="6111942"/>
          </a:xfrm>
          <a:custGeom>
            <a:avLst/>
            <a:gdLst/>
            <a:ahLst/>
            <a:cxnLst/>
            <a:rect l="l" t="t" r="r" b="b"/>
            <a:pathLst>
              <a:path w="11908790" h="6172835">
                <a:moveTo>
                  <a:pt x="11881446" y="0"/>
                </a:moveTo>
                <a:lnTo>
                  <a:pt x="27076" y="0"/>
                </a:lnTo>
                <a:lnTo>
                  <a:pt x="22845" y="423"/>
                </a:lnTo>
                <a:lnTo>
                  <a:pt x="13538" y="3384"/>
                </a:lnTo>
                <a:lnTo>
                  <a:pt x="4230" y="11422"/>
                </a:lnTo>
                <a:lnTo>
                  <a:pt x="0" y="27076"/>
                </a:lnTo>
                <a:lnTo>
                  <a:pt x="0" y="6145415"/>
                </a:lnTo>
                <a:lnTo>
                  <a:pt x="423" y="6149644"/>
                </a:lnTo>
                <a:lnTo>
                  <a:pt x="3384" y="6158947"/>
                </a:lnTo>
                <a:lnTo>
                  <a:pt x="11422" y="6168250"/>
                </a:lnTo>
                <a:lnTo>
                  <a:pt x="27076" y="6172479"/>
                </a:lnTo>
                <a:lnTo>
                  <a:pt x="11881446" y="6172479"/>
                </a:lnTo>
                <a:lnTo>
                  <a:pt x="11885675" y="6172056"/>
                </a:lnTo>
                <a:lnTo>
                  <a:pt x="11894978" y="6169096"/>
                </a:lnTo>
                <a:lnTo>
                  <a:pt x="11904281" y="6161061"/>
                </a:lnTo>
                <a:lnTo>
                  <a:pt x="11908510" y="6145415"/>
                </a:lnTo>
                <a:lnTo>
                  <a:pt x="11908510" y="27076"/>
                </a:lnTo>
                <a:lnTo>
                  <a:pt x="11908087" y="22845"/>
                </a:lnTo>
                <a:lnTo>
                  <a:pt x="11905127" y="13538"/>
                </a:lnTo>
                <a:lnTo>
                  <a:pt x="11897093" y="4230"/>
                </a:lnTo>
                <a:lnTo>
                  <a:pt x="11881446" y="0"/>
                </a:lnTo>
                <a:close/>
              </a:path>
            </a:pathLst>
          </a:custGeom>
          <a:solidFill>
            <a:schemeClr val="bg1">
              <a:lumMod val="85000"/>
            </a:schemeClr>
          </a:solidFill>
        </p:spPr>
        <p:txBody>
          <a:bodyPr wrap="square" lIns="0" tIns="0" rIns="0" bIns="0" rtlCol="0"/>
          <a:lstStyle/>
          <a:p>
            <a:endParaRPr sz="1800"/>
          </a:p>
        </p:txBody>
      </p:sp>
      <p:sp>
        <p:nvSpPr>
          <p:cNvPr id="13" name="Freeform 12"/>
          <p:cNvSpPr/>
          <p:nvPr userDrawn="1"/>
        </p:nvSpPr>
        <p:spPr>
          <a:xfrm>
            <a:off x="139700" y="6220225"/>
            <a:ext cx="11916000" cy="103490"/>
          </a:xfrm>
          <a:custGeom>
            <a:avLst/>
            <a:gdLst>
              <a:gd name="connsiteX0" fmla="*/ 0 w 11916000"/>
              <a:gd name="connsiteY0" fmla="*/ 0 h 103490"/>
              <a:gd name="connsiteX1" fmla="*/ 11916000 w 11916000"/>
              <a:gd name="connsiteY1" fmla="*/ 0 h 103490"/>
              <a:gd name="connsiteX2" fmla="*/ 11916000 w 11916000"/>
              <a:gd name="connsiteY2" fmla="*/ 33005 h 103490"/>
              <a:gd name="connsiteX3" fmla="*/ 11916000 w 11916000"/>
              <a:gd name="connsiteY3" fmla="*/ 69575 h 103490"/>
              <a:gd name="connsiteX4" fmla="*/ 11916000 w 11916000"/>
              <a:gd name="connsiteY4" fmla="*/ 70450 h 103490"/>
              <a:gd name="connsiteX5" fmla="*/ 11915638 w 11916000"/>
              <a:gd name="connsiteY5" fmla="*/ 70450 h 103490"/>
              <a:gd name="connsiteX6" fmla="*/ 11906062 w 11916000"/>
              <a:gd name="connsiteY6" fmla="*/ 93557 h 103490"/>
              <a:gd name="connsiteX7" fmla="*/ 11882066 w 11916000"/>
              <a:gd name="connsiteY7" fmla="*/ 103490 h 103490"/>
              <a:gd name="connsiteX8" fmla="*/ 33934 w 11916000"/>
              <a:gd name="connsiteY8" fmla="*/ 103490 h 103490"/>
              <a:gd name="connsiteX9" fmla="*/ 9939 w 11916000"/>
              <a:gd name="connsiteY9" fmla="*/ 93557 h 103490"/>
              <a:gd name="connsiteX10" fmla="*/ 363 w 11916000"/>
              <a:gd name="connsiteY10" fmla="*/ 70450 h 103490"/>
              <a:gd name="connsiteX11" fmla="*/ 0 w 11916000"/>
              <a:gd name="connsiteY11" fmla="*/ 70450 h 103490"/>
              <a:gd name="connsiteX12" fmla="*/ 0 w 11916000"/>
              <a:gd name="connsiteY12" fmla="*/ 69575 h 103490"/>
              <a:gd name="connsiteX13" fmla="*/ 0 w 11916000"/>
              <a:gd name="connsiteY13" fmla="*/ 33005 h 103490"/>
              <a:gd name="connsiteX14" fmla="*/ 0 w 11916000"/>
              <a:gd name="connsiteY14" fmla="*/ 0 h 10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6000" h="103490">
                <a:moveTo>
                  <a:pt x="0" y="0"/>
                </a:moveTo>
                <a:lnTo>
                  <a:pt x="11916000" y="0"/>
                </a:lnTo>
                <a:lnTo>
                  <a:pt x="11916000" y="33005"/>
                </a:lnTo>
                <a:lnTo>
                  <a:pt x="11916000" y="69575"/>
                </a:lnTo>
                <a:lnTo>
                  <a:pt x="11916000" y="70450"/>
                </a:lnTo>
                <a:lnTo>
                  <a:pt x="11915638" y="70450"/>
                </a:lnTo>
                <a:lnTo>
                  <a:pt x="11906062" y="93557"/>
                </a:lnTo>
                <a:cubicBezTo>
                  <a:pt x="11899920" y="99694"/>
                  <a:pt x="11891436" y="103490"/>
                  <a:pt x="11882066" y="103490"/>
                </a:cubicBezTo>
                <a:lnTo>
                  <a:pt x="33934" y="103490"/>
                </a:lnTo>
                <a:cubicBezTo>
                  <a:pt x="24564" y="103490"/>
                  <a:pt x="16080" y="99694"/>
                  <a:pt x="9939" y="93557"/>
                </a:cubicBezTo>
                <a:lnTo>
                  <a:pt x="363" y="70450"/>
                </a:lnTo>
                <a:lnTo>
                  <a:pt x="0" y="70450"/>
                </a:lnTo>
                <a:lnTo>
                  <a:pt x="0" y="69575"/>
                </a:lnTo>
                <a:lnTo>
                  <a:pt x="0" y="33005"/>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lide Number Placeholder 5"/>
          <p:cNvSpPr>
            <a:spLocks noGrp="1"/>
          </p:cNvSpPr>
          <p:nvPr>
            <p:ph type="sldNum" sz="quarter" idx="16"/>
          </p:nvPr>
        </p:nvSpPr>
        <p:spPr>
          <a:xfrm>
            <a:off x="54001" y="6411435"/>
            <a:ext cx="533399" cy="365125"/>
          </a:xfrm>
          <a:prstGeom prst="rect">
            <a:avLst/>
          </a:prstGeom>
        </p:spPr>
        <p:txBody>
          <a:bodyPr/>
          <a:lstStyle>
            <a:lvl1pPr algn="l">
              <a:defRPr sz="800"/>
            </a:lvl1pPr>
          </a:lstStyle>
          <a:p>
            <a:fld id="{DABD0C2C-16A1-A948-A40F-15152977CC7B}" type="slidenum">
              <a:rPr lang="en-US" smtClean="0"/>
              <a:t>‹#›</a:t>
            </a:fld>
            <a:endParaRPr lang="en-US"/>
          </a:p>
        </p:txBody>
      </p:sp>
      <p:sp>
        <p:nvSpPr>
          <p:cNvPr id="15" name="Footer Placeholder 4"/>
          <p:cNvSpPr>
            <a:spLocks noGrp="1"/>
          </p:cNvSpPr>
          <p:nvPr>
            <p:ph type="ftr" sz="quarter" idx="17"/>
          </p:nvPr>
        </p:nvSpPr>
        <p:spPr>
          <a:xfrm>
            <a:off x="667438" y="6411435"/>
            <a:ext cx="5402855" cy="365125"/>
          </a:xfrm>
          <a:prstGeom prst="rect">
            <a:avLst/>
          </a:prstGeom>
        </p:spPr>
        <p:txBody>
          <a:bodyPr/>
          <a:lstStyle>
            <a:lvl1pPr algn="l">
              <a:defRPr sz="800" b="0" i="0">
                <a:solidFill>
                  <a:schemeClr val="accent5"/>
                </a:solidFill>
                <a:latin typeface="Trebuchet MS" panose="020B0603020202020204" pitchFamily="34" charset="0"/>
              </a:defRPr>
            </a:lvl1pPr>
          </a:lstStyle>
          <a:p>
            <a:r>
              <a:rPr lang="en-US"/>
              <a:t>Henis alicim fugiae es vendem rendi ilitibus iminvenimi, officit aturit ut mo consequis ant ut volut ulpa</a:t>
            </a:r>
          </a:p>
          <a:p>
            <a:r>
              <a:rPr lang="en-US"/>
              <a:t>que ium dolo dernatur seniste mporpor eperfer natestem quibusd aectur? Nihilibus et quo tet rerorum</a:t>
            </a:r>
          </a:p>
          <a:p>
            <a:endParaRPr lang="en-US"/>
          </a:p>
        </p:txBody>
      </p:sp>
      <p:pic>
        <p:nvPicPr>
          <p:cNvPr id="20" name="Picture 19" descr="A close up of a sign&#10;&#10;Description automatically generated"/>
          <p:cNvPicPr>
            <a:picLocks noChangeAspect="1"/>
          </p:cNvPicPr>
          <p:nvPr userDrawn="1"/>
        </p:nvPicPr>
        <p:blipFill>
          <a:blip r:embed="rId2" cstate="email"/>
          <a:stretch>
            <a:fillRect/>
          </a:stretch>
        </p:blipFill>
        <p:spPr>
          <a:xfrm>
            <a:off x="10981186" y="6405612"/>
            <a:ext cx="1065870" cy="327261"/>
          </a:xfrm>
          <a:prstGeom prst="rect">
            <a:avLst/>
          </a:prstGeom>
        </p:spPr>
      </p:pic>
      <p:sp>
        <p:nvSpPr>
          <p:cNvPr id="8" name="Text Placeholder 4"/>
          <p:cNvSpPr>
            <a:spLocks noGrp="1"/>
          </p:cNvSpPr>
          <p:nvPr>
            <p:ph type="body" sz="quarter" idx="10"/>
          </p:nvPr>
        </p:nvSpPr>
        <p:spPr>
          <a:xfrm>
            <a:off x="415926" y="803275"/>
            <a:ext cx="11455401" cy="893763"/>
          </a:xfrm>
        </p:spPr>
        <p:txBody>
          <a:bodyPr lIns="0">
            <a:noAutofit/>
          </a:bodyPr>
          <a:lstStyle>
            <a:lvl1pPr marL="0" indent="0">
              <a:lnSpc>
                <a:spcPts val="3240"/>
              </a:lnSpc>
              <a:spcBef>
                <a:spcPts val="0"/>
              </a:spcBef>
              <a:buNone/>
              <a:defRPr sz="2700" b="1" baseline="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9" name="Text Placeholder 4"/>
          <p:cNvSpPr>
            <a:spLocks noGrp="1"/>
          </p:cNvSpPr>
          <p:nvPr>
            <p:ph type="body" sz="quarter" idx="23"/>
          </p:nvPr>
        </p:nvSpPr>
        <p:spPr>
          <a:xfrm>
            <a:off x="415926" y="528320"/>
            <a:ext cx="11455401" cy="338059"/>
          </a:xfrm>
        </p:spPr>
        <p:txBody>
          <a:bodyPr lIns="0">
            <a:noAutofit/>
          </a:bodyPr>
          <a:lstStyle>
            <a:lvl1pPr marL="0" indent="0">
              <a:lnSpc>
                <a:spcPts val="2000"/>
              </a:lnSpc>
              <a:spcBef>
                <a:spcPts val="0"/>
              </a:spcBef>
              <a:buNone/>
              <a:defRPr sz="2000" baseline="0">
                <a:solidFill>
                  <a:schemeClr val="tx1"/>
                </a:solidFill>
              </a:defRPr>
            </a:lvl1pPr>
            <a:lvl2pPr marL="457200" indent="0">
              <a:lnSpc>
                <a:spcPts val="2000"/>
              </a:lnSpc>
              <a:spcBef>
                <a:spcPts val="0"/>
              </a:spcBef>
              <a:buNone/>
              <a:defRPr sz="2000" baseline="0">
                <a:solidFill>
                  <a:schemeClr val="tx1"/>
                </a:solidFill>
              </a:defRPr>
            </a:lvl2pPr>
            <a:lvl3pPr marL="914400" indent="0">
              <a:lnSpc>
                <a:spcPts val="2000"/>
              </a:lnSpc>
              <a:spcBef>
                <a:spcPts val="0"/>
              </a:spcBef>
              <a:buNone/>
              <a:defRPr sz="2000">
                <a:solidFill>
                  <a:schemeClr val="bg1"/>
                </a:solidFill>
              </a:defRPr>
            </a:lvl3pPr>
            <a:lvl4pPr marL="1371600" indent="0">
              <a:lnSpc>
                <a:spcPts val="2000"/>
              </a:lnSpc>
              <a:spcBef>
                <a:spcPts val="0"/>
              </a:spcBef>
              <a:buNone/>
              <a:defRPr sz="2000">
                <a:solidFill>
                  <a:schemeClr val="bg1"/>
                </a:solidFill>
              </a:defRPr>
            </a:lvl4pPr>
            <a:lvl5pPr marL="1828800" indent="0">
              <a:lnSpc>
                <a:spcPts val="2000"/>
              </a:lnSpc>
              <a:spcBef>
                <a:spcPts val="0"/>
              </a:spcBef>
              <a:buNone/>
              <a:defRPr sz="2000">
                <a:solidFill>
                  <a:schemeClr val="bg1"/>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624535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960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5" name="Title 4"/>
          <p:cNvSpPr>
            <a:spLocks noGrp="1"/>
          </p:cNvSpPr>
          <p:nvPr>
            <p:ph type="title" hasCustomPrompt="1"/>
          </p:nvPr>
        </p:nvSpPr>
        <p:spPr bwMode="gray">
          <a:xfrm>
            <a:off x="623888" y="404813"/>
            <a:ext cx="10944225" cy="738187"/>
          </a:xfrm>
        </p:spPr>
        <p:txBody>
          <a:bodyPr anchor="ctr"/>
          <a:lstStyle>
            <a:lvl1pPr>
              <a:lnSpc>
                <a:spcPct val="100000"/>
              </a:lnSpc>
              <a:defRPr sz="2400"/>
            </a:lvl1pPr>
          </a:lstStyle>
          <a:p>
            <a:r>
              <a:rPr lang="en-US"/>
              <a:t>Insert slide title here (max. 2 lines | max. 1 line with Action Title)</a:t>
            </a:r>
          </a:p>
        </p:txBody>
      </p:sp>
      <p:sp>
        <p:nvSpPr>
          <p:cNvPr id="2" name="Fußzeilenplatzhalter 1"/>
          <p:cNvSpPr>
            <a:spLocks noGrp="1"/>
          </p:cNvSpPr>
          <p:nvPr>
            <p:ph type="ftr" sz="quarter" idx="14"/>
          </p:nvPr>
        </p:nvSpPr>
        <p:spPr bwMode="gray">
          <a:xfrm>
            <a:off x="623888" y="6346180"/>
            <a:ext cx="9367084" cy="216172"/>
          </a:xfrm>
        </p:spPr>
        <p:txBody>
          <a:bodyPr/>
          <a:lstStyle/>
          <a:p>
            <a:r>
              <a:rPr lang="en-US"/>
              <a:t>Henis alicim fugiae es vendem rendi ilitibus iminvenimi, officit aturit ut mo consequis ant ut volut ulpa que ium dolo dernatur seniste mporpor eperfer natestem quibusd aectur? Nihilibus et quo tet rerorum </a:t>
            </a:r>
          </a:p>
        </p:txBody>
      </p:sp>
      <p:sp>
        <p:nvSpPr>
          <p:cNvPr id="3" name="Foliennummernplatzhalter 2"/>
          <p:cNvSpPr>
            <a:spLocks noGrp="1"/>
          </p:cNvSpPr>
          <p:nvPr>
            <p:ph type="sldNum" sz="quarter" idx="15"/>
          </p:nvPr>
        </p:nvSpPr>
        <p:spPr bwMode="gray">
          <a:xfrm>
            <a:off x="76200" y="6345101"/>
            <a:ext cx="547688" cy="216172"/>
          </a:xfrm>
        </p:spPr>
        <p:txBody>
          <a:bodyPr/>
          <a:lstStyle/>
          <a:p>
            <a:fld id="{FD5E7EB4-4CDF-47BB-AF16-07782904B863}" type="slidenum">
              <a:rPr lang="en-US" smtClean="0"/>
              <a:t>‹#›</a:t>
            </a:fld>
            <a:endParaRPr lang="en-US"/>
          </a:p>
        </p:txBody>
      </p:sp>
    </p:spTree>
    <p:extLst>
      <p:ext uri="{BB962C8B-B14F-4D97-AF65-F5344CB8AC3E}">
        <p14:creationId xmlns:p14="http://schemas.microsoft.com/office/powerpoint/2010/main" val="577328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1.xml"/><Relationship Id="rId3" Type="http://schemas.openxmlformats.org/officeDocument/2006/relationships/slideLayout" Target="../slideLayouts/slideLayout3.xml"/><Relationship Id="rId21" Type="http://schemas.openxmlformats.org/officeDocument/2006/relationships/tags" Target="../tags/tag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6.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5.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slideLayout" Target="../slideLayouts/slideLayout83.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theme" Target="../theme/theme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8"/>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幻灯片" r:id="rId23" imgW="9525" imgH="9525" progId="TCLayout.ActiveDocument.1">
                  <p:embed/>
                </p:oleObj>
              </mc:Choice>
              <mc:Fallback>
                <p:oleObj name="think-cell 幻灯片" r:id="rId23" imgW="9525" imgH="9525" progId="TCLayout.ActiveDocument.1">
                  <p:embed/>
                  <p:pic>
                    <p:nvPicPr>
                      <p:cNvPr id="2" name="Object 1" hidden="1"/>
                      <p:cNvPicPr/>
                      <p:nvPr/>
                    </p:nvPicPr>
                    <p:blipFill>
                      <a:blip r:embed="rId24"/>
                      <a:stretch>
                        <a:fillRect/>
                      </a:stretch>
                    </p:blipFill>
                    <p:spPr>
                      <a:xfrm>
                        <a:off x="1588" y="1588"/>
                        <a:ext cx="1587" cy="1587"/>
                      </a:xfrm>
                      <a:prstGeom prst="rect">
                        <a:avLst/>
                      </a:prstGeom>
                    </p:spPr>
                  </p:pic>
                </p:oleObj>
              </mc:Fallback>
            </mc:AlternateContent>
          </a:graphicData>
        </a:graphic>
      </p:graphicFrame>
      <p:cxnSp>
        <p:nvCxnSpPr>
          <p:cNvPr id="14" name="Gerade Verbindung 36"/>
          <p:cNvCxnSpPr/>
          <p:nvPr userDrawn="1"/>
        </p:nvCxnSpPr>
        <p:spPr bwMode="gray">
          <a:xfrm flipV="1">
            <a:off x="624000" y="-1710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15" name="Gerade Verbindung 37"/>
          <p:cNvCxnSpPr/>
          <p:nvPr userDrawn="1"/>
        </p:nvCxnSpPr>
        <p:spPr bwMode="gray">
          <a:xfrm flipV="1">
            <a:off x="1272000" y="-1714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16" name="Gerade Verbindung 36"/>
          <p:cNvCxnSpPr/>
          <p:nvPr userDrawn="1"/>
        </p:nvCxnSpPr>
        <p:spPr bwMode="gray">
          <a:xfrm flipV="1">
            <a:off x="1560000" y="-1706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17" name="Gerade Verbindung 37"/>
          <p:cNvCxnSpPr/>
          <p:nvPr userDrawn="1"/>
        </p:nvCxnSpPr>
        <p:spPr bwMode="gray">
          <a:xfrm flipV="1">
            <a:off x="2208000" y="-1710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18" name="Gerade Verbindung 36"/>
          <p:cNvCxnSpPr/>
          <p:nvPr userDrawn="1"/>
        </p:nvCxnSpPr>
        <p:spPr bwMode="gray">
          <a:xfrm flipV="1">
            <a:off x="2496000" y="-1702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19" name="Gerade Verbindung 37"/>
          <p:cNvCxnSpPr/>
          <p:nvPr userDrawn="1"/>
        </p:nvCxnSpPr>
        <p:spPr bwMode="gray">
          <a:xfrm flipV="1">
            <a:off x="3144000" y="-1706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20" name="Gerade Verbindung 36"/>
          <p:cNvCxnSpPr/>
          <p:nvPr userDrawn="1"/>
        </p:nvCxnSpPr>
        <p:spPr bwMode="gray">
          <a:xfrm flipV="1">
            <a:off x="3432000" y="-1698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21" name="Gerade Verbindung 37"/>
          <p:cNvCxnSpPr/>
          <p:nvPr userDrawn="1"/>
        </p:nvCxnSpPr>
        <p:spPr bwMode="gray">
          <a:xfrm flipV="1">
            <a:off x="4080000" y="-1702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22" name="Gerade Verbindung 36"/>
          <p:cNvCxnSpPr/>
          <p:nvPr userDrawn="1"/>
        </p:nvCxnSpPr>
        <p:spPr bwMode="gray">
          <a:xfrm flipV="1">
            <a:off x="4368000" y="-1694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23" name="Gerade Verbindung 37"/>
          <p:cNvCxnSpPr/>
          <p:nvPr userDrawn="1"/>
        </p:nvCxnSpPr>
        <p:spPr bwMode="gray">
          <a:xfrm flipV="1">
            <a:off x="5016000" y="-1698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24" name="Gerade Verbindung 36"/>
          <p:cNvCxnSpPr/>
          <p:nvPr userDrawn="1"/>
        </p:nvCxnSpPr>
        <p:spPr bwMode="gray">
          <a:xfrm flipV="1">
            <a:off x="5304000" y="-1690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25" name="Gerade Verbindung 37"/>
          <p:cNvCxnSpPr/>
          <p:nvPr userDrawn="1"/>
        </p:nvCxnSpPr>
        <p:spPr bwMode="gray">
          <a:xfrm flipV="1">
            <a:off x="5952000" y="-1694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26" name="Gerade Verbindung 36"/>
          <p:cNvCxnSpPr/>
          <p:nvPr userDrawn="1"/>
        </p:nvCxnSpPr>
        <p:spPr bwMode="gray">
          <a:xfrm flipV="1">
            <a:off x="6240000" y="-1686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27" name="Gerade Verbindung 37"/>
          <p:cNvCxnSpPr/>
          <p:nvPr userDrawn="1"/>
        </p:nvCxnSpPr>
        <p:spPr bwMode="gray">
          <a:xfrm flipV="1">
            <a:off x="6888000" y="-1690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28" name="Gerade Verbindung 36"/>
          <p:cNvCxnSpPr/>
          <p:nvPr userDrawn="1"/>
        </p:nvCxnSpPr>
        <p:spPr bwMode="gray">
          <a:xfrm flipV="1">
            <a:off x="7176000" y="-1682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29" name="Gerade Verbindung 37"/>
          <p:cNvCxnSpPr/>
          <p:nvPr userDrawn="1"/>
        </p:nvCxnSpPr>
        <p:spPr bwMode="gray">
          <a:xfrm flipV="1">
            <a:off x="7824000" y="-1686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30" name="Gerade Verbindung 36"/>
          <p:cNvCxnSpPr/>
          <p:nvPr userDrawn="1"/>
        </p:nvCxnSpPr>
        <p:spPr bwMode="gray">
          <a:xfrm flipV="1">
            <a:off x="8112000" y="-1678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31" name="Gerade Verbindung 37"/>
          <p:cNvCxnSpPr/>
          <p:nvPr userDrawn="1"/>
        </p:nvCxnSpPr>
        <p:spPr bwMode="gray">
          <a:xfrm flipV="1">
            <a:off x="8760000" y="-1682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32" name="Gerade Verbindung 36"/>
          <p:cNvCxnSpPr/>
          <p:nvPr userDrawn="1"/>
        </p:nvCxnSpPr>
        <p:spPr bwMode="gray">
          <a:xfrm flipV="1">
            <a:off x="9048000" y="-1674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33" name="Gerade Verbindung 37"/>
          <p:cNvCxnSpPr/>
          <p:nvPr userDrawn="1"/>
        </p:nvCxnSpPr>
        <p:spPr bwMode="gray">
          <a:xfrm flipV="1">
            <a:off x="9696000" y="-1678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34" name="Gerade Verbindung 36"/>
          <p:cNvCxnSpPr/>
          <p:nvPr userDrawn="1"/>
        </p:nvCxnSpPr>
        <p:spPr bwMode="gray">
          <a:xfrm flipV="1">
            <a:off x="9984000" y="-1670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35" name="Gerade Verbindung 37"/>
          <p:cNvCxnSpPr/>
          <p:nvPr userDrawn="1"/>
        </p:nvCxnSpPr>
        <p:spPr bwMode="gray">
          <a:xfrm flipV="1">
            <a:off x="10632000" y="-1674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36" name="Gerade Verbindung 36"/>
          <p:cNvCxnSpPr/>
          <p:nvPr userDrawn="1"/>
        </p:nvCxnSpPr>
        <p:spPr bwMode="gray">
          <a:xfrm flipV="1">
            <a:off x="10920000" y="-1666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37" name="Gerade Verbindung 37"/>
          <p:cNvCxnSpPr/>
          <p:nvPr userDrawn="1"/>
        </p:nvCxnSpPr>
        <p:spPr bwMode="gray">
          <a:xfrm flipV="1">
            <a:off x="11568000" y="-1670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38" name="Gerade Verbindung 36"/>
          <p:cNvCxnSpPr/>
          <p:nvPr userDrawn="1"/>
        </p:nvCxnSpPr>
        <p:spPr bwMode="gray">
          <a:xfrm flipV="1">
            <a:off x="624000" y="69526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39" name="Gerade Verbindung 37"/>
          <p:cNvCxnSpPr/>
          <p:nvPr userDrawn="1"/>
        </p:nvCxnSpPr>
        <p:spPr bwMode="gray">
          <a:xfrm flipV="1">
            <a:off x="1272000" y="69522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40" name="Gerade Verbindung 36"/>
          <p:cNvCxnSpPr/>
          <p:nvPr userDrawn="1"/>
        </p:nvCxnSpPr>
        <p:spPr bwMode="gray">
          <a:xfrm flipV="1">
            <a:off x="1560000" y="69530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41" name="Gerade Verbindung 37"/>
          <p:cNvCxnSpPr/>
          <p:nvPr userDrawn="1"/>
        </p:nvCxnSpPr>
        <p:spPr bwMode="gray">
          <a:xfrm flipV="1">
            <a:off x="2208000" y="69526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42" name="Gerade Verbindung 36"/>
          <p:cNvCxnSpPr/>
          <p:nvPr userDrawn="1"/>
        </p:nvCxnSpPr>
        <p:spPr bwMode="gray">
          <a:xfrm flipV="1">
            <a:off x="2496000" y="69534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43" name="Gerade Verbindung 37"/>
          <p:cNvCxnSpPr/>
          <p:nvPr userDrawn="1"/>
        </p:nvCxnSpPr>
        <p:spPr bwMode="gray">
          <a:xfrm flipV="1">
            <a:off x="3144000" y="69530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44" name="Gerade Verbindung 36"/>
          <p:cNvCxnSpPr/>
          <p:nvPr userDrawn="1"/>
        </p:nvCxnSpPr>
        <p:spPr bwMode="gray">
          <a:xfrm flipV="1">
            <a:off x="3432000" y="69538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45" name="Gerade Verbindung 37"/>
          <p:cNvCxnSpPr/>
          <p:nvPr userDrawn="1"/>
        </p:nvCxnSpPr>
        <p:spPr bwMode="gray">
          <a:xfrm flipV="1">
            <a:off x="4080000" y="69534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46" name="Gerade Verbindung 36"/>
          <p:cNvCxnSpPr/>
          <p:nvPr userDrawn="1"/>
        </p:nvCxnSpPr>
        <p:spPr bwMode="gray">
          <a:xfrm flipV="1">
            <a:off x="4368000" y="69542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47" name="Gerade Verbindung 37"/>
          <p:cNvCxnSpPr/>
          <p:nvPr userDrawn="1"/>
        </p:nvCxnSpPr>
        <p:spPr bwMode="gray">
          <a:xfrm flipV="1">
            <a:off x="5016000" y="69538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48" name="Gerade Verbindung 36"/>
          <p:cNvCxnSpPr/>
          <p:nvPr userDrawn="1"/>
        </p:nvCxnSpPr>
        <p:spPr bwMode="gray">
          <a:xfrm flipV="1">
            <a:off x="5304000" y="69546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49" name="Gerade Verbindung 37"/>
          <p:cNvCxnSpPr/>
          <p:nvPr userDrawn="1"/>
        </p:nvCxnSpPr>
        <p:spPr bwMode="gray">
          <a:xfrm flipV="1">
            <a:off x="5952000" y="69542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50" name="Gerade Verbindung 36"/>
          <p:cNvCxnSpPr/>
          <p:nvPr userDrawn="1"/>
        </p:nvCxnSpPr>
        <p:spPr bwMode="gray">
          <a:xfrm flipV="1">
            <a:off x="6240000" y="69550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51" name="Gerade Verbindung 37"/>
          <p:cNvCxnSpPr/>
          <p:nvPr userDrawn="1"/>
        </p:nvCxnSpPr>
        <p:spPr bwMode="gray">
          <a:xfrm flipV="1">
            <a:off x="6888000" y="69546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52" name="Gerade Verbindung 36"/>
          <p:cNvCxnSpPr/>
          <p:nvPr userDrawn="1"/>
        </p:nvCxnSpPr>
        <p:spPr bwMode="gray">
          <a:xfrm flipV="1">
            <a:off x="7176000" y="69554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53" name="Gerade Verbindung 37"/>
          <p:cNvCxnSpPr/>
          <p:nvPr userDrawn="1"/>
        </p:nvCxnSpPr>
        <p:spPr bwMode="gray">
          <a:xfrm flipV="1">
            <a:off x="7824000" y="69550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54" name="Gerade Verbindung 36"/>
          <p:cNvCxnSpPr/>
          <p:nvPr userDrawn="1"/>
        </p:nvCxnSpPr>
        <p:spPr bwMode="gray">
          <a:xfrm flipV="1">
            <a:off x="8112000" y="69558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55" name="Gerade Verbindung 37"/>
          <p:cNvCxnSpPr/>
          <p:nvPr userDrawn="1"/>
        </p:nvCxnSpPr>
        <p:spPr bwMode="gray">
          <a:xfrm flipV="1">
            <a:off x="8760000" y="69554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56" name="Gerade Verbindung 36"/>
          <p:cNvCxnSpPr/>
          <p:nvPr userDrawn="1"/>
        </p:nvCxnSpPr>
        <p:spPr bwMode="gray">
          <a:xfrm flipV="1">
            <a:off x="9048000" y="69562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57" name="Gerade Verbindung 37"/>
          <p:cNvCxnSpPr/>
          <p:nvPr userDrawn="1"/>
        </p:nvCxnSpPr>
        <p:spPr bwMode="gray">
          <a:xfrm flipV="1">
            <a:off x="9696000" y="69558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58" name="Gerade Verbindung 36"/>
          <p:cNvCxnSpPr/>
          <p:nvPr userDrawn="1"/>
        </p:nvCxnSpPr>
        <p:spPr bwMode="gray">
          <a:xfrm flipV="1">
            <a:off x="9984000" y="69566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59" name="Gerade Verbindung 37"/>
          <p:cNvCxnSpPr/>
          <p:nvPr userDrawn="1"/>
        </p:nvCxnSpPr>
        <p:spPr bwMode="gray">
          <a:xfrm flipV="1">
            <a:off x="10632000" y="69562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60" name="Gerade Verbindung 36"/>
          <p:cNvCxnSpPr/>
          <p:nvPr userDrawn="1"/>
        </p:nvCxnSpPr>
        <p:spPr bwMode="gray">
          <a:xfrm flipV="1">
            <a:off x="10920000" y="69570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61" name="Gerade Verbindung 37"/>
          <p:cNvCxnSpPr/>
          <p:nvPr userDrawn="1"/>
        </p:nvCxnSpPr>
        <p:spPr bwMode="gray">
          <a:xfrm flipV="1">
            <a:off x="11568000" y="6956600"/>
            <a:ext cx="0" cy="72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62" name="Gerade Verbindung 61"/>
          <p:cNvCxnSpPr/>
          <p:nvPr userDrawn="1"/>
        </p:nvCxnSpPr>
        <p:spPr bwMode="gray">
          <a:xfrm rot="5400000" flipV="1">
            <a:off x="-192704" y="1437000"/>
            <a:ext cx="0" cy="96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63" name="Gerade Verbindung 62"/>
          <p:cNvCxnSpPr/>
          <p:nvPr userDrawn="1"/>
        </p:nvCxnSpPr>
        <p:spPr bwMode="gray">
          <a:xfrm rot="5400000" flipV="1">
            <a:off x="-192704" y="6045296"/>
            <a:ext cx="0" cy="96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cxnSp>
        <p:nvCxnSpPr>
          <p:cNvPr id="64" name="Gerade Verbindung 64"/>
          <p:cNvCxnSpPr/>
          <p:nvPr userDrawn="1"/>
        </p:nvCxnSpPr>
        <p:spPr bwMode="gray">
          <a:xfrm rot="5400000" flipV="1">
            <a:off x="-192704" y="356664"/>
            <a:ext cx="0" cy="96000"/>
          </a:xfrm>
          <a:prstGeom prst="line">
            <a:avLst/>
          </a:prstGeom>
          <a:ln w="3175">
            <a:solidFill>
              <a:srgbClr val="999999"/>
            </a:solidFill>
          </a:ln>
        </p:spPr>
        <p:style>
          <a:lnRef idx="1">
            <a:schemeClr val="accent1"/>
          </a:lnRef>
          <a:fillRef idx="0">
            <a:schemeClr val="accent1"/>
          </a:fillRef>
          <a:effectRef idx="0">
            <a:schemeClr val="accent1"/>
          </a:effectRef>
          <a:fontRef idx="minor">
            <a:schemeClr val="tx1"/>
          </a:fontRef>
        </p:style>
      </p:cxnSp>
      <p:sp>
        <p:nvSpPr>
          <p:cNvPr id="65" name="empower - DO NOT DELETE!!!"/>
          <p:cNvSpPr/>
          <p:nvPr userDrawn="1">
            <p:custDataLst>
              <p:tags r:id="rId19"/>
            </p:custDataLst>
          </p:nvPr>
        </p:nvSpPr>
        <p:spPr bwMode="gray">
          <a:xfrm>
            <a:off x="-1270000" y="-1270000"/>
            <a:ext cx="0" cy="0"/>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6" name="Slide Number Placeholder 65"/>
          <p:cNvSpPr>
            <a:spLocks noGrp="1"/>
          </p:cNvSpPr>
          <p:nvPr>
            <p:ph type="sldNum" sz="quarter" idx="4"/>
          </p:nvPr>
        </p:nvSpPr>
        <p:spPr bwMode="gray">
          <a:xfrm>
            <a:off x="624001" y="6380999"/>
            <a:ext cx="648000" cy="216172"/>
          </a:xfrm>
          <a:prstGeom prst="rect">
            <a:avLst/>
          </a:prstGeom>
        </p:spPr>
        <p:txBody>
          <a:bodyPr vert="horz" lIns="0" tIns="0" rIns="0" bIns="36000" rtlCol="0" anchor="b" anchorCtr="0"/>
          <a:lstStyle>
            <a:lvl1pPr>
              <a:defRPr lang="de-DE" sz="80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FD5E7EB4-4CDF-47BB-AF16-07782904B863}" type="slidenum">
              <a:rPr lang="en-US" smtClean="0"/>
              <a:t>‹#›</a:t>
            </a:fld>
            <a:endParaRPr lang="en-US"/>
          </a:p>
        </p:txBody>
      </p:sp>
      <p:sp>
        <p:nvSpPr>
          <p:cNvPr id="67" name="Footer Placeholder 66"/>
          <p:cNvSpPr>
            <a:spLocks noGrp="1"/>
          </p:cNvSpPr>
          <p:nvPr>
            <p:ph type="ftr" sz="quarter" idx="3"/>
          </p:nvPr>
        </p:nvSpPr>
        <p:spPr bwMode="gray">
          <a:xfrm>
            <a:off x="1272000" y="6380999"/>
            <a:ext cx="8718972" cy="216172"/>
          </a:xfrm>
          <a:prstGeom prst="rect">
            <a:avLst/>
          </a:prstGeom>
        </p:spPr>
        <p:txBody>
          <a:bodyPr vert="horz" lIns="0" tIns="0" rIns="0" bIns="36000" rtlCol="0" anchor="b" anchorCtr="0"/>
          <a:lstStyle>
            <a:lvl1pPr>
              <a:defRPr lang="de-DE" sz="8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Henis alicim fugiae es vendem rendi ilitibus iminvenimi, officit aturit ut mo consequis ant ut volut ulpa que ium dolo dernatur seniste mporpor eperfer natestem quibusd aectur? Nihilibus et quo tet rerorum </a:t>
            </a:r>
          </a:p>
        </p:txBody>
      </p:sp>
      <p:sp>
        <p:nvSpPr>
          <p:cNvPr id="13" name="Text Placeholder 12"/>
          <p:cNvSpPr>
            <a:spLocks noGrp="1"/>
          </p:cNvSpPr>
          <p:nvPr>
            <p:ph type="body" idx="1"/>
          </p:nvPr>
        </p:nvSpPr>
        <p:spPr bwMode="gray">
          <a:xfrm>
            <a:off x="623888" y="1485000"/>
            <a:ext cx="10944227" cy="4607824"/>
          </a:xfrm>
          <a:prstGeom prst="rect">
            <a:avLst/>
          </a:prstGeom>
        </p:spPr>
        <p:txBody>
          <a:bodyPr vert="horz" lIns="0" tIns="0" rIns="0" bIns="0" rtlCol="0">
            <a:no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Title Placeholder 3"/>
          <p:cNvSpPr>
            <a:spLocks noGrp="1"/>
          </p:cNvSpPr>
          <p:nvPr>
            <p:ph type="title"/>
          </p:nvPr>
        </p:nvSpPr>
        <p:spPr bwMode="gray">
          <a:xfrm>
            <a:off x="623888" y="404813"/>
            <a:ext cx="10944225" cy="651939"/>
          </a:xfrm>
          <a:prstGeom prst="rect">
            <a:avLst/>
          </a:prstGeom>
          <a:noFill/>
        </p:spPr>
        <p:txBody>
          <a:bodyPr vert="horz" lIns="0" tIns="0" rIns="0" bIns="18000" rtlCol="0" anchor="b" anchorCtr="0">
            <a:noAutofit/>
          </a:bodyPr>
          <a:lstStyle/>
          <a:p>
            <a:pPr lvl="0">
              <a:lnSpc>
                <a:spcPct val="100000"/>
              </a:lnSpc>
            </a:pPr>
            <a:r>
              <a:rPr lang="en-US" noProof="0"/>
              <a:t>Insert slide title here (max. 2 lines | max. 1 line with Action Title)</a:t>
            </a:r>
          </a:p>
        </p:txBody>
      </p:sp>
      <p:grpSp>
        <p:nvGrpSpPr>
          <p:cNvPr id="7" name="Logo Merck"/>
          <p:cNvGrpSpPr>
            <a:grpSpLocks noChangeAspect="1"/>
          </p:cNvGrpSpPr>
          <p:nvPr userDrawn="1">
            <p:custDataLst>
              <p:tags r:id="rId20"/>
            </p:custDataLst>
          </p:nvPr>
        </p:nvGrpSpPr>
        <p:grpSpPr bwMode="gray">
          <a:xfrm>
            <a:off x="10539522" y="6440320"/>
            <a:ext cx="1028592" cy="162000"/>
            <a:chOff x="-4548188" y="3063875"/>
            <a:chExt cx="2741613" cy="431800"/>
          </a:xfrm>
          <a:solidFill>
            <a:schemeClr val="bg2"/>
          </a:solidFill>
        </p:grpSpPr>
        <p:sp>
          <p:nvSpPr>
            <p:cNvPr id="8" name="Logo K"/>
            <p:cNvSpPr/>
            <p:nvPr/>
          </p:nvSpPr>
          <p:spPr bwMode="gray">
            <a:xfrm>
              <a:off x="-2230438" y="3063875"/>
              <a:ext cx="423863" cy="423862"/>
            </a:xfrm>
            <a:custGeom>
              <a:avLst/>
              <a:gdLst>
                <a:gd name="T0" fmla="*/ 8 w 113"/>
                <a:gd name="T1" fmla="*/ 113 h 113"/>
                <a:gd name="T2" fmla="*/ 27 w 113"/>
                <a:gd name="T3" fmla="*/ 105 h 113"/>
                <a:gd name="T4" fmla="*/ 34 w 113"/>
                <a:gd name="T5" fmla="*/ 98 h 113"/>
                <a:gd name="T6" fmla="*/ 43 w 113"/>
                <a:gd name="T7" fmla="*/ 93 h 113"/>
                <a:gd name="T8" fmla="*/ 46 w 113"/>
                <a:gd name="T9" fmla="*/ 93 h 113"/>
                <a:gd name="T10" fmla="*/ 49 w 113"/>
                <a:gd name="T11" fmla="*/ 93 h 113"/>
                <a:gd name="T12" fmla="*/ 60 w 113"/>
                <a:gd name="T13" fmla="*/ 96 h 113"/>
                <a:gd name="T14" fmla="*/ 92 w 113"/>
                <a:gd name="T15" fmla="*/ 109 h 113"/>
                <a:gd name="T16" fmla="*/ 106 w 113"/>
                <a:gd name="T17" fmla="*/ 113 h 113"/>
                <a:gd name="T18" fmla="*/ 111 w 113"/>
                <a:gd name="T19" fmla="*/ 113 h 113"/>
                <a:gd name="T20" fmla="*/ 113 w 113"/>
                <a:gd name="T21" fmla="*/ 110 h 113"/>
                <a:gd name="T22" fmla="*/ 113 w 113"/>
                <a:gd name="T23" fmla="*/ 99 h 113"/>
                <a:gd name="T24" fmla="*/ 100 w 113"/>
                <a:gd name="T25" fmla="*/ 80 h 113"/>
                <a:gd name="T26" fmla="*/ 94 w 113"/>
                <a:gd name="T27" fmla="*/ 77 h 113"/>
                <a:gd name="T28" fmla="*/ 78 w 113"/>
                <a:gd name="T29" fmla="*/ 67 h 113"/>
                <a:gd name="T30" fmla="*/ 79 w 113"/>
                <a:gd name="T31" fmla="*/ 52 h 113"/>
                <a:gd name="T32" fmla="*/ 107 w 113"/>
                <a:gd name="T33" fmla="*/ 24 h 113"/>
                <a:gd name="T34" fmla="*/ 113 w 113"/>
                <a:gd name="T35" fmla="*/ 10 h 113"/>
                <a:gd name="T36" fmla="*/ 113 w 113"/>
                <a:gd name="T37" fmla="*/ 6 h 113"/>
                <a:gd name="T38" fmla="*/ 110 w 113"/>
                <a:gd name="T39" fmla="*/ 2 h 113"/>
                <a:gd name="T40" fmla="*/ 103 w 113"/>
                <a:gd name="T41" fmla="*/ 0 h 113"/>
                <a:gd name="T42" fmla="*/ 99 w 113"/>
                <a:gd name="T43" fmla="*/ 0 h 113"/>
                <a:gd name="T44" fmla="*/ 80 w 113"/>
                <a:gd name="T45" fmla="*/ 8 h 113"/>
                <a:gd name="T46" fmla="*/ 57 w 113"/>
                <a:gd name="T47" fmla="*/ 31 h 113"/>
                <a:gd name="T48" fmla="*/ 31 w 113"/>
                <a:gd name="T49" fmla="*/ 57 h 113"/>
                <a:gd name="T50" fmla="*/ 31 w 113"/>
                <a:gd name="T51" fmla="*/ 16 h 113"/>
                <a:gd name="T52" fmla="*/ 14 w 113"/>
                <a:gd name="T53" fmla="*/ 0 h 113"/>
                <a:gd name="T54" fmla="*/ 7 w 113"/>
                <a:gd name="T55" fmla="*/ 0 h 113"/>
                <a:gd name="T56" fmla="*/ 1 w 113"/>
                <a:gd name="T57" fmla="*/ 0 h 113"/>
                <a:gd name="T58" fmla="*/ 0 w 113"/>
                <a:gd name="T59" fmla="*/ 3 h 113"/>
                <a:gd name="T60" fmla="*/ 0 w 113"/>
                <a:gd name="T61" fmla="*/ 111 h 113"/>
                <a:gd name="T62" fmla="*/ 2 w 113"/>
                <a:gd name="T63" fmla="*/ 113 h 113"/>
                <a:gd name="T64" fmla="*/ 8 w 113"/>
                <a:gd name="T6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 h="113">
                  <a:moveTo>
                    <a:pt x="8" y="113"/>
                  </a:moveTo>
                  <a:cubicBezTo>
                    <a:pt x="16" y="113"/>
                    <a:pt x="22" y="110"/>
                    <a:pt x="27" y="105"/>
                  </a:cubicBezTo>
                  <a:cubicBezTo>
                    <a:pt x="27" y="105"/>
                    <a:pt x="30" y="102"/>
                    <a:pt x="34" y="98"/>
                  </a:cubicBezTo>
                  <a:cubicBezTo>
                    <a:pt x="36" y="95"/>
                    <a:pt x="40" y="94"/>
                    <a:pt x="43" y="93"/>
                  </a:cubicBezTo>
                  <a:cubicBezTo>
                    <a:pt x="44" y="93"/>
                    <a:pt x="45" y="93"/>
                    <a:pt x="46" y="93"/>
                  </a:cubicBezTo>
                  <a:cubicBezTo>
                    <a:pt x="47" y="93"/>
                    <a:pt x="48" y="93"/>
                    <a:pt x="49" y="93"/>
                  </a:cubicBezTo>
                  <a:cubicBezTo>
                    <a:pt x="53" y="94"/>
                    <a:pt x="57" y="95"/>
                    <a:pt x="60" y="96"/>
                  </a:cubicBezTo>
                  <a:cubicBezTo>
                    <a:pt x="92" y="109"/>
                    <a:pt x="92" y="109"/>
                    <a:pt x="92" y="109"/>
                  </a:cubicBezTo>
                  <a:cubicBezTo>
                    <a:pt x="92" y="109"/>
                    <a:pt x="100" y="113"/>
                    <a:pt x="106" y="113"/>
                  </a:cubicBezTo>
                  <a:cubicBezTo>
                    <a:pt x="111" y="113"/>
                    <a:pt x="111" y="113"/>
                    <a:pt x="111" y="113"/>
                  </a:cubicBezTo>
                  <a:cubicBezTo>
                    <a:pt x="112" y="113"/>
                    <a:pt x="113" y="112"/>
                    <a:pt x="113" y="110"/>
                  </a:cubicBezTo>
                  <a:cubicBezTo>
                    <a:pt x="113" y="99"/>
                    <a:pt x="113" y="99"/>
                    <a:pt x="113" y="99"/>
                  </a:cubicBezTo>
                  <a:cubicBezTo>
                    <a:pt x="113" y="91"/>
                    <a:pt x="108" y="83"/>
                    <a:pt x="100" y="80"/>
                  </a:cubicBezTo>
                  <a:cubicBezTo>
                    <a:pt x="94" y="77"/>
                    <a:pt x="94" y="77"/>
                    <a:pt x="94" y="77"/>
                  </a:cubicBezTo>
                  <a:cubicBezTo>
                    <a:pt x="88" y="75"/>
                    <a:pt x="82" y="70"/>
                    <a:pt x="78" y="67"/>
                  </a:cubicBezTo>
                  <a:cubicBezTo>
                    <a:pt x="78" y="67"/>
                    <a:pt x="72" y="60"/>
                    <a:pt x="79" y="52"/>
                  </a:cubicBezTo>
                  <a:cubicBezTo>
                    <a:pt x="107" y="24"/>
                    <a:pt x="107" y="24"/>
                    <a:pt x="107" y="24"/>
                  </a:cubicBezTo>
                  <a:cubicBezTo>
                    <a:pt x="111" y="20"/>
                    <a:pt x="113" y="15"/>
                    <a:pt x="113" y="10"/>
                  </a:cubicBezTo>
                  <a:cubicBezTo>
                    <a:pt x="113" y="10"/>
                    <a:pt x="113" y="8"/>
                    <a:pt x="113" y="6"/>
                  </a:cubicBezTo>
                  <a:cubicBezTo>
                    <a:pt x="112" y="5"/>
                    <a:pt x="111" y="3"/>
                    <a:pt x="110" y="2"/>
                  </a:cubicBezTo>
                  <a:cubicBezTo>
                    <a:pt x="109" y="1"/>
                    <a:pt x="106" y="0"/>
                    <a:pt x="103" y="0"/>
                  </a:cubicBezTo>
                  <a:cubicBezTo>
                    <a:pt x="103" y="0"/>
                    <a:pt x="99" y="0"/>
                    <a:pt x="99" y="0"/>
                  </a:cubicBezTo>
                  <a:cubicBezTo>
                    <a:pt x="91" y="0"/>
                    <a:pt x="85" y="3"/>
                    <a:pt x="80" y="8"/>
                  </a:cubicBezTo>
                  <a:cubicBezTo>
                    <a:pt x="80" y="8"/>
                    <a:pt x="61" y="26"/>
                    <a:pt x="57" y="31"/>
                  </a:cubicBezTo>
                  <a:cubicBezTo>
                    <a:pt x="31" y="57"/>
                    <a:pt x="31" y="57"/>
                    <a:pt x="31" y="57"/>
                  </a:cubicBezTo>
                  <a:cubicBezTo>
                    <a:pt x="31" y="57"/>
                    <a:pt x="31" y="16"/>
                    <a:pt x="31" y="16"/>
                  </a:cubicBezTo>
                  <a:cubicBezTo>
                    <a:pt x="31" y="7"/>
                    <a:pt x="23" y="0"/>
                    <a:pt x="14" y="0"/>
                  </a:cubicBezTo>
                  <a:cubicBezTo>
                    <a:pt x="14" y="0"/>
                    <a:pt x="7" y="0"/>
                    <a:pt x="7" y="0"/>
                  </a:cubicBezTo>
                  <a:cubicBezTo>
                    <a:pt x="5" y="0"/>
                    <a:pt x="2" y="0"/>
                    <a:pt x="1" y="0"/>
                  </a:cubicBezTo>
                  <a:cubicBezTo>
                    <a:pt x="0" y="1"/>
                    <a:pt x="0" y="2"/>
                    <a:pt x="0" y="3"/>
                  </a:cubicBezTo>
                  <a:cubicBezTo>
                    <a:pt x="0" y="3"/>
                    <a:pt x="0" y="111"/>
                    <a:pt x="0" y="111"/>
                  </a:cubicBezTo>
                  <a:cubicBezTo>
                    <a:pt x="0" y="112"/>
                    <a:pt x="1" y="113"/>
                    <a:pt x="2" y="113"/>
                  </a:cubicBezTo>
                  <a:lnTo>
                    <a:pt x="8" y="1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 name="Logo C"/>
            <p:cNvSpPr/>
            <p:nvPr/>
          </p:nvSpPr>
          <p:spPr bwMode="gray">
            <a:xfrm>
              <a:off x="-2695575" y="3063875"/>
              <a:ext cx="427038" cy="431800"/>
            </a:xfrm>
            <a:custGeom>
              <a:avLst/>
              <a:gdLst>
                <a:gd name="T0" fmla="*/ 111 w 114"/>
                <a:gd name="T1" fmla="*/ 66 h 115"/>
                <a:gd name="T2" fmla="*/ 94 w 114"/>
                <a:gd name="T3" fmla="*/ 66 h 115"/>
                <a:gd name="T4" fmla="*/ 82 w 114"/>
                <a:gd name="T5" fmla="*/ 74 h 115"/>
                <a:gd name="T6" fmla="*/ 76 w 114"/>
                <a:gd name="T7" fmla="*/ 82 h 115"/>
                <a:gd name="T8" fmla="*/ 65 w 114"/>
                <a:gd name="T9" fmla="*/ 86 h 115"/>
                <a:gd name="T10" fmla="*/ 53 w 114"/>
                <a:gd name="T11" fmla="*/ 82 h 115"/>
                <a:gd name="T12" fmla="*/ 42 w 114"/>
                <a:gd name="T13" fmla="*/ 73 h 115"/>
                <a:gd name="T14" fmla="*/ 34 w 114"/>
                <a:gd name="T15" fmla="*/ 61 h 115"/>
                <a:gd name="T16" fmla="*/ 31 w 114"/>
                <a:gd name="T17" fmla="*/ 48 h 115"/>
                <a:gd name="T18" fmla="*/ 36 w 114"/>
                <a:gd name="T19" fmla="*/ 34 h 115"/>
                <a:gd name="T20" fmla="*/ 49 w 114"/>
                <a:gd name="T21" fmla="*/ 29 h 115"/>
                <a:gd name="T22" fmla="*/ 66 w 114"/>
                <a:gd name="T23" fmla="*/ 35 h 115"/>
                <a:gd name="T24" fmla="*/ 74 w 114"/>
                <a:gd name="T25" fmla="*/ 38 h 115"/>
                <a:gd name="T26" fmla="*/ 82 w 114"/>
                <a:gd name="T27" fmla="*/ 34 h 115"/>
                <a:gd name="T28" fmla="*/ 94 w 114"/>
                <a:gd name="T29" fmla="*/ 22 h 115"/>
                <a:gd name="T30" fmla="*/ 95 w 114"/>
                <a:gd name="T31" fmla="*/ 20 h 115"/>
                <a:gd name="T32" fmla="*/ 93 w 114"/>
                <a:gd name="T33" fmla="*/ 18 h 115"/>
                <a:gd name="T34" fmla="*/ 73 w 114"/>
                <a:gd name="T35" fmla="*/ 5 h 115"/>
                <a:gd name="T36" fmla="*/ 49 w 114"/>
                <a:gd name="T37" fmla="*/ 0 h 115"/>
                <a:gd name="T38" fmla="*/ 3 w 114"/>
                <a:gd name="T39" fmla="*/ 0 h 115"/>
                <a:gd name="T40" fmla="*/ 0 w 114"/>
                <a:gd name="T41" fmla="*/ 3 h 115"/>
                <a:gd name="T42" fmla="*/ 0 w 114"/>
                <a:gd name="T43" fmla="*/ 49 h 115"/>
                <a:gd name="T44" fmla="*/ 6 w 114"/>
                <a:gd name="T45" fmla="*/ 74 h 115"/>
                <a:gd name="T46" fmla="*/ 20 w 114"/>
                <a:gd name="T47" fmla="*/ 95 h 115"/>
                <a:gd name="T48" fmla="*/ 41 w 114"/>
                <a:gd name="T49" fmla="*/ 109 h 115"/>
                <a:gd name="T50" fmla="*/ 65 w 114"/>
                <a:gd name="T51" fmla="*/ 115 h 115"/>
                <a:gd name="T52" fmla="*/ 84 w 114"/>
                <a:gd name="T53" fmla="*/ 111 h 115"/>
                <a:gd name="T54" fmla="*/ 99 w 114"/>
                <a:gd name="T55" fmla="*/ 102 h 115"/>
                <a:gd name="T56" fmla="*/ 109 w 114"/>
                <a:gd name="T57" fmla="*/ 87 h 115"/>
                <a:gd name="T58" fmla="*/ 114 w 114"/>
                <a:gd name="T59" fmla="*/ 69 h 115"/>
                <a:gd name="T60" fmla="*/ 111 w 114"/>
                <a:gd name="T61" fmla="*/ 6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4" h="115">
                  <a:moveTo>
                    <a:pt x="111" y="66"/>
                  </a:moveTo>
                  <a:cubicBezTo>
                    <a:pt x="94" y="66"/>
                    <a:pt x="94" y="66"/>
                    <a:pt x="94" y="66"/>
                  </a:cubicBezTo>
                  <a:cubicBezTo>
                    <a:pt x="88" y="66"/>
                    <a:pt x="84" y="68"/>
                    <a:pt x="82" y="74"/>
                  </a:cubicBezTo>
                  <a:cubicBezTo>
                    <a:pt x="81" y="77"/>
                    <a:pt x="79" y="80"/>
                    <a:pt x="76" y="82"/>
                  </a:cubicBezTo>
                  <a:cubicBezTo>
                    <a:pt x="73" y="84"/>
                    <a:pt x="70" y="86"/>
                    <a:pt x="65" y="86"/>
                  </a:cubicBezTo>
                  <a:cubicBezTo>
                    <a:pt x="62" y="86"/>
                    <a:pt x="57" y="84"/>
                    <a:pt x="53" y="82"/>
                  </a:cubicBezTo>
                  <a:cubicBezTo>
                    <a:pt x="49" y="80"/>
                    <a:pt x="46" y="77"/>
                    <a:pt x="42" y="73"/>
                  </a:cubicBezTo>
                  <a:cubicBezTo>
                    <a:pt x="39" y="70"/>
                    <a:pt x="36" y="66"/>
                    <a:pt x="34" y="61"/>
                  </a:cubicBezTo>
                  <a:cubicBezTo>
                    <a:pt x="32" y="57"/>
                    <a:pt x="31" y="52"/>
                    <a:pt x="31" y="48"/>
                  </a:cubicBezTo>
                  <a:cubicBezTo>
                    <a:pt x="31" y="42"/>
                    <a:pt x="33" y="38"/>
                    <a:pt x="36" y="34"/>
                  </a:cubicBezTo>
                  <a:cubicBezTo>
                    <a:pt x="40" y="31"/>
                    <a:pt x="44" y="29"/>
                    <a:pt x="49" y="29"/>
                  </a:cubicBezTo>
                  <a:cubicBezTo>
                    <a:pt x="55" y="29"/>
                    <a:pt x="61" y="31"/>
                    <a:pt x="66" y="35"/>
                  </a:cubicBezTo>
                  <a:cubicBezTo>
                    <a:pt x="69" y="37"/>
                    <a:pt x="71" y="38"/>
                    <a:pt x="74" y="38"/>
                  </a:cubicBezTo>
                  <a:cubicBezTo>
                    <a:pt x="76" y="38"/>
                    <a:pt x="79" y="36"/>
                    <a:pt x="82" y="34"/>
                  </a:cubicBezTo>
                  <a:cubicBezTo>
                    <a:pt x="94" y="22"/>
                    <a:pt x="94" y="22"/>
                    <a:pt x="94" y="22"/>
                  </a:cubicBezTo>
                  <a:cubicBezTo>
                    <a:pt x="95" y="21"/>
                    <a:pt x="95" y="21"/>
                    <a:pt x="95" y="20"/>
                  </a:cubicBezTo>
                  <a:cubicBezTo>
                    <a:pt x="94" y="19"/>
                    <a:pt x="94" y="19"/>
                    <a:pt x="93" y="18"/>
                  </a:cubicBezTo>
                  <a:cubicBezTo>
                    <a:pt x="87" y="12"/>
                    <a:pt x="80" y="8"/>
                    <a:pt x="73" y="5"/>
                  </a:cubicBezTo>
                  <a:cubicBezTo>
                    <a:pt x="65" y="1"/>
                    <a:pt x="57" y="0"/>
                    <a:pt x="49" y="0"/>
                  </a:cubicBezTo>
                  <a:cubicBezTo>
                    <a:pt x="3" y="0"/>
                    <a:pt x="3" y="0"/>
                    <a:pt x="3" y="0"/>
                  </a:cubicBezTo>
                  <a:cubicBezTo>
                    <a:pt x="1" y="0"/>
                    <a:pt x="0" y="1"/>
                    <a:pt x="0" y="3"/>
                  </a:cubicBezTo>
                  <a:cubicBezTo>
                    <a:pt x="0" y="49"/>
                    <a:pt x="0" y="49"/>
                    <a:pt x="0" y="49"/>
                  </a:cubicBezTo>
                  <a:cubicBezTo>
                    <a:pt x="0" y="57"/>
                    <a:pt x="2" y="66"/>
                    <a:pt x="6" y="74"/>
                  </a:cubicBezTo>
                  <a:cubicBezTo>
                    <a:pt x="9" y="82"/>
                    <a:pt x="14" y="89"/>
                    <a:pt x="20" y="95"/>
                  </a:cubicBezTo>
                  <a:cubicBezTo>
                    <a:pt x="26" y="101"/>
                    <a:pt x="33" y="106"/>
                    <a:pt x="41" y="109"/>
                  </a:cubicBezTo>
                  <a:cubicBezTo>
                    <a:pt x="49" y="113"/>
                    <a:pt x="57" y="115"/>
                    <a:pt x="65" y="115"/>
                  </a:cubicBezTo>
                  <a:cubicBezTo>
                    <a:pt x="72" y="115"/>
                    <a:pt x="78" y="114"/>
                    <a:pt x="84" y="111"/>
                  </a:cubicBezTo>
                  <a:cubicBezTo>
                    <a:pt x="90" y="109"/>
                    <a:pt x="95" y="106"/>
                    <a:pt x="99" y="102"/>
                  </a:cubicBezTo>
                  <a:cubicBezTo>
                    <a:pt x="103" y="98"/>
                    <a:pt x="107" y="93"/>
                    <a:pt x="109" y="87"/>
                  </a:cubicBezTo>
                  <a:cubicBezTo>
                    <a:pt x="112" y="81"/>
                    <a:pt x="113" y="75"/>
                    <a:pt x="114" y="69"/>
                  </a:cubicBezTo>
                  <a:cubicBezTo>
                    <a:pt x="114" y="67"/>
                    <a:pt x="113" y="66"/>
                    <a:pt x="1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Logo R"/>
            <p:cNvSpPr/>
            <p:nvPr/>
          </p:nvSpPr>
          <p:spPr bwMode="gray">
            <a:xfrm>
              <a:off x="-3157538" y="3063875"/>
              <a:ext cx="461963" cy="423862"/>
            </a:xfrm>
            <a:custGeom>
              <a:avLst/>
              <a:gdLst>
                <a:gd name="T0" fmla="*/ 121 w 123"/>
                <a:gd name="T1" fmla="*/ 99 h 113"/>
                <a:gd name="T2" fmla="*/ 104 w 123"/>
                <a:gd name="T3" fmla="*/ 88 h 113"/>
                <a:gd name="T4" fmla="*/ 91 w 123"/>
                <a:gd name="T5" fmla="*/ 78 h 113"/>
                <a:gd name="T6" fmla="*/ 107 w 123"/>
                <a:gd name="T7" fmla="*/ 67 h 113"/>
                <a:gd name="T8" fmla="*/ 113 w 123"/>
                <a:gd name="T9" fmla="*/ 49 h 113"/>
                <a:gd name="T10" fmla="*/ 107 w 123"/>
                <a:gd name="T11" fmla="*/ 30 h 113"/>
                <a:gd name="T12" fmla="*/ 92 w 123"/>
                <a:gd name="T13" fmla="*/ 14 h 113"/>
                <a:gd name="T14" fmla="*/ 71 w 123"/>
                <a:gd name="T15" fmla="*/ 4 h 113"/>
                <a:gd name="T16" fmla="*/ 48 w 123"/>
                <a:gd name="T17" fmla="*/ 0 h 113"/>
                <a:gd name="T18" fmla="*/ 2 w 123"/>
                <a:gd name="T19" fmla="*/ 0 h 113"/>
                <a:gd name="T20" fmla="*/ 0 w 123"/>
                <a:gd name="T21" fmla="*/ 2 h 113"/>
                <a:gd name="T22" fmla="*/ 0 w 123"/>
                <a:gd name="T23" fmla="*/ 79 h 113"/>
                <a:gd name="T24" fmla="*/ 0 w 123"/>
                <a:gd name="T25" fmla="*/ 96 h 113"/>
                <a:gd name="T26" fmla="*/ 0 w 123"/>
                <a:gd name="T27" fmla="*/ 102 h 113"/>
                <a:gd name="T28" fmla="*/ 0 w 123"/>
                <a:gd name="T29" fmla="*/ 109 h 113"/>
                <a:gd name="T30" fmla="*/ 1 w 123"/>
                <a:gd name="T31" fmla="*/ 112 h 113"/>
                <a:gd name="T32" fmla="*/ 7 w 123"/>
                <a:gd name="T33" fmla="*/ 113 h 113"/>
                <a:gd name="T34" fmla="*/ 15 w 123"/>
                <a:gd name="T35" fmla="*/ 112 h 113"/>
                <a:gd name="T36" fmla="*/ 25 w 123"/>
                <a:gd name="T37" fmla="*/ 105 h 113"/>
                <a:gd name="T38" fmla="*/ 30 w 123"/>
                <a:gd name="T39" fmla="*/ 86 h 113"/>
                <a:gd name="T40" fmla="*/ 30 w 123"/>
                <a:gd name="T41" fmla="*/ 39 h 113"/>
                <a:gd name="T42" fmla="*/ 31 w 123"/>
                <a:gd name="T43" fmla="*/ 36 h 113"/>
                <a:gd name="T44" fmla="*/ 32 w 123"/>
                <a:gd name="T45" fmla="*/ 34 h 113"/>
                <a:gd name="T46" fmla="*/ 60 w 123"/>
                <a:gd name="T47" fmla="*/ 28 h 113"/>
                <a:gd name="T48" fmla="*/ 80 w 123"/>
                <a:gd name="T49" fmla="*/ 50 h 113"/>
                <a:gd name="T50" fmla="*/ 64 w 123"/>
                <a:gd name="T51" fmla="*/ 58 h 113"/>
                <a:gd name="T52" fmla="*/ 53 w 123"/>
                <a:gd name="T53" fmla="*/ 57 h 113"/>
                <a:gd name="T54" fmla="*/ 48 w 123"/>
                <a:gd name="T55" fmla="*/ 55 h 113"/>
                <a:gd name="T56" fmla="*/ 44 w 123"/>
                <a:gd name="T57" fmla="*/ 54 h 113"/>
                <a:gd name="T58" fmla="*/ 43 w 123"/>
                <a:gd name="T59" fmla="*/ 57 h 113"/>
                <a:gd name="T60" fmla="*/ 43 w 123"/>
                <a:gd name="T61" fmla="*/ 69 h 113"/>
                <a:gd name="T62" fmla="*/ 47 w 123"/>
                <a:gd name="T63" fmla="*/ 79 h 113"/>
                <a:gd name="T64" fmla="*/ 84 w 123"/>
                <a:gd name="T65" fmla="*/ 109 h 113"/>
                <a:gd name="T66" fmla="*/ 96 w 123"/>
                <a:gd name="T67" fmla="*/ 113 h 113"/>
                <a:gd name="T68" fmla="*/ 121 w 123"/>
                <a:gd name="T69" fmla="*/ 113 h 113"/>
                <a:gd name="T70" fmla="*/ 123 w 123"/>
                <a:gd name="T71" fmla="*/ 110 h 113"/>
                <a:gd name="T72" fmla="*/ 123 w 123"/>
                <a:gd name="T73" fmla="*/ 102 h 113"/>
                <a:gd name="T74" fmla="*/ 121 w 123"/>
                <a:gd name="T75" fmla="*/ 9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13">
                  <a:moveTo>
                    <a:pt x="121" y="99"/>
                  </a:moveTo>
                  <a:cubicBezTo>
                    <a:pt x="121" y="99"/>
                    <a:pt x="115" y="98"/>
                    <a:pt x="104" y="88"/>
                  </a:cubicBezTo>
                  <a:cubicBezTo>
                    <a:pt x="98" y="83"/>
                    <a:pt x="93" y="80"/>
                    <a:pt x="91" y="78"/>
                  </a:cubicBezTo>
                  <a:cubicBezTo>
                    <a:pt x="93" y="77"/>
                    <a:pt x="100" y="74"/>
                    <a:pt x="107" y="67"/>
                  </a:cubicBezTo>
                  <a:cubicBezTo>
                    <a:pt x="111" y="62"/>
                    <a:pt x="113" y="56"/>
                    <a:pt x="113" y="49"/>
                  </a:cubicBezTo>
                  <a:cubicBezTo>
                    <a:pt x="113" y="42"/>
                    <a:pt x="111" y="36"/>
                    <a:pt x="107" y="30"/>
                  </a:cubicBezTo>
                  <a:cubicBezTo>
                    <a:pt x="103" y="24"/>
                    <a:pt x="98" y="18"/>
                    <a:pt x="92" y="14"/>
                  </a:cubicBezTo>
                  <a:cubicBezTo>
                    <a:pt x="86" y="10"/>
                    <a:pt x="79" y="6"/>
                    <a:pt x="71" y="4"/>
                  </a:cubicBezTo>
                  <a:cubicBezTo>
                    <a:pt x="63" y="1"/>
                    <a:pt x="56" y="0"/>
                    <a:pt x="48" y="0"/>
                  </a:cubicBezTo>
                  <a:cubicBezTo>
                    <a:pt x="48" y="0"/>
                    <a:pt x="2" y="0"/>
                    <a:pt x="2" y="0"/>
                  </a:cubicBezTo>
                  <a:cubicBezTo>
                    <a:pt x="1" y="0"/>
                    <a:pt x="0" y="1"/>
                    <a:pt x="0" y="2"/>
                  </a:cubicBezTo>
                  <a:cubicBezTo>
                    <a:pt x="0" y="2"/>
                    <a:pt x="0" y="79"/>
                    <a:pt x="0" y="79"/>
                  </a:cubicBezTo>
                  <a:cubicBezTo>
                    <a:pt x="0" y="96"/>
                    <a:pt x="0" y="96"/>
                    <a:pt x="0" y="96"/>
                  </a:cubicBezTo>
                  <a:cubicBezTo>
                    <a:pt x="0" y="102"/>
                    <a:pt x="0" y="102"/>
                    <a:pt x="0" y="102"/>
                  </a:cubicBezTo>
                  <a:cubicBezTo>
                    <a:pt x="0" y="109"/>
                    <a:pt x="0" y="109"/>
                    <a:pt x="0" y="109"/>
                  </a:cubicBezTo>
                  <a:cubicBezTo>
                    <a:pt x="0" y="110"/>
                    <a:pt x="0" y="112"/>
                    <a:pt x="1" y="112"/>
                  </a:cubicBezTo>
                  <a:cubicBezTo>
                    <a:pt x="2" y="113"/>
                    <a:pt x="6" y="113"/>
                    <a:pt x="7" y="113"/>
                  </a:cubicBezTo>
                  <a:cubicBezTo>
                    <a:pt x="10" y="113"/>
                    <a:pt x="13" y="113"/>
                    <a:pt x="15" y="112"/>
                  </a:cubicBezTo>
                  <a:cubicBezTo>
                    <a:pt x="19" y="111"/>
                    <a:pt x="22" y="108"/>
                    <a:pt x="25" y="105"/>
                  </a:cubicBezTo>
                  <a:cubicBezTo>
                    <a:pt x="29" y="99"/>
                    <a:pt x="30" y="93"/>
                    <a:pt x="30" y="86"/>
                  </a:cubicBezTo>
                  <a:cubicBezTo>
                    <a:pt x="30" y="85"/>
                    <a:pt x="30" y="39"/>
                    <a:pt x="30" y="39"/>
                  </a:cubicBezTo>
                  <a:cubicBezTo>
                    <a:pt x="30" y="39"/>
                    <a:pt x="30" y="37"/>
                    <a:pt x="31" y="36"/>
                  </a:cubicBezTo>
                  <a:cubicBezTo>
                    <a:pt x="31" y="35"/>
                    <a:pt x="32" y="34"/>
                    <a:pt x="32" y="34"/>
                  </a:cubicBezTo>
                  <a:cubicBezTo>
                    <a:pt x="35" y="28"/>
                    <a:pt x="47" y="25"/>
                    <a:pt x="60" y="28"/>
                  </a:cubicBezTo>
                  <a:cubicBezTo>
                    <a:pt x="77" y="33"/>
                    <a:pt x="82" y="44"/>
                    <a:pt x="80" y="50"/>
                  </a:cubicBezTo>
                  <a:cubicBezTo>
                    <a:pt x="78" y="55"/>
                    <a:pt x="72" y="58"/>
                    <a:pt x="64" y="58"/>
                  </a:cubicBezTo>
                  <a:cubicBezTo>
                    <a:pt x="61" y="58"/>
                    <a:pt x="57" y="58"/>
                    <a:pt x="53" y="57"/>
                  </a:cubicBezTo>
                  <a:cubicBezTo>
                    <a:pt x="53" y="57"/>
                    <a:pt x="50" y="56"/>
                    <a:pt x="48" y="55"/>
                  </a:cubicBezTo>
                  <a:cubicBezTo>
                    <a:pt x="48" y="55"/>
                    <a:pt x="46" y="54"/>
                    <a:pt x="44" y="54"/>
                  </a:cubicBezTo>
                  <a:cubicBezTo>
                    <a:pt x="43" y="54"/>
                    <a:pt x="43" y="55"/>
                    <a:pt x="43" y="57"/>
                  </a:cubicBezTo>
                  <a:cubicBezTo>
                    <a:pt x="43" y="57"/>
                    <a:pt x="43" y="69"/>
                    <a:pt x="43" y="69"/>
                  </a:cubicBezTo>
                  <a:cubicBezTo>
                    <a:pt x="43" y="73"/>
                    <a:pt x="44" y="77"/>
                    <a:pt x="47" y="79"/>
                  </a:cubicBezTo>
                  <a:cubicBezTo>
                    <a:pt x="47" y="79"/>
                    <a:pt x="84" y="109"/>
                    <a:pt x="84" y="109"/>
                  </a:cubicBezTo>
                  <a:cubicBezTo>
                    <a:pt x="88" y="112"/>
                    <a:pt x="92" y="113"/>
                    <a:pt x="96" y="113"/>
                  </a:cubicBezTo>
                  <a:cubicBezTo>
                    <a:pt x="121" y="113"/>
                    <a:pt x="121" y="113"/>
                    <a:pt x="121" y="113"/>
                  </a:cubicBezTo>
                  <a:cubicBezTo>
                    <a:pt x="122" y="113"/>
                    <a:pt x="123" y="112"/>
                    <a:pt x="123" y="110"/>
                  </a:cubicBezTo>
                  <a:cubicBezTo>
                    <a:pt x="123" y="102"/>
                    <a:pt x="123" y="102"/>
                    <a:pt x="123" y="102"/>
                  </a:cubicBezTo>
                  <a:cubicBezTo>
                    <a:pt x="123" y="101"/>
                    <a:pt x="122" y="99"/>
                    <a:pt x="121"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 name="Logo E"/>
            <p:cNvSpPr/>
            <p:nvPr/>
          </p:nvSpPr>
          <p:spPr bwMode="gray">
            <a:xfrm>
              <a:off x="-3622675" y="3063875"/>
              <a:ext cx="428625" cy="423862"/>
            </a:xfrm>
            <a:custGeom>
              <a:avLst/>
              <a:gdLst>
                <a:gd name="T0" fmla="*/ 96 w 114"/>
                <a:gd name="T1" fmla="*/ 84 h 113"/>
                <a:gd name="T2" fmla="*/ 63 w 114"/>
                <a:gd name="T3" fmla="*/ 84 h 113"/>
                <a:gd name="T4" fmla="*/ 50 w 114"/>
                <a:gd name="T5" fmla="*/ 81 h 113"/>
                <a:gd name="T6" fmla="*/ 40 w 114"/>
                <a:gd name="T7" fmla="*/ 73 h 113"/>
                <a:gd name="T8" fmla="*/ 33 w 114"/>
                <a:gd name="T9" fmla="*/ 61 h 113"/>
                <a:gd name="T10" fmla="*/ 30 w 114"/>
                <a:gd name="T11" fmla="*/ 48 h 113"/>
                <a:gd name="T12" fmla="*/ 35 w 114"/>
                <a:gd name="T13" fmla="*/ 34 h 113"/>
                <a:gd name="T14" fmla="*/ 39 w 114"/>
                <a:gd name="T15" fmla="*/ 31 h 113"/>
                <a:gd name="T16" fmla="*/ 43 w 114"/>
                <a:gd name="T17" fmla="*/ 30 h 113"/>
                <a:gd name="T18" fmla="*/ 50 w 114"/>
                <a:gd name="T19" fmla="*/ 29 h 113"/>
                <a:gd name="T20" fmla="*/ 56 w 114"/>
                <a:gd name="T21" fmla="*/ 30 h 113"/>
                <a:gd name="T22" fmla="*/ 67 w 114"/>
                <a:gd name="T23" fmla="*/ 34 h 113"/>
                <a:gd name="T24" fmla="*/ 81 w 114"/>
                <a:gd name="T25" fmla="*/ 47 h 113"/>
                <a:gd name="T26" fmla="*/ 47 w 114"/>
                <a:gd name="T27" fmla="*/ 47 h 113"/>
                <a:gd name="T28" fmla="*/ 44 w 114"/>
                <a:gd name="T29" fmla="*/ 50 h 113"/>
                <a:gd name="T30" fmla="*/ 46 w 114"/>
                <a:gd name="T31" fmla="*/ 58 h 113"/>
                <a:gd name="T32" fmla="*/ 67 w 114"/>
                <a:gd name="T33" fmla="*/ 71 h 113"/>
                <a:gd name="T34" fmla="*/ 99 w 114"/>
                <a:gd name="T35" fmla="*/ 71 h 113"/>
                <a:gd name="T36" fmla="*/ 111 w 114"/>
                <a:gd name="T37" fmla="*/ 67 h 113"/>
                <a:gd name="T38" fmla="*/ 114 w 114"/>
                <a:gd name="T39" fmla="*/ 57 h 113"/>
                <a:gd name="T40" fmla="*/ 108 w 114"/>
                <a:gd name="T41" fmla="*/ 38 h 113"/>
                <a:gd name="T42" fmla="*/ 94 w 114"/>
                <a:gd name="T43" fmla="*/ 19 h 113"/>
                <a:gd name="T44" fmla="*/ 74 w 114"/>
                <a:gd name="T45" fmla="*/ 5 h 113"/>
                <a:gd name="T46" fmla="*/ 50 w 114"/>
                <a:gd name="T47" fmla="*/ 0 h 113"/>
                <a:gd name="T48" fmla="*/ 3 w 114"/>
                <a:gd name="T49" fmla="*/ 0 h 113"/>
                <a:gd name="T50" fmla="*/ 0 w 114"/>
                <a:gd name="T51" fmla="*/ 2 h 113"/>
                <a:gd name="T52" fmla="*/ 0 w 114"/>
                <a:gd name="T53" fmla="*/ 49 h 113"/>
                <a:gd name="T54" fmla="*/ 5 w 114"/>
                <a:gd name="T55" fmla="*/ 73 h 113"/>
                <a:gd name="T56" fmla="*/ 19 w 114"/>
                <a:gd name="T57" fmla="*/ 94 h 113"/>
                <a:gd name="T58" fmla="*/ 39 w 114"/>
                <a:gd name="T59" fmla="*/ 108 h 113"/>
                <a:gd name="T60" fmla="*/ 64 w 114"/>
                <a:gd name="T61" fmla="*/ 113 h 113"/>
                <a:gd name="T62" fmla="*/ 111 w 114"/>
                <a:gd name="T63" fmla="*/ 113 h 113"/>
                <a:gd name="T64" fmla="*/ 114 w 114"/>
                <a:gd name="T65" fmla="*/ 111 h 113"/>
                <a:gd name="T66" fmla="*/ 114 w 114"/>
                <a:gd name="T67" fmla="*/ 101 h 113"/>
                <a:gd name="T68" fmla="*/ 109 w 114"/>
                <a:gd name="T69" fmla="*/ 88 h 113"/>
                <a:gd name="T70" fmla="*/ 96 w 114"/>
                <a:gd name="T71" fmla="*/ 8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 h="113">
                  <a:moveTo>
                    <a:pt x="96" y="84"/>
                  </a:moveTo>
                  <a:cubicBezTo>
                    <a:pt x="63" y="84"/>
                    <a:pt x="63" y="84"/>
                    <a:pt x="63" y="84"/>
                  </a:cubicBezTo>
                  <a:cubicBezTo>
                    <a:pt x="59" y="84"/>
                    <a:pt x="54" y="82"/>
                    <a:pt x="50" y="81"/>
                  </a:cubicBezTo>
                  <a:cubicBezTo>
                    <a:pt x="47" y="79"/>
                    <a:pt x="41" y="74"/>
                    <a:pt x="40" y="73"/>
                  </a:cubicBezTo>
                  <a:cubicBezTo>
                    <a:pt x="37" y="69"/>
                    <a:pt x="34" y="65"/>
                    <a:pt x="33" y="61"/>
                  </a:cubicBezTo>
                  <a:cubicBezTo>
                    <a:pt x="31" y="57"/>
                    <a:pt x="30" y="52"/>
                    <a:pt x="30" y="48"/>
                  </a:cubicBezTo>
                  <a:cubicBezTo>
                    <a:pt x="30" y="42"/>
                    <a:pt x="32" y="37"/>
                    <a:pt x="35" y="34"/>
                  </a:cubicBezTo>
                  <a:cubicBezTo>
                    <a:pt x="36" y="33"/>
                    <a:pt x="37" y="32"/>
                    <a:pt x="39" y="31"/>
                  </a:cubicBezTo>
                  <a:cubicBezTo>
                    <a:pt x="40" y="30"/>
                    <a:pt x="42" y="30"/>
                    <a:pt x="43" y="30"/>
                  </a:cubicBezTo>
                  <a:cubicBezTo>
                    <a:pt x="45" y="29"/>
                    <a:pt x="48" y="29"/>
                    <a:pt x="50" y="29"/>
                  </a:cubicBezTo>
                  <a:cubicBezTo>
                    <a:pt x="52" y="29"/>
                    <a:pt x="54" y="29"/>
                    <a:pt x="56" y="30"/>
                  </a:cubicBezTo>
                  <a:cubicBezTo>
                    <a:pt x="60" y="30"/>
                    <a:pt x="64" y="32"/>
                    <a:pt x="67" y="34"/>
                  </a:cubicBezTo>
                  <a:cubicBezTo>
                    <a:pt x="72" y="37"/>
                    <a:pt x="78" y="42"/>
                    <a:pt x="81" y="47"/>
                  </a:cubicBezTo>
                  <a:cubicBezTo>
                    <a:pt x="47" y="47"/>
                    <a:pt x="47" y="47"/>
                    <a:pt x="47" y="47"/>
                  </a:cubicBezTo>
                  <a:cubicBezTo>
                    <a:pt x="45" y="47"/>
                    <a:pt x="44" y="48"/>
                    <a:pt x="44" y="50"/>
                  </a:cubicBezTo>
                  <a:cubicBezTo>
                    <a:pt x="44" y="53"/>
                    <a:pt x="45" y="55"/>
                    <a:pt x="46" y="58"/>
                  </a:cubicBezTo>
                  <a:cubicBezTo>
                    <a:pt x="47" y="61"/>
                    <a:pt x="54" y="71"/>
                    <a:pt x="67" y="71"/>
                  </a:cubicBezTo>
                  <a:cubicBezTo>
                    <a:pt x="99" y="71"/>
                    <a:pt x="99" y="71"/>
                    <a:pt x="99" y="71"/>
                  </a:cubicBezTo>
                  <a:cubicBezTo>
                    <a:pt x="105" y="71"/>
                    <a:pt x="109" y="70"/>
                    <a:pt x="111" y="67"/>
                  </a:cubicBezTo>
                  <a:cubicBezTo>
                    <a:pt x="113" y="64"/>
                    <a:pt x="114" y="61"/>
                    <a:pt x="114" y="57"/>
                  </a:cubicBezTo>
                  <a:cubicBezTo>
                    <a:pt x="114" y="51"/>
                    <a:pt x="112" y="44"/>
                    <a:pt x="108" y="38"/>
                  </a:cubicBezTo>
                  <a:cubicBezTo>
                    <a:pt x="105" y="31"/>
                    <a:pt x="100" y="24"/>
                    <a:pt x="94" y="19"/>
                  </a:cubicBezTo>
                  <a:cubicBezTo>
                    <a:pt x="89" y="13"/>
                    <a:pt x="82" y="9"/>
                    <a:pt x="74" y="5"/>
                  </a:cubicBezTo>
                  <a:cubicBezTo>
                    <a:pt x="66" y="1"/>
                    <a:pt x="58" y="0"/>
                    <a:pt x="50" y="0"/>
                  </a:cubicBezTo>
                  <a:cubicBezTo>
                    <a:pt x="50" y="0"/>
                    <a:pt x="3" y="0"/>
                    <a:pt x="3" y="0"/>
                  </a:cubicBezTo>
                  <a:cubicBezTo>
                    <a:pt x="1" y="0"/>
                    <a:pt x="0" y="1"/>
                    <a:pt x="0" y="2"/>
                  </a:cubicBezTo>
                  <a:cubicBezTo>
                    <a:pt x="0" y="2"/>
                    <a:pt x="0" y="49"/>
                    <a:pt x="0" y="49"/>
                  </a:cubicBezTo>
                  <a:cubicBezTo>
                    <a:pt x="0" y="57"/>
                    <a:pt x="2" y="66"/>
                    <a:pt x="5" y="73"/>
                  </a:cubicBezTo>
                  <a:cubicBezTo>
                    <a:pt x="9" y="81"/>
                    <a:pt x="13" y="88"/>
                    <a:pt x="19" y="94"/>
                  </a:cubicBezTo>
                  <a:cubicBezTo>
                    <a:pt x="25" y="100"/>
                    <a:pt x="32" y="104"/>
                    <a:pt x="39" y="108"/>
                  </a:cubicBezTo>
                  <a:cubicBezTo>
                    <a:pt x="47" y="111"/>
                    <a:pt x="55" y="113"/>
                    <a:pt x="64" y="113"/>
                  </a:cubicBezTo>
                  <a:cubicBezTo>
                    <a:pt x="111" y="113"/>
                    <a:pt x="111" y="113"/>
                    <a:pt x="111" y="113"/>
                  </a:cubicBezTo>
                  <a:cubicBezTo>
                    <a:pt x="112" y="113"/>
                    <a:pt x="114" y="112"/>
                    <a:pt x="114" y="111"/>
                  </a:cubicBezTo>
                  <a:cubicBezTo>
                    <a:pt x="114" y="101"/>
                    <a:pt x="114" y="101"/>
                    <a:pt x="114" y="101"/>
                  </a:cubicBezTo>
                  <a:cubicBezTo>
                    <a:pt x="114" y="96"/>
                    <a:pt x="112" y="91"/>
                    <a:pt x="109" y="88"/>
                  </a:cubicBezTo>
                  <a:cubicBezTo>
                    <a:pt x="106" y="85"/>
                    <a:pt x="102" y="84"/>
                    <a:pt x="9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 name="Logo M"/>
            <p:cNvSpPr/>
            <p:nvPr/>
          </p:nvSpPr>
          <p:spPr bwMode="gray">
            <a:xfrm>
              <a:off x="-4548188" y="3063875"/>
              <a:ext cx="889000" cy="423862"/>
            </a:xfrm>
            <a:custGeom>
              <a:avLst/>
              <a:gdLst>
                <a:gd name="T0" fmla="*/ 237 w 237"/>
                <a:gd name="T1" fmla="*/ 16 h 113"/>
                <a:gd name="T2" fmla="*/ 220 w 237"/>
                <a:gd name="T3" fmla="*/ 0 h 113"/>
                <a:gd name="T4" fmla="*/ 203 w 237"/>
                <a:gd name="T5" fmla="*/ 0 h 113"/>
                <a:gd name="T6" fmla="*/ 200 w 237"/>
                <a:gd name="T7" fmla="*/ 1 h 113"/>
                <a:gd name="T8" fmla="*/ 165 w 237"/>
                <a:gd name="T9" fmla="*/ 34 h 113"/>
                <a:gd name="T10" fmla="*/ 119 w 237"/>
                <a:gd name="T11" fmla="*/ 52 h 113"/>
                <a:gd name="T12" fmla="*/ 71 w 237"/>
                <a:gd name="T13" fmla="*/ 32 h 113"/>
                <a:gd name="T14" fmla="*/ 44 w 237"/>
                <a:gd name="T15" fmla="*/ 8 h 113"/>
                <a:gd name="T16" fmla="*/ 25 w 237"/>
                <a:gd name="T17" fmla="*/ 0 h 113"/>
                <a:gd name="T18" fmla="*/ 4 w 237"/>
                <a:gd name="T19" fmla="*/ 0 h 113"/>
                <a:gd name="T20" fmla="*/ 0 w 237"/>
                <a:gd name="T21" fmla="*/ 3 h 113"/>
                <a:gd name="T22" fmla="*/ 0 w 237"/>
                <a:gd name="T23" fmla="*/ 96 h 113"/>
                <a:gd name="T24" fmla="*/ 17 w 237"/>
                <a:gd name="T25" fmla="*/ 113 h 113"/>
                <a:gd name="T26" fmla="*/ 23 w 237"/>
                <a:gd name="T27" fmla="*/ 113 h 113"/>
                <a:gd name="T28" fmla="*/ 28 w 237"/>
                <a:gd name="T29" fmla="*/ 113 h 113"/>
                <a:gd name="T30" fmla="*/ 31 w 237"/>
                <a:gd name="T31" fmla="*/ 110 h 113"/>
                <a:gd name="T32" fmla="*/ 31 w 237"/>
                <a:gd name="T33" fmla="*/ 76 h 113"/>
                <a:gd name="T34" fmla="*/ 47 w 237"/>
                <a:gd name="T35" fmla="*/ 61 h 113"/>
                <a:gd name="T36" fmla="*/ 84 w 237"/>
                <a:gd name="T37" fmla="*/ 83 h 113"/>
                <a:gd name="T38" fmla="*/ 119 w 237"/>
                <a:gd name="T39" fmla="*/ 105 h 113"/>
                <a:gd name="T40" fmla="*/ 153 w 237"/>
                <a:gd name="T41" fmla="*/ 83 h 113"/>
                <a:gd name="T42" fmla="*/ 190 w 237"/>
                <a:gd name="T43" fmla="*/ 61 h 113"/>
                <a:gd name="T44" fmla="*/ 206 w 237"/>
                <a:gd name="T45" fmla="*/ 76 h 113"/>
                <a:gd name="T46" fmla="*/ 206 w 237"/>
                <a:gd name="T47" fmla="*/ 96 h 113"/>
                <a:gd name="T48" fmla="*/ 223 w 237"/>
                <a:gd name="T49" fmla="*/ 113 h 113"/>
                <a:gd name="T50" fmla="*/ 230 w 237"/>
                <a:gd name="T51" fmla="*/ 113 h 113"/>
                <a:gd name="T52" fmla="*/ 234 w 237"/>
                <a:gd name="T53" fmla="*/ 113 h 113"/>
                <a:gd name="T54" fmla="*/ 234 w 237"/>
                <a:gd name="T55" fmla="*/ 113 h 113"/>
                <a:gd name="T56" fmla="*/ 237 w 237"/>
                <a:gd name="T57" fmla="*/ 110 h 113"/>
                <a:gd name="T58" fmla="*/ 237 w 237"/>
                <a:gd name="T59"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7" h="113">
                  <a:moveTo>
                    <a:pt x="237" y="16"/>
                  </a:moveTo>
                  <a:cubicBezTo>
                    <a:pt x="237" y="7"/>
                    <a:pt x="229" y="0"/>
                    <a:pt x="220" y="0"/>
                  </a:cubicBezTo>
                  <a:cubicBezTo>
                    <a:pt x="203" y="0"/>
                    <a:pt x="203" y="0"/>
                    <a:pt x="203" y="0"/>
                  </a:cubicBezTo>
                  <a:cubicBezTo>
                    <a:pt x="202" y="0"/>
                    <a:pt x="201" y="0"/>
                    <a:pt x="200" y="1"/>
                  </a:cubicBezTo>
                  <a:cubicBezTo>
                    <a:pt x="165" y="34"/>
                    <a:pt x="165" y="34"/>
                    <a:pt x="165" y="34"/>
                  </a:cubicBezTo>
                  <a:cubicBezTo>
                    <a:pt x="153" y="45"/>
                    <a:pt x="137" y="52"/>
                    <a:pt x="119" y="52"/>
                  </a:cubicBezTo>
                  <a:cubicBezTo>
                    <a:pt x="100" y="52"/>
                    <a:pt x="83" y="45"/>
                    <a:pt x="71" y="32"/>
                  </a:cubicBezTo>
                  <a:cubicBezTo>
                    <a:pt x="71" y="32"/>
                    <a:pt x="45" y="8"/>
                    <a:pt x="44" y="8"/>
                  </a:cubicBezTo>
                  <a:cubicBezTo>
                    <a:pt x="39" y="3"/>
                    <a:pt x="33" y="0"/>
                    <a:pt x="25" y="0"/>
                  </a:cubicBezTo>
                  <a:cubicBezTo>
                    <a:pt x="4" y="0"/>
                    <a:pt x="4" y="0"/>
                    <a:pt x="4" y="0"/>
                  </a:cubicBezTo>
                  <a:cubicBezTo>
                    <a:pt x="2" y="0"/>
                    <a:pt x="0" y="1"/>
                    <a:pt x="0" y="3"/>
                  </a:cubicBezTo>
                  <a:cubicBezTo>
                    <a:pt x="0" y="96"/>
                    <a:pt x="0" y="96"/>
                    <a:pt x="0" y="96"/>
                  </a:cubicBezTo>
                  <a:cubicBezTo>
                    <a:pt x="0" y="106"/>
                    <a:pt x="8" y="113"/>
                    <a:pt x="17" y="113"/>
                  </a:cubicBezTo>
                  <a:cubicBezTo>
                    <a:pt x="23" y="113"/>
                    <a:pt x="23" y="113"/>
                    <a:pt x="23" y="113"/>
                  </a:cubicBezTo>
                  <a:cubicBezTo>
                    <a:pt x="28" y="113"/>
                    <a:pt x="28" y="113"/>
                    <a:pt x="28" y="113"/>
                  </a:cubicBezTo>
                  <a:cubicBezTo>
                    <a:pt x="30" y="113"/>
                    <a:pt x="31" y="112"/>
                    <a:pt x="31" y="110"/>
                  </a:cubicBezTo>
                  <a:cubicBezTo>
                    <a:pt x="31" y="76"/>
                    <a:pt x="31" y="76"/>
                    <a:pt x="31" y="76"/>
                  </a:cubicBezTo>
                  <a:cubicBezTo>
                    <a:pt x="31" y="68"/>
                    <a:pt x="38" y="61"/>
                    <a:pt x="47" y="61"/>
                  </a:cubicBezTo>
                  <a:cubicBezTo>
                    <a:pt x="63" y="61"/>
                    <a:pt x="74" y="74"/>
                    <a:pt x="84" y="83"/>
                  </a:cubicBezTo>
                  <a:cubicBezTo>
                    <a:pt x="97" y="94"/>
                    <a:pt x="107" y="105"/>
                    <a:pt x="119" y="105"/>
                  </a:cubicBezTo>
                  <a:cubicBezTo>
                    <a:pt x="131" y="105"/>
                    <a:pt x="140" y="94"/>
                    <a:pt x="153" y="83"/>
                  </a:cubicBezTo>
                  <a:cubicBezTo>
                    <a:pt x="163" y="74"/>
                    <a:pt x="175" y="61"/>
                    <a:pt x="190" y="61"/>
                  </a:cubicBezTo>
                  <a:cubicBezTo>
                    <a:pt x="199" y="61"/>
                    <a:pt x="206" y="68"/>
                    <a:pt x="206" y="76"/>
                  </a:cubicBezTo>
                  <a:cubicBezTo>
                    <a:pt x="206" y="76"/>
                    <a:pt x="206" y="96"/>
                    <a:pt x="206" y="96"/>
                  </a:cubicBezTo>
                  <a:cubicBezTo>
                    <a:pt x="206" y="106"/>
                    <a:pt x="214" y="113"/>
                    <a:pt x="223" y="113"/>
                  </a:cubicBezTo>
                  <a:cubicBezTo>
                    <a:pt x="223" y="113"/>
                    <a:pt x="230" y="113"/>
                    <a:pt x="230" y="113"/>
                  </a:cubicBezTo>
                  <a:cubicBezTo>
                    <a:pt x="232" y="113"/>
                    <a:pt x="234" y="113"/>
                    <a:pt x="234" y="113"/>
                  </a:cubicBezTo>
                  <a:cubicBezTo>
                    <a:pt x="234" y="113"/>
                    <a:pt x="234" y="113"/>
                    <a:pt x="234" y="113"/>
                  </a:cubicBezTo>
                  <a:cubicBezTo>
                    <a:pt x="235" y="113"/>
                    <a:pt x="237" y="112"/>
                    <a:pt x="237" y="110"/>
                  </a:cubicBezTo>
                  <a:cubicBezTo>
                    <a:pt x="237" y="110"/>
                    <a:pt x="237" y="17"/>
                    <a:pt x="237"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3" name="empower - DO NOT DELETE!!!"/>
          <p:cNvSpPr/>
          <p:nvPr userDrawn="1">
            <p:custDataLst>
              <p:tags r:id="rId21"/>
            </p:custDataLst>
          </p:nvPr>
        </p:nvSpPr>
        <p:spPr bwMode="gray">
          <a:xfrm>
            <a:off x="-63500" y="-63500"/>
            <a:ext cx="0" cy="0"/>
          </a:xfrm>
          <a:prstGeom prst="ellipse">
            <a:avLst/>
          </a:prstGeom>
          <a:solidFill>
            <a:schemeClr val="accent1"/>
          </a:solidFill>
          <a:ln w="9525" cap="flat" cmpd="sng" algn="ctr">
            <a:noFill/>
            <a:prstDash val="solid"/>
          </a:ln>
          <a:effectLst/>
        </p:spPr>
        <p:txBody>
          <a:bodyPr rtlCol="0" anchor="ctr" anchorCtr="0"/>
          <a:lstStyle/>
          <a:p>
            <a:pPr marL="0" indent="0" algn="ctr">
              <a:spcBef>
                <a:spcPts val="300"/>
              </a:spcBef>
              <a:spcAft>
                <a:spcPts val="300"/>
              </a:spcAft>
              <a:buClr>
                <a:schemeClr val="bg1"/>
              </a:buClr>
              <a:buSzPct val="100000"/>
              <a:buFont typeface="Arial" panose="020B0604020202020204" pitchFamily="34" charset="0"/>
              <a:buNone/>
            </a:pPr>
            <a:endParaRPr lang="en-US" sz="1600" kern="0" err="1">
              <a:solidFill>
                <a:srgbClr val="FFFFFF"/>
              </a:solidFill>
              <a:latin typeface="Verdana" panose="020B0604030504040204"/>
            </a:endParaRPr>
          </a:p>
        </p:txBody>
      </p:sp>
      <p:sp>
        <p:nvSpPr>
          <p:cNvPr id="5" name="empower - DO NOT DELETE!!!" hidden="1"/>
          <p:cNvSpPr/>
          <p:nvPr userDrawn="1">
            <p:custDataLst>
              <p:tags r:id="rId22"/>
            </p:custDataLst>
          </p:nvPr>
        </p:nvSpPr>
        <p:spPr bwMode="gray">
          <a:xfrm>
            <a:off x="0" y="0"/>
            <a:ext cx="0" cy="0"/>
          </a:xfrm>
          <a:prstGeom prst="ellipse">
            <a:avLst/>
          </a:prstGeom>
          <a:solidFill>
            <a:schemeClr val="accent1"/>
          </a:solidFill>
          <a:ln w="9525" cap="flat" cmpd="sng" algn="ctr">
            <a:noFill/>
            <a:prstDash val="solid"/>
          </a:ln>
          <a:effectLst/>
        </p:spPr>
        <p:txBody>
          <a:bodyPr rtlCol="0" anchor="ctr" anchorCtr="0"/>
          <a:lstStyle/>
          <a:p>
            <a:pPr marL="0" indent="0" algn="ctr">
              <a:spcBef>
                <a:spcPts val="300"/>
              </a:spcBef>
              <a:spcAft>
                <a:spcPts val="300"/>
              </a:spcAft>
              <a:buClr>
                <a:schemeClr val="bg1"/>
              </a:buClr>
              <a:buSzPct val="100000"/>
              <a:buFont typeface="Arial" panose="020B0604020202020204" pitchFamily="34" charset="0"/>
              <a:buNone/>
            </a:pPr>
            <a:endParaRPr lang="en-US" sz="1600" kern="0" err="1">
              <a:solidFill>
                <a:srgbClr val="FFFFFF"/>
              </a:solidFill>
              <a:latin typeface="Verdana" panose="020B0604030504040204"/>
            </a:endParaRPr>
          </a:p>
        </p:txBody>
      </p:sp>
    </p:spTree>
    <p:extLst>
      <p:ext uri="{BB962C8B-B14F-4D97-AF65-F5344CB8AC3E}">
        <p14:creationId xmlns:p14="http://schemas.microsoft.com/office/powerpoint/2010/main" val="53781246"/>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07" r:id="rId12"/>
    <p:sldLayoutId id="2147484108" r:id="rId13"/>
    <p:sldLayoutId id="2147484109" r:id="rId14"/>
    <p:sldLayoutId id="2147484110" r:id="rId15"/>
    <p:sldLayoutId id="2147484112" r:id="rId16"/>
  </p:sldLayoutIdLst>
  <p:hf hdr="0" ftr="0" dt="0"/>
  <p:txStyles>
    <p:titleStyle>
      <a:lvl1pPr algn="l" defTabSz="914400" rtl="0" eaLnBrk="1" latinLnBrk="0" hangingPunct="1">
        <a:lnSpc>
          <a:spcPts val="2400"/>
        </a:lnSpc>
        <a:spcBef>
          <a:spcPct val="0"/>
        </a:spcBef>
        <a:buNone/>
        <a:defRPr lang="de-DE" sz="2200" b="1" kern="1200" baseline="0" dirty="0" smtClean="0">
          <a:solidFill>
            <a:schemeClr val="accent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05000"/>
        </a:lnSpc>
        <a:spcBef>
          <a:spcPts val="600"/>
        </a:spcBef>
        <a:spcAft>
          <a:spcPts val="300"/>
        </a:spcAft>
        <a:buFont typeface="Arial" panose="020B0604020202020204" pitchFamily="34" charset="0"/>
        <a:buNone/>
        <a:defRPr lang="en-US" sz="1600" kern="120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79705" indent="-179705" algn="l" defTabSz="914400" rtl="0" eaLnBrk="1" latinLnBrk="0" hangingPunct="1">
        <a:lnSpc>
          <a:spcPct val="105000"/>
        </a:lnSpc>
        <a:spcBef>
          <a:spcPts val="300"/>
        </a:spcBef>
        <a:spcAft>
          <a:spcPts val="300"/>
        </a:spcAft>
        <a:buClr>
          <a:schemeClr val="accent1"/>
        </a:buClr>
        <a:buFont typeface="Wingdings" panose="05000000000000000000" pitchFamily="2" charset="2"/>
        <a:buChar char=""/>
        <a:defRPr lang="en-US" sz="1600" kern="120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360045" indent="-179705" algn="l" defTabSz="914400" rtl="0" eaLnBrk="1" latinLnBrk="0" hangingPunct="1">
        <a:lnSpc>
          <a:spcPct val="105000"/>
        </a:lnSpc>
        <a:spcBef>
          <a:spcPts val="300"/>
        </a:spcBef>
        <a:spcAft>
          <a:spcPts val="300"/>
        </a:spcAft>
        <a:buClr>
          <a:schemeClr val="accent1"/>
        </a:buClr>
        <a:buFont typeface="Symbol" panose="05050102010706020507" pitchFamily="18" charset="2"/>
        <a:buChar char="-"/>
        <a:defRPr lang="en-US" sz="1600" kern="1200" smtClean="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538480" indent="-179705" algn="l" defTabSz="914400" rtl="0" eaLnBrk="1" latinLnBrk="0" hangingPunct="1">
        <a:lnSpc>
          <a:spcPct val="105000"/>
        </a:lnSpc>
        <a:spcBef>
          <a:spcPts val="300"/>
        </a:spcBef>
        <a:spcAft>
          <a:spcPts val="300"/>
        </a:spcAft>
        <a:buClr>
          <a:schemeClr val="accent3"/>
        </a:buClr>
        <a:buFont typeface="Symbol" panose="05050102010706020507" pitchFamily="18" charset="2"/>
        <a:buChar char="-"/>
        <a:defRPr lang="en-US" sz="1600" kern="1200" smtClean="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720725" indent="-179705" algn="l" defTabSz="914400" rtl="0" eaLnBrk="1" latinLnBrk="0" hangingPunct="1">
        <a:lnSpc>
          <a:spcPct val="105000"/>
        </a:lnSpc>
        <a:spcBef>
          <a:spcPts val="300"/>
        </a:spcBef>
        <a:spcAft>
          <a:spcPts val="300"/>
        </a:spcAft>
        <a:buClr>
          <a:schemeClr val="accent3"/>
        </a:buClr>
        <a:buFont typeface="Symbol" panose="05050102010706020507" pitchFamily="18" charset="2"/>
        <a:buChar char="-"/>
        <a:defRPr lang="de-DE" sz="1600" kern="1200" smtClean="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720090" indent="-179705" algn="l" defTabSz="914400" rtl="0" eaLnBrk="1" latinLnBrk="0" hangingPunct="1">
        <a:lnSpc>
          <a:spcPct val="105000"/>
        </a:lnSpc>
        <a:spcBef>
          <a:spcPts val="300"/>
        </a:spcBef>
        <a:spcAft>
          <a:spcPts val="300"/>
        </a:spcAft>
        <a:buClr>
          <a:schemeClr val="accent3"/>
        </a:buClr>
        <a:buFont typeface="Symbol" panose="05050102010706020507" pitchFamily="18" charset="2"/>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720090" indent="-179705" algn="l" defTabSz="914400" rtl="0" eaLnBrk="1" latinLnBrk="0" hangingPunct="1">
        <a:lnSpc>
          <a:spcPct val="105000"/>
        </a:lnSpc>
        <a:spcBef>
          <a:spcPts val="300"/>
        </a:spcBef>
        <a:spcAft>
          <a:spcPts val="300"/>
        </a:spcAft>
        <a:buClr>
          <a:schemeClr val="accent3"/>
        </a:buClr>
        <a:buFont typeface="Symbol" panose="05050102010706020507" pitchFamily="18" charset="2"/>
        <a:buChar char="-"/>
        <a:defRPr sz="160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720090" indent="-179705" algn="l" defTabSz="914400" rtl="0" eaLnBrk="1" latinLnBrk="0" hangingPunct="1">
        <a:lnSpc>
          <a:spcPct val="105000"/>
        </a:lnSpc>
        <a:spcBef>
          <a:spcPts val="300"/>
        </a:spcBef>
        <a:spcAft>
          <a:spcPts val="300"/>
        </a:spcAft>
        <a:buClr>
          <a:schemeClr val="accent3"/>
        </a:buClr>
        <a:buFont typeface="Symbol" panose="05050102010706020507" pitchFamily="18" charset="2"/>
        <a:buChar char="-"/>
        <a:defRPr sz="160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720090" indent="-179705" algn="l" defTabSz="914400" rtl="0" eaLnBrk="1" latinLnBrk="0" hangingPunct="1">
        <a:lnSpc>
          <a:spcPct val="105000"/>
        </a:lnSpc>
        <a:spcBef>
          <a:spcPts val="300"/>
        </a:spcBef>
        <a:spcAft>
          <a:spcPts val="300"/>
        </a:spcAft>
        <a:buClr>
          <a:schemeClr val="accent3"/>
        </a:buClr>
        <a:buFont typeface="Symbol" panose="05050102010706020507" pitchFamily="18" charset="2"/>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9pPr>
    </p:bodyStyle>
    <p:otherStyle>
      <a:defPPr>
        <a:defRPr lang="fr-FR"/>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8674978-DE9A-1142-B201-C0F2039167CB}"/>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0" y="806"/>
            <a:ext cx="12192000" cy="6857194"/>
          </a:xfrm>
          <a:prstGeom prst="rect">
            <a:avLst/>
          </a:prstGeom>
        </p:spPr>
      </p:pic>
      <p:pic>
        <p:nvPicPr>
          <p:cNvPr id="5" name="图片 4">
            <a:extLst>
              <a:ext uri="{FF2B5EF4-FFF2-40B4-BE49-F238E27FC236}">
                <a16:creationId xmlns:a16="http://schemas.microsoft.com/office/drawing/2014/main" id="{4792B197-A25E-144A-9B01-8E0184E5CC68}"/>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0252362" y="0"/>
            <a:ext cx="2349425" cy="1101543"/>
          </a:xfrm>
          <a:prstGeom prst="rect">
            <a:avLst/>
          </a:prstGeom>
        </p:spPr>
      </p:pic>
    </p:spTree>
    <p:extLst>
      <p:ext uri="{BB962C8B-B14F-4D97-AF65-F5344CB8AC3E}">
        <p14:creationId xmlns:p14="http://schemas.microsoft.com/office/powerpoint/2010/main" val="2770169170"/>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Lst>
  <p:hf hdr="0" ftr="0" dt="0"/>
  <p:txStyles>
    <p:titleStyle>
      <a:lvl1pPr algn="l" defTabSz="914400" rtl="0" eaLnBrk="1" latinLnBrk="0" hangingPunct="1">
        <a:lnSpc>
          <a:spcPct val="90000"/>
        </a:lnSpc>
        <a:spcBef>
          <a:spcPct val="0"/>
        </a:spcBef>
        <a:buNone/>
        <a:defRPr sz="2800" kern="1200">
          <a:solidFill>
            <a:schemeClr val="tx2"/>
          </a:solidFill>
          <a:latin typeface="Microsoft YaHei" panose="020B0502040204020203" pitchFamily="34" charset="-122"/>
          <a:ea typeface="Microsoft YaHei" panose="020B0502040204020203" pitchFamily="34" charset="-122"/>
          <a:cs typeface="+mj-cs"/>
        </a:defRPr>
      </a:lvl1pPr>
    </p:titleStyle>
    <p:bodyStyle>
      <a:lvl1pPr marL="228600" indent="-228600" algn="l" defTabSz="914400" rtl="0" eaLnBrk="1" latinLnBrk="0" hangingPunct="1">
        <a:lnSpc>
          <a:spcPct val="90000"/>
        </a:lnSpc>
        <a:spcBef>
          <a:spcPts val="1000"/>
        </a:spcBef>
        <a:buFont typeface="Arial" panose="020B0704020202090204" pitchFamily="34" charset="0"/>
        <a:buChar char="•"/>
        <a:defRPr sz="2800" kern="1200">
          <a:solidFill>
            <a:schemeClr val="tx1"/>
          </a:solidFill>
          <a:latin typeface="Microsoft YaHei" panose="020B0502040204020203" pitchFamily="34" charset="-122"/>
          <a:ea typeface="Microsoft YaHei" panose="020B0502040204020203" pitchFamily="34" charset="-122"/>
          <a:cs typeface="+mn-cs"/>
        </a:defRPr>
      </a:lvl1pPr>
      <a:lvl2pPr marL="685800" indent="-228600" algn="l" defTabSz="914400" rtl="0" eaLnBrk="1" latinLnBrk="0" hangingPunct="1">
        <a:lnSpc>
          <a:spcPct val="90000"/>
        </a:lnSpc>
        <a:spcBef>
          <a:spcPts val="500"/>
        </a:spcBef>
        <a:buFont typeface="Arial" panose="020B0704020202090204" pitchFamily="34" charset="0"/>
        <a:buChar char="•"/>
        <a:defRPr sz="2400" kern="1200">
          <a:solidFill>
            <a:schemeClr val="tx1"/>
          </a:solidFill>
          <a:latin typeface="Microsoft YaHei" panose="020B0502040204020203" pitchFamily="34" charset="-122"/>
          <a:ea typeface="Microsoft YaHei" panose="020B0502040204020203" pitchFamily="34" charset="-122"/>
          <a:cs typeface="+mn-cs"/>
        </a:defRPr>
      </a:lvl2pPr>
      <a:lvl3pPr marL="1143000" indent="-228600" algn="l" defTabSz="914400" rtl="0" eaLnBrk="1" latinLnBrk="0" hangingPunct="1">
        <a:lnSpc>
          <a:spcPct val="90000"/>
        </a:lnSpc>
        <a:spcBef>
          <a:spcPts val="500"/>
        </a:spcBef>
        <a:buFont typeface="Arial" panose="020B0704020202090204" pitchFamily="34" charset="0"/>
        <a:buChar char="•"/>
        <a:defRPr sz="2000" kern="1200">
          <a:solidFill>
            <a:schemeClr val="tx1"/>
          </a:solidFill>
          <a:latin typeface="Microsoft YaHei" panose="020B0502040204020203" pitchFamily="34" charset="-122"/>
          <a:ea typeface="Microsoft YaHei" panose="020B0502040204020203" pitchFamily="34" charset="-122"/>
          <a:cs typeface="+mn-cs"/>
        </a:defRPr>
      </a:lvl3pPr>
      <a:lvl4pPr marL="16002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icrosoft YaHei" panose="020B0502040204020203" pitchFamily="34" charset="-122"/>
          <a:ea typeface="Microsoft YaHei" panose="020B0502040204020203" pitchFamily="34" charset="-122"/>
          <a:cs typeface="+mn-cs"/>
        </a:defRPr>
      </a:lvl4pPr>
      <a:lvl5pPr marL="20574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icrosoft YaHei" panose="020B0502040204020203" pitchFamily="34" charset="-122"/>
          <a:ea typeface="Microsoft YaHei" panose="020B0502040204020203" pitchFamily="34" charset="-122"/>
          <a:cs typeface="+mn-cs"/>
        </a:defRPr>
      </a:lvl5pPr>
      <a:lvl6pPr marL="25146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DE20D5-D327-3845-8D43-574BCEC15058}"/>
              </a:ext>
            </a:extLst>
          </p:cNvPr>
          <p:cNvSpPr>
            <a:spLocks noGrp="1"/>
          </p:cNvSpPr>
          <p:nvPr>
            <p:ph type="title"/>
          </p:nvPr>
        </p:nvSpPr>
        <p:spPr>
          <a:xfrm>
            <a:off x="838200" y="365125"/>
            <a:ext cx="93980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3C9F3CD4-D6B3-AF47-B140-5943F97039AA}"/>
              </a:ext>
            </a:extLst>
          </p:cNvPr>
          <p:cNvSpPr>
            <a:spLocks noGrp="1"/>
          </p:cNvSpPr>
          <p:nvPr>
            <p:ph type="body" idx="1"/>
          </p:nvPr>
        </p:nvSpPr>
        <p:spPr>
          <a:xfrm>
            <a:off x="838200" y="2099309"/>
            <a:ext cx="10515600" cy="385064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1A9A02AC-DD15-4F4B-AEAF-9A8E8C3EDDD6}"/>
              </a:ext>
            </a:extLst>
          </p:cNvPr>
          <p:cNvSpPr>
            <a:spLocks noGrp="1"/>
          </p:cNvSpPr>
          <p:nvPr>
            <p:ph type="ftr" sz="quarter" idx="3"/>
          </p:nvPr>
        </p:nvSpPr>
        <p:spPr>
          <a:xfrm>
            <a:off x="667438" y="6411434"/>
            <a:ext cx="5402855" cy="365125"/>
          </a:xfrm>
          <a:prstGeom prst="rect">
            <a:avLst/>
          </a:prstGeom>
        </p:spPr>
        <p:txBody>
          <a:bodyPr/>
          <a:lstStyle>
            <a:lvl1pPr algn="l">
              <a:lnSpc>
                <a:spcPts val="800"/>
              </a:lnSpc>
              <a:defRPr sz="800" b="0" i="0" baseline="0">
                <a:solidFill>
                  <a:schemeClr val="accent5"/>
                </a:solidFill>
                <a:latin typeface="+mn-lt"/>
              </a:defRPr>
            </a:lvl1pPr>
          </a:lstStyle>
          <a:p>
            <a:r>
              <a:rPr lang="en-US"/>
              <a:t>Henis alicim fugiae es vendem rendi ilitibus iminvenimi, officit aturit ut mo consequis ant ut volut ulpa que ium dolo dernatur seniste mporpor eperfer natestem quibusd aectur? Nihilibus et quo tet rerorum </a:t>
            </a:r>
          </a:p>
        </p:txBody>
      </p:sp>
    </p:spTree>
    <p:extLst>
      <p:ext uri="{BB962C8B-B14F-4D97-AF65-F5344CB8AC3E}">
        <p14:creationId xmlns:p14="http://schemas.microsoft.com/office/powerpoint/2010/main" val="1848400528"/>
      </p:ext>
    </p:extLst>
  </p:cSld>
  <p:clrMap bg1="lt1" tx1="dk1" bg2="lt2" tx2="dk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 id="2147484475" r:id="rId12"/>
    <p:sldLayoutId id="2147484476" r:id="rId13"/>
    <p:sldLayoutId id="2147484477" r:id="rId14"/>
    <p:sldLayoutId id="2147484478" r:id="rId15"/>
    <p:sldLayoutId id="2147484479" r:id="rId16"/>
    <p:sldLayoutId id="2147484480" r:id="rId17"/>
    <p:sldLayoutId id="2147484481" r:id="rId18"/>
    <p:sldLayoutId id="2147484482" r:id="rId19"/>
    <p:sldLayoutId id="2147484483" r:id="rId20"/>
    <p:sldLayoutId id="2147484484" r:id="rId21"/>
    <p:sldLayoutId id="2147484485" r:id="rId22"/>
    <p:sldLayoutId id="2147484486" r:id="rId23"/>
    <p:sldLayoutId id="2147484487" r:id="rId24"/>
    <p:sldLayoutId id="2147484488" r:id="rId25"/>
    <p:sldLayoutId id="2147484489" r:id="rId26"/>
    <p:sldLayoutId id="2147484490" r:id="rId27"/>
    <p:sldLayoutId id="2147484491" r:id="rId28"/>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448">
          <p15:clr>
            <a:srgbClr val="F26B43"/>
          </p15:clr>
        </p15:guide>
        <p15:guide id="2" orient="horz" pos="1321">
          <p15:clr>
            <a:srgbClr val="F26B43"/>
          </p15:clr>
        </p15:guide>
        <p15:guide id="3" orient="horz" pos="1230">
          <p15:clr>
            <a:srgbClr val="F26B43"/>
          </p15:clr>
        </p15:guide>
        <p15:guide id="4" orient="horz" pos="374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667438" y="6411435"/>
            <a:ext cx="5402855" cy="365125"/>
          </a:xfrm>
          <a:prstGeom prst="rect">
            <a:avLst/>
          </a:prstGeom>
        </p:spPr>
        <p:txBody>
          <a:bodyPr/>
          <a:lstStyle>
            <a:lvl1pPr algn="l">
              <a:lnSpc>
                <a:spcPts val="800"/>
              </a:lnSpc>
              <a:defRPr sz="800" b="0" i="0" baseline="0">
                <a:solidFill>
                  <a:schemeClr val="accent5"/>
                </a:solidFill>
                <a:latin typeface="Trebuchet MS" panose="020B0603020202020204" pitchFamily="34" charset="0"/>
              </a:defRPr>
            </a:lvl1pPr>
          </a:lstStyle>
          <a:p>
            <a:r>
              <a:rPr lang="en-US" err="1"/>
              <a:t>Henis</a:t>
            </a:r>
            <a:r>
              <a:rPr lang="en-US"/>
              <a:t> </a:t>
            </a:r>
            <a:r>
              <a:rPr lang="en-US" err="1"/>
              <a:t>alicim</a:t>
            </a:r>
            <a:r>
              <a:rPr lang="en-US"/>
              <a:t> </a:t>
            </a:r>
            <a:r>
              <a:rPr lang="en-US" err="1"/>
              <a:t>fugiae</a:t>
            </a:r>
            <a:r>
              <a:rPr lang="en-US"/>
              <a:t> es </a:t>
            </a:r>
            <a:r>
              <a:rPr lang="en-US" err="1"/>
              <a:t>vendem</a:t>
            </a:r>
            <a:r>
              <a:rPr lang="en-US"/>
              <a:t> </a:t>
            </a:r>
            <a:r>
              <a:rPr lang="en-US" err="1"/>
              <a:t>rendi</a:t>
            </a:r>
            <a:r>
              <a:rPr lang="en-US"/>
              <a:t> </a:t>
            </a:r>
            <a:r>
              <a:rPr lang="en-US" err="1"/>
              <a:t>ilitibus</a:t>
            </a:r>
            <a:r>
              <a:rPr lang="en-US"/>
              <a:t> </a:t>
            </a:r>
            <a:r>
              <a:rPr lang="en-US" err="1"/>
              <a:t>iminvenimi</a:t>
            </a:r>
            <a:r>
              <a:rPr lang="en-US"/>
              <a:t>, </a:t>
            </a:r>
            <a:r>
              <a:rPr lang="en-US" err="1"/>
              <a:t>officit</a:t>
            </a:r>
            <a:r>
              <a:rPr lang="en-US"/>
              <a:t> </a:t>
            </a:r>
            <a:r>
              <a:rPr lang="en-US" err="1"/>
              <a:t>aturit</a:t>
            </a:r>
            <a:r>
              <a:rPr lang="en-US"/>
              <a:t> </a:t>
            </a:r>
            <a:r>
              <a:rPr lang="en-US" err="1"/>
              <a:t>ut</a:t>
            </a:r>
            <a:r>
              <a:rPr lang="en-US"/>
              <a:t> </a:t>
            </a:r>
            <a:r>
              <a:rPr lang="en-US" err="1"/>
              <a:t>mo</a:t>
            </a:r>
            <a:r>
              <a:rPr lang="en-US"/>
              <a:t> </a:t>
            </a:r>
            <a:r>
              <a:rPr lang="en-US" err="1"/>
              <a:t>consequis</a:t>
            </a:r>
            <a:r>
              <a:rPr lang="en-US"/>
              <a:t> ant </a:t>
            </a:r>
            <a:r>
              <a:rPr lang="en-US" err="1"/>
              <a:t>ut</a:t>
            </a:r>
            <a:r>
              <a:rPr lang="en-US"/>
              <a:t> </a:t>
            </a:r>
            <a:r>
              <a:rPr lang="en-US" err="1"/>
              <a:t>volut</a:t>
            </a:r>
            <a:r>
              <a:rPr lang="en-US"/>
              <a:t> </a:t>
            </a:r>
            <a:r>
              <a:rPr lang="en-US" err="1"/>
              <a:t>ulpa</a:t>
            </a:r>
            <a:endParaRPr lang="en-US"/>
          </a:p>
          <a:p>
            <a:r>
              <a:rPr lang="en-US"/>
              <a:t>que </a:t>
            </a:r>
            <a:r>
              <a:rPr lang="en-US" err="1"/>
              <a:t>ium</a:t>
            </a:r>
            <a:r>
              <a:rPr lang="en-US"/>
              <a:t> </a:t>
            </a:r>
            <a:r>
              <a:rPr lang="en-US" err="1"/>
              <a:t>dolo</a:t>
            </a:r>
            <a:r>
              <a:rPr lang="en-US"/>
              <a:t> </a:t>
            </a:r>
            <a:r>
              <a:rPr lang="en-US" err="1"/>
              <a:t>dernatur</a:t>
            </a:r>
            <a:r>
              <a:rPr lang="en-US"/>
              <a:t> </a:t>
            </a:r>
            <a:r>
              <a:rPr lang="en-US" err="1"/>
              <a:t>seniste</a:t>
            </a:r>
            <a:r>
              <a:rPr lang="en-US"/>
              <a:t> </a:t>
            </a:r>
            <a:r>
              <a:rPr lang="en-US" err="1"/>
              <a:t>mporpor</a:t>
            </a:r>
            <a:r>
              <a:rPr lang="en-US"/>
              <a:t> </a:t>
            </a:r>
            <a:r>
              <a:rPr lang="en-US" err="1"/>
              <a:t>eperfer</a:t>
            </a:r>
            <a:r>
              <a:rPr lang="en-US"/>
              <a:t> </a:t>
            </a:r>
            <a:r>
              <a:rPr lang="en-US" err="1"/>
              <a:t>natestem</a:t>
            </a:r>
            <a:r>
              <a:rPr lang="en-US"/>
              <a:t> </a:t>
            </a:r>
            <a:r>
              <a:rPr lang="en-US" err="1"/>
              <a:t>quibusd</a:t>
            </a:r>
            <a:r>
              <a:rPr lang="en-US"/>
              <a:t> </a:t>
            </a:r>
            <a:r>
              <a:rPr lang="en-US" err="1"/>
              <a:t>aectur</a:t>
            </a:r>
            <a:r>
              <a:rPr lang="en-US"/>
              <a:t>? </a:t>
            </a:r>
            <a:r>
              <a:rPr lang="en-US" err="1"/>
              <a:t>Nihilibus</a:t>
            </a:r>
            <a:r>
              <a:rPr lang="en-US"/>
              <a:t> et quo </a:t>
            </a:r>
            <a:r>
              <a:rPr lang="en-US" err="1"/>
              <a:t>tet</a:t>
            </a:r>
            <a:r>
              <a:rPr lang="en-US"/>
              <a:t> </a:t>
            </a:r>
            <a:r>
              <a:rPr lang="en-US" err="1"/>
              <a:t>rerorum</a:t>
            </a:r>
            <a:endParaRPr lang="en-US"/>
          </a:p>
          <a:p>
            <a:endParaRPr lang="en-US"/>
          </a:p>
        </p:txBody>
      </p:sp>
    </p:spTree>
    <p:extLst>
      <p:ext uri="{BB962C8B-B14F-4D97-AF65-F5344CB8AC3E}">
        <p14:creationId xmlns:p14="http://schemas.microsoft.com/office/powerpoint/2010/main" val="1678627640"/>
      </p:ext>
    </p:extLst>
  </p:cSld>
  <p:clrMap bg1="lt1" tx1="dk1" bg2="lt2" tx2="dk2" accent1="accent1" accent2="accent2" accent3="accent3" accent4="accent4" accent5="accent5" accent6="accent6" hlink="hlink" folHlink="folHlink"/>
  <p:sldLayoutIdLst>
    <p:sldLayoutId id="2147484670" r:id="rId1"/>
    <p:sldLayoutId id="2147484671" r:id="rId2"/>
    <p:sldLayoutId id="2147484672" r:id="rId3"/>
    <p:sldLayoutId id="2147484673" r:id="rId4"/>
    <p:sldLayoutId id="2147484674" r:id="rId5"/>
    <p:sldLayoutId id="2147484675" r:id="rId6"/>
    <p:sldLayoutId id="2147484676" r:id="rId7"/>
    <p:sldLayoutId id="2147484677" r:id="rId8"/>
    <p:sldLayoutId id="2147484678" r:id="rId9"/>
    <p:sldLayoutId id="2147484679" r:id="rId10"/>
    <p:sldLayoutId id="2147484680" r:id="rId11"/>
    <p:sldLayoutId id="2147484681" r:id="rId12"/>
    <p:sldLayoutId id="2147484682" r:id="rId13"/>
    <p:sldLayoutId id="2147484683" r:id="rId14"/>
    <p:sldLayoutId id="2147484684" r:id="rId15"/>
    <p:sldLayoutId id="2147484685" r:id="rId16"/>
    <p:sldLayoutId id="2147484686" r:id="rId17"/>
    <p:sldLayoutId id="2147484687" r:id="rId18"/>
    <p:sldLayoutId id="2147484688" r:id="rId19"/>
    <p:sldLayoutId id="2147484689" r:id="rId20"/>
    <p:sldLayoutId id="2147484690" r:id="rId21"/>
    <p:sldLayoutId id="2147484691" r:id="rId22"/>
    <p:sldLayoutId id="2147484692" r:id="rId23"/>
    <p:sldLayoutId id="2147484693" r:id="rId24"/>
    <p:sldLayoutId id="2147484694" r:id="rId25"/>
    <p:sldLayoutId id="2147484695" r:id="rId26"/>
    <p:sldLayoutId id="2147484696" r:id="rId27"/>
    <p:sldLayoutId id="2147484697" r:id="rId28"/>
    <p:sldLayoutId id="2147484698" r:id="rId29"/>
    <p:sldLayoutId id="2147484699" r:id="rId30"/>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g"/><Relationship Id="rId3" Type="http://schemas.openxmlformats.org/officeDocument/2006/relationships/slideLayout" Target="../slideLayouts/slideLayout62.xml"/><Relationship Id="rId7" Type="http://schemas.openxmlformats.org/officeDocument/2006/relationships/image" Target="../media/image43.jpeg"/><Relationship Id="rId12" Type="http://schemas.openxmlformats.org/officeDocument/2006/relationships/image" Target="../media/image48.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slideLayout" Target="../slideLayouts/slideLayout62.xml"/><Relationship Id="rId4" Type="http://schemas.openxmlformats.org/officeDocument/2006/relationships/tags" Target="../tags/tag6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64.xml"/><Relationship Id="rId1" Type="http://schemas.openxmlformats.org/officeDocument/2006/relationships/tags" Target="../tags/tag6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tags" Target="../tags/tag43.xml"/><Relationship Id="rId18" Type="http://schemas.openxmlformats.org/officeDocument/2006/relationships/tags" Target="../tags/tag48.xml"/><Relationship Id="rId26" Type="http://schemas.openxmlformats.org/officeDocument/2006/relationships/image" Target="../media/image29.png"/><Relationship Id="rId3" Type="http://schemas.openxmlformats.org/officeDocument/2006/relationships/tags" Target="../tags/tag33.xml"/><Relationship Id="rId21" Type="http://schemas.openxmlformats.org/officeDocument/2006/relationships/tags" Target="../tags/tag51.xml"/><Relationship Id="rId7" Type="http://schemas.openxmlformats.org/officeDocument/2006/relationships/tags" Target="../tags/tag37.xml"/><Relationship Id="rId12" Type="http://schemas.openxmlformats.org/officeDocument/2006/relationships/tags" Target="../tags/tag42.xml"/><Relationship Id="rId17" Type="http://schemas.openxmlformats.org/officeDocument/2006/relationships/tags" Target="../tags/tag47.xml"/><Relationship Id="rId25" Type="http://schemas.openxmlformats.org/officeDocument/2006/relationships/slideLayout" Target="../slideLayouts/slideLayout62.xml"/><Relationship Id="rId2" Type="http://schemas.openxmlformats.org/officeDocument/2006/relationships/tags" Target="../tags/tag32.xml"/><Relationship Id="rId16" Type="http://schemas.openxmlformats.org/officeDocument/2006/relationships/tags" Target="../tags/tag46.xml"/><Relationship Id="rId20" Type="http://schemas.openxmlformats.org/officeDocument/2006/relationships/tags" Target="../tags/tag50.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tags" Target="../tags/tag41.xml"/><Relationship Id="rId24" Type="http://schemas.openxmlformats.org/officeDocument/2006/relationships/tags" Target="../tags/tag54.xml"/><Relationship Id="rId5" Type="http://schemas.openxmlformats.org/officeDocument/2006/relationships/tags" Target="../tags/tag35.xml"/><Relationship Id="rId15" Type="http://schemas.openxmlformats.org/officeDocument/2006/relationships/tags" Target="../tags/tag45.xml"/><Relationship Id="rId23" Type="http://schemas.openxmlformats.org/officeDocument/2006/relationships/tags" Target="../tags/tag53.xml"/><Relationship Id="rId10" Type="http://schemas.openxmlformats.org/officeDocument/2006/relationships/tags" Target="../tags/tag40.xml"/><Relationship Id="rId19" Type="http://schemas.openxmlformats.org/officeDocument/2006/relationships/tags" Target="../tags/tag49.xml"/><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tags" Target="../tags/tag44.xml"/><Relationship Id="rId22" Type="http://schemas.openxmlformats.org/officeDocument/2006/relationships/tags" Target="../tags/tag52.xml"/><Relationship Id="rId27"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56.xml"/><Relationship Id="rId1" Type="http://schemas.openxmlformats.org/officeDocument/2006/relationships/tags" Target="../tags/tag5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6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4000500" y="2227966"/>
            <a:ext cx="4191000" cy="1758256"/>
          </a:xfrm>
        </p:spPr>
        <p:txBody>
          <a:bodyPr anchor="t">
            <a:noAutofit/>
          </a:bodyPr>
          <a:lstStyle/>
          <a:p>
            <a:pPr algn="ctr">
              <a:lnSpc>
                <a:spcPct val="110000"/>
              </a:lnSpc>
            </a:pPr>
            <a:r>
              <a:rPr lang="zh-CN" altLang="en-US" dirty="0">
                <a:solidFill>
                  <a:schemeClr val="bg1"/>
                </a:solidFill>
                <a:latin typeface="微软雅黑" panose="020B0503020204020204" pitchFamily="34" charset="-122"/>
                <a:ea typeface="微软雅黑" panose="020B0503020204020204" pitchFamily="34" charset="-122"/>
                <a:cs typeface="Verdana" panose="020B0604030504040204" pitchFamily="34" charset="0"/>
              </a:rPr>
              <a:t>盐酸特泊替尼片</a:t>
            </a:r>
            <a:br>
              <a:rPr lang="en-US" altLang="zh-CN" dirty="0">
                <a:solidFill>
                  <a:schemeClr val="bg1"/>
                </a:solidFill>
                <a:latin typeface="微软雅黑" panose="020B0503020204020204" pitchFamily="34" charset="-122"/>
                <a:ea typeface="微软雅黑" panose="020B0503020204020204" pitchFamily="34" charset="-122"/>
                <a:cs typeface="Verdana" panose="020B0604030504040204" pitchFamily="34" charset="0"/>
              </a:rPr>
            </a:br>
            <a:r>
              <a:rPr lang="zh-CN" altLang="en-US" dirty="0">
                <a:solidFill>
                  <a:schemeClr val="bg1"/>
                </a:solidFill>
                <a:latin typeface="微软雅黑" panose="020B0503020204020204" pitchFamily="34" charset="-122"/>
                <a:ea typeface="微软雅黑" panose="020B0503020204020204" pitchFamily="34" charset="-122"/>
                <a:cs typeface="Verdana" panose="020B0604030504040204" pitchFamily="34" charset="0"/>
              </a:rPr>
              <a:t>（拓得康</a:t>
            </a:r>
            <a:r>
              <a:rPr lang="en-US" altLang="zh-CN" baseline="30000" dirty="0">
                <a:solidFill>
                  <a:schemeClr val="bg1"/>
                </a:solidFill>
                <a:latin typeface="微软雅黑" panose="020B0503020204020204" pitchFamily="34" charset="-122"/>
                <a:ea typeface="微软雅黑" panose="020B0503020204020204" pitchFamily="34" charset="-122"/>
                <a:cs typeface="Verdana" panose="020B0604030504040204" pitchFamily="34" charset="0"/>
              </a:rPr>
              <a:t>®</a:t>
            </a:r>
            <a:r>
              <a:rPr lang="en-US" altLang="zh-CN" dirty="0">
                <a:solidFill>
                  <a:schemeClr val="bg1"/>
                </a:solidFill>
                <a:latin typeface="微软雅黑" panose="020B0503020204020204" pitchFamily="34" charset="-122"/>
                <a:ea typeface="微软雅黑" panose="020B0503020204020204" pitchFamily="34" charset="-122"/>
                <a:cs typeface="Verdana" panose="020B0604030504040204" pitchFamily="34" charset="0"/>
              </a:rPr>
              <a:t>)</a:t>
            </a:r>
            <a:br>
              <a:rPr lang="en-US" altLang="zh-CN" dirty="0">
                <a:solidFill>
                  <a:schemeClr val="bg1"/>
                </a:solidFill>
                <a:latin typeface="微软雅黑" panose="020B0503020204020204" pitchFamily="34" charset="-122"/>
                <a:ea typeface="微软雅黑" panose="020B0503020204020204" pitchFamily="34" charset="-122"/>
                <a:cs typeface="Verdana" panose="020B0604030504040204" pitchFamily="34" charset="0"/>
              </a:rPr>
            </a:br>
            <a:endParaRPr lang="en-US" sz="3600" b="0" dirty="0">
              <a:solidFill>
                <a:schemeClr val="bg1"/>
              </a:solidFill>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2"/>
          </p:nvPr>
        </p:nvSpPr>
        <p:spPr>
          <a:xfrm>
            <a:off x="11517312" y="6405762"/>
            <a:ext cx="53339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BD0C2C-16A1-A948-A40F-15152977CC7B}" type="slidenum">
              <a:rPr kumimoji="0" lang="en-US" sz="1400" b="0" i="0" u="none" strike="noStrike" kern="1200" cap="none" spc="0" normalizeH="0" baseline="0" noProof="0" smtClean="0">
                <a:ln>
                  <a:noFill/>
                </a:ln>
                <a:solidFill>
                  <a:srgbClr val="651869"/>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400" b="0"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mn-cs"/>
            </a:endParaRPr>
          </a:p>
        </p:txBody>
      </p:sp>
      <p:sp>
        <p:nvSpPr>
          <p:cNvPr id="3" name="文本框 4"/>
          <p:cNvSpPr txBox="1"/>
          <p:nvPr/>
        </p:nvSpPr>
        <p:spPr>
          <a:xfrm>
            <a:off x="407988" y="6438005"/>
            <a:ext cx="7052160" cy="215444"/>
          </a:xfrm>
          <a:prstGeom prst="rect">
            <a:avLst/>
          </a:prstGeom>
          <a:ln w="12700">
            <a:miter lim="400000"/>
          </a:ln>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等线" panose="02010600030101010101" charset="-122"/>
              </a:defRPr>
            </a:lvl1pPr>
            <a:lvl2pPr marL="0" marR="0" indent="457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等线" panose="02010600030101010101" charset="-122"/>
              </a:defRPr>
            </a:lvl2pPr>
            <a:lvl3pPr marL="0" marR="0" indent="914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等线" panose="02010600030101010101" charset="-122"/>
              </a:defRPr>
            </a:lvl3pPr>
            <a:lvl4pPr marL="0" marR="0" indent="1371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等线" panose="02010600030101010101" charset="-122"/>
              </a:defRPr>
            </a:lvl4pPr>
            <a:lvl5pPr marL="0" marR="0" indent="18288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等线" panose="02010600030101010101" charset="-122"/>
              </a:defRPr>
            </a:lvl5pPr>
            <a:lvl6pPr marL="0" marR="0" indent="22860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等线" panose="02010600030101010101" charset="-122"/>
              </a:defRPr>
            </a:lvl6pPr>
            <a:lvl7pPr marL="0" marR="0" indent="2743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等线" panose="02010600030101010101" charset="-122"/>
              </a:defRPr>
            </a:lvl7pPr>
            <a:lvl8pPr marL="0" marR="0" indent="3200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等线" panose="02010600030101010101" charset="-122"/>
              </a:defRPr>
            </a:lvl8pPr>
            <a:lvl9pPr marL="0" marR="0" indent="3657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等线" panose="02010600030101010101" charset="-122"/>
              </a:defRPr>
            </a:lvl9pPr>
          </a:lstStyle>
          <a:p>
            <a:pPr marL="0" marR="0" lvl="0" indent="0" algn="l" defTabSz="914400" rtl="0" eaLnBrk="1" fontAlgn="auto" latinLnBrk="0" hangingPunct="0">
              <a:lnSpc>
                <a:spcPct val="100000"/>
              </a:lnSpc>
              <a:spcBef>
                <a:spcPts val="0"/>
              </a:spcBef>
              <a:spcAft>
                <a:spcPts val="0"/>
              </a:spcAft>
              <a:buClrTx/>
              <a:buSzTx/>
              <a:buFontTx/>
              <a:buNone/>
              <a:tabLst/>
              <a:defRPr sz="1400">
                <a:solidFill>
                  <a:srgbClr val="303030"/>
                </a:solidFill>
                <a:latin typeface="Arial" panose="020B0604020202020204"/>
                <a:ea typeface="Arial" panose="020B0604020202020204"/>
                <a:cs typeface="Arial" panose="020B0604020202020204"/>
                <a:sym typeface="Arial" panose="020B0604020202020204"/>
              </a:defRPr>
            </a:pPr>
            <a:endParaRPr kumimoji="0" sz="800" b="0"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Helvetica"/>
              <a:sym typeface="Helvetica"/>
            </a:endParaRPr>
          </a:p>
        </p:txBody>
      </p:sp>
      <p:pic>
        <p:nvPicPr>
          <p:cNvPr id="4" name="图片 3"/>
          <p:cNvPicPr>
            <a:picLocks noChangeAspect="1"/>
          </p:cNvPicPr>
          <p:nvPr/>
        </p:nvPicPr>
        <p:blipFill>
          <a:blip r:embed="rId3"/>
          <a:stretch>
            <a:fillRect/>
          </a:stretch>
        </p:blipFill>
        <p:spPr>
          <a:xfrm>
            <a:off x="-76200" y="3551867"/>
            <a:ext cx="3445499" cy="2846281"/>
          </a:xfrm>
          <a:prstGeom prst="rect">
            <a:avLst/>
          </a:prstGeom>
        </p:spPr>
      </p:pic>
      <p:sp>
        <p:nvSpPr>
          <p:cNvPr id="6" name="文本框 5"/>
          <p:cNvSpPr txBox="1"/>
          <p:nvPr/>
        </p:nvSpPr>
        <p:spPr>
          <a:xfrm>
            <a:off x="4495800" y="4753255"/>
            <a:ext cx="39126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Verdana" panose="020B0604030504040204" pitchFamily="34" charset="0"/>
                <a:sym typeface="+mn-lt"/>
              </a:rPr>
              <a:t>默克雪兰诺有限公司</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hree phases">
            <a:extLst>
              <a:ext uri="{FF2B5EF4-FFF2-40B4-BE49-F238E27FC236}">
                <a16:creationId xmlns:a16="http://schemas.microsoft.com/office/drawing/2014/main" id="{B534699D-FC94-95EE-B847-6F79810D6B3D}"/>
              </a:ext>
            </a:extLst>
          </p:cNvPr>
          <p:cNvSpPr txBox="1"/>
          <p:nvPr>
            <p:custDataLst>
              <p:tags r:id="rId1"/>
            </p:custDataLst>
          </p:nvPr>
        </p:nvSpPr>
        <p:spPr bwMode="gray">
          <a:xfrm>
            <a:off x="447628" y="2767915"/>
            <a:ext cx="11575059" cy="1113749"/>
          </a:xfrm>
          <a:prstGeom prst="rect">
            <a:avLst/>
          </a:prstGeom>
        </p:spPr>
        <p:txBody>
          <a:bodyPr vert="horz" lIns="0" tIns="0" rIns="0" bIns="0" rtlCol="0" anchor="t" anchorCtr="0">
            <a:noAutofit/>
          </a:bodyPr>
          <a:lstStyle>
            <a:lvl1pPr marL="0" indent="0" algn="l" defTabSz="914400" rtl="0" eaLnBrk="1" latinLnBrk="0" hangingPunct="1">
              <a:spcBef>
                <a:spcPts val="600"/>
              </a:spcBef>
              <a:spcAft>
                <a:spcPts val="300"/>
              </a:spcAft>
              <a:buClr>
                <a:srgbClr val="52328F"/>
              </a:buClr>
              <a:buFont typeface="Wingdings" panose="05000000000000000000" pitchFamily="2" charset="2"/>
              <a:buNone/>
              <a:defRPr sz="1400" b="0" kern="1200">
                <a:solidFill>
                  <a:schemeClr val="tx1"/>
                </a:solidFill>
                <a:latin typeface="+mn-lt"/>
                <a:ea typeface="+mn-ea"/>
                <a:cs typeface="+mn-cs"/>
              </a:defRPr>
            </a:lvl1pPr>
            <a:lvl2pPr marL="179705" indent="-179705" algn="l" defTabSz="914400" rtl="0" eaLnBrk="1" latinLnBrk="0" hangingPunct="1">
              <a:spcBef>
                <a:spcPts val="300"/>
              </a:spcBef>
              <a:spcAft>
                <a:spcPts val="300"/>
              </a:spcAft>
              <a:buClr>
                <a:srgbClr val="52328F"/>
              </a:buClr>
              <a:buFont typeface="Wingdings" panose="05000000000000000000" pitchFamily="2" charset="2"/>
              <a:buChar char=""/>
              <a:defRPr sz="1400" kern="1200">
                <a:solidFill>
                  <a:schemeClr val="tx1"/>
                </a:solidFill>
                <a:latin typeface="+mn-lt"/>
                <a:ea typeface="+mn-ea"/>
                <a:cs typeface="+mn-cs"/>
              </a:defRPr>
            </a:lvl2pPr>
            <a:lvl3pPr marL="360045" indent="-179705" algn="l" defTabSz="914400" rtl="0" eaLnBrk="1" latinLnBrk="0" hangingPunct="1">
              <a:spcBef>
                <a:spcPts val="300"/>
              </a:spcBef>
              <a:spcAft>
                <a:spcPts val="300"/>
              </a:spcAft>
              <a:buClr>
                <a:srgbClr val="52328F"/>
              </a:buClr>
              <a:buSzPct val="100000"/>
              <a:buFont typeface="Symbol" panose="05050102010706020507" pitchFamily="18" charset="2"/>
              <a:buChar char="-"/>
              <a:defRPr lang="en-US" sz="1400" kern="1200" baseline="0" dirty="0" smtClean="0">
                <a:solidFill>
                  <a:schemeClr val="tx1"/>
                </a:solidFill>
                <a:latin typeface="+mn-lt"/>
                <a:ea typeface="+mn-ea"/>
                <a:cs typeface="+mn-cs"/>
              </a:defRPr>
            </a:lvl3pPr>
            <a:lvl4pPr marL="539750" indent="-179705" algn="l" defTabSz="914400" rtl="0" eaLnBrk="1" latinLnBrk="0" hangingPunct="1">
              <a:spcBef>
                <a:spcPts val="300"/>
              </a:spcBef>
              <a:spcAft>
                <a:spcPts val="300"/>
              </a:spcAft>
              <a:buClr>
                <a:srgbClr val="28BECD"/>
              </a:buClr>
              <a:buSzPct val="100000"/>
              <a:buFont typeface="Symbol" panose="05050102010706020507" pitchFamily="18" charset="2"/>
              <a:buChar char="-"/>
              <a:defRPr lang="en-US" sz="1400" kern="1200" baseline="0" dirty="0" smtClean="0">
                <a:solidFill>
                  <a:schemeClr val="tx1"/>
                </a:solidFill>
                <a:latin typeface="+mn-lt"/>
                <a:ea typeface="+mn-ea"/>
                <a:cs typeface="+mn-cs"/>
              </a:defRPr>
            </a:lvl4pPr>
            <a:lvl5pPr marL="720090" indent="-179705" algn="l" defTabSz="914400" rtl="0" eaLnBrk="1" latinLnBrk="0" hangingPunct="1">
              <a:spcBef>
                <a:spcPts val="300"/>
              </a:spcBef>
              <a:spcAft>
                <a:spcPts val="300"/>
              </a:spcAft>
              <a:buClr>
                <a:srgbClr val="28BECD"/>
              </a:buClr>
              <a:buSzPct val="100000"/>
              <a:buFont typeface="Symbol" panose="05050102010706020507" pitchFamily="18" charset="2"/>
              <a:buChar char="-"/>
              <a:defRPr sz="1400" kern="1200">
                <a:solidFill>
                  <a:schemeClr val="tx1"/>
                </a:solidFill>
                <a:latin typeface="+mn-lt"/>
                <a:ea typeface="+mn-ea"/>
                <a:cs typeface="+mn-cs"/>
              </a:defRPr>
            </a:lvl5pPr>
            <a:lvl6pPr marL="899795" indent="-179705" algn="l" defTabSz="914400" rtl="0" eaLnBrk="1" latinLnBrk="0" hangingPunct="1">
              <a:spcBef>
                <a:spcPts val="300"/>
              </a:spcBef>
              <a:spcAft>
                <a:spcPts val="300"/>
              </a:spcAft>
              <a:buClr>
                <a:srgbClr val="28BECD"/>
              </a:buClr>
              <a:buSzPct val="100000"/>
              <a:buFont typeface="Symbol" panose="05050102010706020507" pitchFamily="18" charset="2"/>
              <a:buChar char="-"/>
              <a:defRPr sz="1400" kern="1200">
                <a:solidFill>
                  <a:schemeClr val="tx1"/>
                </a:solidFill>
                <a:latin typeface="+mn-lt"/>
                <a:ea typeface="+mn-ea"/>
                <a:cs typeface="+mn-cs"/>
              </a:defRPr>
            </a:lvl6pPr>
            <a:lvl7pPr marL="899795" indent="-179705" algn="l" defTabSz="914400" rtl="0" eaLnBrk="1" latinLnBrk="0" hangingPunct="1">
              <a:spcBef>
                <a:spcPts val="300"/>
              </a:spcBef>
              <a:spcAft>
                <a:spcPts val="300"/>
              </a:spcAft>
              <a:buClr>
                <a:srgbClr val="28BECD"/>
              </a:buClr>
              <a:buSzPct val="100000"/>
              <a:buFont typeface="Symbol" panose="05050102010706020507" pitchFamily="18" charset="2"/>
              <a:buChar char="-"/>
              <a:defRPr sz="1400" kern="1200">
                <a:solidFill>
                  <a:schemeClr val="tx1"/>
                </a:solidFill>
                <a:latin typeface="+mn-lt"/>
                <a:ea typeface="+mn-ea"/>
                <a:cs typeface="+mn-cs"/>
              </a:defRPr>
            </a:lvl7pPr>
            <a:lvl8pPr marL="899795" indent="-179705" algn="l" defTabSz="914400" rtl="0" eaLnBrk="1" latinLnBrk="0" hangingPunct="1">
              <a:spcBef>
                <a:spcPts val="300"/>
              </a:spcBef>
              <a:spcAft>
                <a:spcPts val="300"/>
              </a:spcAft>
              <a:buClr>
                <a:srgbClr val="28BECD"/>
              </a:buClr>
              <a:buSzPct val="100000"/>
              <a:buFont typeface="Symbol" panose="05050102010706020507" pitchFamily="18" charset="2"/>
              <a:buChar char="-"/>
              <a:defRPr sz="1400" kern="1200">
                <a:solidFill>
                  <a:schemeClr val="tx1"/>
                </a:solidFill>
                <a:latin typeface="+mn-lt"/>
                <a:ea typeface="+mn-ea"/>
                <a:cs typeface="+mn-cs"/>
              </a:defRPr>
            </a:lvl8pPr>
            <a:lvl9pPr marL="899795" indent="-179705" algn="l" defTabSz="914400" rtl="0" eaLnBrk="1" latinLnBrk="0" hangingPunct="1">
              <a:spcBef>
                <a:spcPts val="300"/>
              </a:spcBef>
              <a:spcAft>
                <a:spcPts val="300"/>
              </a:spcAft>
              <a:buClr>
                <a:srgbClr val="28BECD"/>
              </a:buClr>
              <a:buSzPct val="100000"/>
              <a:buFont typeface="Symbol" panose="05050102010706020507" pitchFamily="18" charset="2"/>
              <a:buChar char="-"/>
              <a:defRPr sz="14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0"/>
              </a:spcBef>
              <a:spcAft>
                <a:spcPts val="0"/>
              </a:spcAft>
              <a:buClrTx/>
              <a:buSzTx/>
              <a:buFontTx/>
              <a:buAutoNum type="arabicPeriod"/>
              <a:tabLst/>
              <a:defRPr/>
            </a:pPr>
            <a:r>
              <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提高有效性：提供持久和稳定的活性，持续强效发挥</a:t>
            </a:r>
            <a:r>
              <a:rPr kumimoji="0" lang="en-US" altLang="zh-CN"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MET</a:t>
            </a:r>
            <a:r>
              <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抑制作用，</a:t>
            </a:r>
            <a:r>
              <a:rPr kumimoji="0" lang="zh-CN" altLang="en-US" sz="13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长消除半衰期 （约</a:t>
            </a:r>
            <a:r>
              <a:rPr kumimoji="0" lang="en-US" altLang="zh-CN" sz="13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32</a:t>
            </a:r>
            <a:r>
              <a:rPr kumimoji="0" lang="zh-CN" altLang="en-US" sz="13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小时），</a:t>
            </a:r>
            <a:r>
              <a:rPr kumimoji="0" lang="en-US" altLang="zh-CN"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24h</a:t>
            </a:r>
            <a:r>
              <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内的稳态浓度峰谷变化较小，</a:t>
            </a:r>
            <a:r>
              <a:rPr kumimoji="0" lang="zh-CN" altLang="en-US" sz="13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口服生物利用度高达</a:t>
            </a:r>
            <a:r>
              <a:rPr kumimoji="0" lang="en-US" altLang="zh-CN" sz="13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72%</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 </a:t>
            </a:r>
            <a:r>
              <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对脑转移患者疗效显著： </a:t>
            </a:r>
            <a:r>
              <a:rPr kumimoji="0" lang="zh-CN" altLang="en-US" sz="13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高分布容积</a:t>
            </a:r>
            <a:r>
              <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，肿瘤组织高度亲和性，可更好穿透血脑屏障，有效抑制颅内肿瘤生长</a:t>
            </a:r>
            <a:endParaRPr kumimoji="0" lang="en-US" altLang="zh-CN"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3. </a:t>
            </a:r>
            <a:r>
              <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提升安全性：</a:t>
            </a:r>
            <a:r>
              <a:rPr kumimoji="0" lang="zh-CN" altLang="en-US" sz="13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宽治疗窗</a:t>
            </a:r>
            <a:r>
              <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，最大耐受剂量为至少</a:t>
            </a:r>
            <a:r>
              <a:rPr kumimoji="0" lang="en-US" altLang="zh-CN"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3</a:t>
            </a:r>
            <a:r>
              <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倍推荐治疗剂量</a:t>
            </a:r>
            <a:endParaRPr kumimoji="0" lang="en-US" altLang="zh-CN"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4. </a:t>
            </a:r>
            <a:r>
              <a:rPr kumimoji="0" lang="zh-CN" altLang="en-US" sz="1300" b="1" i="0" u="none" strike="noStrike" kern="1200" cap="none" spc="-65"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唯一验证液体活检</a:t>
            </a:r>
            <a:r>
              <a:rPr lang="zh-CN" altLang="en-US" sz="1200" b="1" spc="-65"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（如血浆标本）</a:t>
            </a:r>
            <a:r>
              <a:rPr kumimoji="0" lang="zh-CN" altLang="en-US" sz="1200" b="1" i="0" u="none" strike="noStrike" kern="1200" cap="none" spc="-6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可以指导</a:t>
            </a:r>
            <a:r>
              <a:rPr kumimoji="0" lang="en-US" altLang="zh-CN" sz="1200" b="1" i="0" u="none" strike="noStrike" kern="1200" cap="none" spc="-6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METex14</a:t>
            </a:r>
            <a:r>
              <a:rPr kumimoji="0" lang="zh-CN" altLang="en-US" sz="1200" b="1" i="0" u="none" strike="noStrike" kern="1200" cap="none" spc="-6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跳突</a:t>
            </a:r>
            <a:r>
              <a:rPr kumimoji="0" lang="en-US" altLang="zh-CN" sz="1200" b="1" i="0" u="none" strike="noStrike" kern="1200" cap="none" spc="-6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NSCLC</a:t>
            </a:r>
            <a:r>
              <a:rPr kumimoji="0" lang="zh-CN" altLang="en-US" sz="1200" b="1" i="0" u="none" strike="noStrike" kern="1200" cap="none" spc="-6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治疗的靶向药物，</a:t>
            </a:r>
            <a:r>
              <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具有</a:t>
            </a:r>
            <a:r>
              <a:rPr kumimoji="0" lang="zh-CN" altLang="en-US" sz="13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无创性、周转时间更短、</a:t>
            </a:r>
            <a:r>
              <a:rPr lang="zh-CN" altLang="en-US" sz="13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检测方便</a:t>
            </a:r>
            <a:r>
              <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等优势，</a:t>
            </a:r>
            <a:r>
              <a:rPr kumimoji="0" lang="zh-CN" altLang="en-US" sz="13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可克服组织采样存在的局限性</a:t>
            </a:r>
            <a:endParaRPr kumimoji="0" lang="en-US" altLang="zh-CN" sz="13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8" name="Three phases">
            <a:extLst>
              <a:ext uri="{FF2B5EF4-FFF2-40B4-BE49-F238E27FC236}">
                <a16:creationId xmlns:a16="http://schemas.microsoft.com/office/drawing/2014/main" id="{BB73E2D6-61AF-C1EB-7329-EED5C9AB1E70}"/>
              </a:ext>
            </a:extLst>
          </p:cNvPr>
          <p:cNvSpPr/>
          <p:nvPr>
            <p:custDataLst>
              <p:tags r:id="rId2"/>
            </p:custDataLst>
          </p:nvPr>
        </p:nvSpPr>
        <p:spPr bwMode="gray">
          <a:xfrm>
            <a:off x="232974" y="953874"/>
            <a:ext cx="3273912" cy="504000"/>
          </a:xfrm>
          <a:prstGeom prst="chevron">
            <a:avLst>
              <a:gd name="adj" fmla="val 20000"/>
            </a:avLst>
          </a:prstGeom>
          <a:solidFill>
            <a:srgbClr val="B11566"/>
          </a:solidFill>
          <a:ln w="9525" cap="flat" cmpd="sng" algn="ctr">
            <a:noFill/>
            <a:prstDash val="solid"/>
          </a:ln>
          <a:effectLst>
            <a:outerShdw blurRad="44450" dist="27940" dir="5400000" algn="ctr">
              <a:srgbClr val="000000">
                <a:alpha val="32000"/>
              </a:srgbClr>
            </a:outerShdw>
          </a:effectLst>
        </p:spPr>
        <p:txBody>
          <a:bodyPr lIns="144000" tIns="72000" rIns="72000" bIns="72000" rtlCol="0" anchor="ctr" anchorCtr="0"/>
          <a:lstStyle/>
          <a:p>
            <a:pPr marL="0" marR="0" lvl="0" indent="0" algn="l" defTabSz="914400" rtl="0" eaLnBrk="1" fontAlgn="auto" latinLnBrk="0" hangingPunct="1">
              <a:lnSpc>
                <a:spcPct val="100000"/>
              </a:lnSpc>
              <a:spcBef>
                <a:spcPts val="0"/>
              </a:spcBef>
              <a:spcAft>
                <a:spcPts val="0"/>
              </a:spcAft>
              <a:buClr>
                <a:srgbClr val="FFFFFF"/>
              </a:buClr>
              <a:buSzPct val="100000"/>
              <a:buFontTx/>
              <a:buNone/>
              <a:tabLst/>
              <a:defRPr/>
            </a:pPr>
            <a:r>
              <a:rPr kumimoji="0" lang="zh-CN" altLang="en-US" sz="1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分子结构创新（化合物专利）</a:t>
            </a:r>
            <a:endParaRPr kumimoji="0" lang="en-US" altLang="zh-CN" sz="1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4" name="文本框 23">
            <a:extLst>
              <a:ext uri="{FF2B5EF4-FFF2-40B4-BE49-F238E27FC236}">
                <a16:creationId xmlns:a16="http://schemas.microsoft.com/office/drawing/2014/main" id="{0DF2B347-DDE3-4B4E-E41B-6E5EBC334A29}"/>
              </a:ext>
            </a:extLst>
          </p:cNvPr>
          <p:cNvSpPr txBox="1"/>
          <p:nvPr/>
        </p:nvSpPr>
        <p:spPr>
          <a:xfrm>
            <a:off x="3539543" y="1051279"/>
            <a:ext cx="875587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相比参照药，盐酸特泊替尼片独特的化学结构和临床药理特性具备升级改进效果</a:t>
            </a:r>
            <a:endParaRPr kumimoji="0" lang="zh-CN" altLang="en-US" sz="1800" b="0" i="0" u="none" strike="noStrike" kern="1200" cap="none" spc="0" normalizeH="0" baseline="3000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6" name="文本框 25">
            <a:extLst>
              <a:ext uri="{FF2B5EF4-FFF2-40B4-BE49-F238E27FC236}">
                <a16:creationId xmlns:a16="http://schemas.microsoft.com/office/drawing/2014/main" id="{EEC1DF6C-6092-E276-BAFD-675C244E4876}"/>
              </a:ext>
            </a:extLst>
          </p:cNvPr>
          <p:cNvSpPr txBox="1"/>
          <p:nvPr/>
        </p:nvSpPr>
        <p:spPr>
          <a:xfrm>
            <a:off x="1280827" y="6422589"/>
            <a:ext cx="10071620"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700" b="0" i="0" u="none" strike="noStrike" kern="1200" cap="none" spc="1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Verdana" panose="020B0604030504040204"/>
              </a:rPr>
              <a:t>1.Wu J, Xu H, Li H, et al. Drug Des </a:t>
            </a:r>
            <a:r>
              <a:rPr kumimoji="0" lang="en-US" altLang="zh-CN" sz="700" b="0" i="0" u="none" strike="noStrike" kern="1200" cap="none" spc="10" normalizeH="0" baseline="0" noProof="0" dirty="0" err="1">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Verdana" panose="020B0604030504040204"/>
              </a:rPr>
              <a:t>Devel</a:t>
            </a:r>
            <a:r>
              <a:rPr kumimoji="0" lang="en-US" altLang="zh-CN" sz="700" b="0" i="0" u="none" strike="noStrike" kern="1200" cap="none" spc="1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Verdana" panose="020B0604030504040204"/>
              </a:rPr>
              <a:t> </a:t>
            </a:r>
            <a:r>
              <a:rPr kumimoji="0" lang="en-US" altLang="zh-CN" sz="700" b="0" i="0" u="none" strike="noStrike" kern="1200" cap="none" spc="10" normalizeH="0" baseline="0" noProof="0" dirty="0" err="1">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Verdana" panose="020B0604030504040204"/>
              </a:rPr>
              <a:t>Ther</a:t>
            </a:r>
            <a:r>
              <a:rPr kumimoji="0" lang="en-US" altLang="zh-CN" sz="700" b="0" i="0" u="none" strike="noStrike" kern="1200" cap="none" spc="1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Verdana" panose="020B0604030504040204"/>
              </a:rPr>
              <a:t>. 2023 Mar 10;17:761-769. 2.</a:t>
            </a:r>
            <a:r>
              <a:rPr kumimoji="0" lang="zh-CN" altLang="en-US" sz="700" b="0" i="0" u="none" strike="noStrike" kern="1200" cap="none" spc="1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Verdana" panose="020B0604030504040204"/>
              </a:rPr>
              <a:t>盐酸特泊替尼片产品说明书</a:t>
            </a:r>
            <a:r>
              <a:rPr kumimoji="0" lang="en-US" altLang="zh-CN" sz="700" b="0" i="0" u="none" strike="noStrike" kern="1200" cap="none" spc="1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Verdana" panose="020B0604030504040204"/>
              </a:rPr>
              <a:t>. 3.Schadt O and </a:t>
            </a:r>
            <a:r>
              <a:rPr kumimoji="0" lang="en-US" altLang="zh-CN" sz="700" b="0" i="0" u="none" strike="noStrike" kern="1200" cap="none" spc="10" normalizeH="0" baseline="0" noProof="0" dirty="0" err="1">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Verdana" panose="020B0604030504040204"/>
              </a:rPr>
              <a:t>Blaukat</a:t>
            </a:r>
            <a:r>
              <a:rPr kumimoji="0" lang="en-US" altLang="zh-CN" sz="700" b="0" i="0" u="none" strike="noStrike" kern="1200" cap="none" spc="1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Verdana" panose="020B0604030504040204"/>
              </a:rPr>
              <a:t> A. In: </a:t>
            </a:r>
            <a:r>
              <a:rPr kumimoji="0" lang="en-US" altLang="zh-CN" sz="700" b="0" i="0" u="none" strike="noStrike" kern="1200" cap="none" spc="10" normalizeH="0" baseline="0" noProof="0" dirty="0" err="1">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Verdana" panose="020B0604030504040204"/>
              </a:rPr>
              <a:t>Chackalamannil</a:t>
            </a:r>
            <a:r>
              <a:rPr kumimoji="0" lang="en-US" altLang="zh-CN" sz="700" b="0" i="0" u="none" strike="noStrike" kern="1200" cap="none" spc="1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Verdana" panose="020B0604030504040204"/>
              </a:rPr>
              <a:t> S, et al. Comprehensive Medicinal Chemistry. 3rd ed. Publisher: Elsevier. 2017. Pages: 178−203.4.</a:t>
            </a:r>
            <a:r>
              <a:rPr kumimoji="0" lang="zh-CN" altLang="en-US" sz="700" b="0" i="0" u="none" strike="noStrike" kern="1200" cap="none" spc="1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Verdana" panose="020B0604030504040204"/>
              </a:rPr>
              <a:t>盐酸特泊替尼片瑞士</a:t>
            </a:r>
            <a:r>
              <a:rPr kumimoji="0" lang="en-US" altLang="zh-CN" sz="700" b="0" i="0" u="none" strike="noStrike" kern="1200" cap="none" spc="1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Verdana" panose="020B0604030504040204"/>
              </a:rPr>
              <a:t>/</a:t>
            </a:r>
            <a:r>
              <a:rPr kumimoji="0" lang="zh-CN" altLang="en-US" sz="700" b="0" i="0" u="none" strike="noStrike" kern="1200" cap="none" spc="1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Verdana" panose="020B0604030504040204"/>
              </a:rPr>
              <a:t>美国</a:t>
            </a:r>
            <a:r>
              <a:rPr kumimoji="0" lang="en-US" altLang="zh-CN" sz="700" b="0" i="0" u="none" strike="noStrike" kern="1200" cap="none" spc="1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Verdana" panose="020B0604030504040204"/>
              </a:rPr>
              <a:t>/</a:t>
            </a:r>
            <a:r>
              <a:rPr kumimoji="0" lang="zh-CN" altLang="en-US" sz="700" b="0" i="0" u="none" strike="noStrike" kern="1200" cap="none" spc="1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Verdana" panose="020B0604030504040204"/>
              </a:rPr>
              <a:t>欧盟说明书</a:t>
            </a:r>
            <a:r>
              <a:rPr lang="en-US" altLang="zh-CN" sz="700" spc="10" dirty="0">
                <a:solidFill>
                  <a:srgbClr val="FFFFFF">
                    <a:lumMod val="50000"/>
                  </a:srgbClr>
                </a:solidFill>
                <a:latin typeface="微软雅黑" panose="020B0503020204020204" pitchFamily="34" charset="-122"/>
                <a:ea typeface="微软雅黑" panose="020B0503020204020204" pitchFamily="34" charset="-122"/>
                <a:cs typeface="Verdana" panose="020B0604030504040204"/>
              </a:rPr>
              <a:t>. 5. ZL200880023056.1 </a:t>
            </a:r>
            <a:r>
              <a:rPr lang="zh-CN" altLang="en-US" sz="700" spc="10" dirty="0">
                <a:solidFill>
                  <a:srgbClr val="FFFFFF">
                    <a:lumMod val="50000"/>
                  </a:srgbClr>
                </a:solidFill>
                <a:latin typeface="微软雅黑" panose="020B0503020204020204" pitchFamily="34" charset="-122"/>
                <a:ea typeface="微软雅黑" panose="020B0503020204020204" pitchFamily="34" charset="-122"/>
                <a:cs typeface="Verdana" panose="020B0604030504040204"/>
              </a:rPr>
              <a:t>专利证书</a:t>
            </a:r>
            <a:r>
              <a:rPr lang="en-US" altLang="zh-CN" sz="700" spc="10" dirty="0">
                <a:solidFill>
                  <a:srgbClr val="FFFFFF">
                    <a:lumMod val="50000"/>
                  </a:srgbClr>
                </a:solidFill>
                <a:latin typeface="微软雅黑" panose="020B0503020204020204" pitchFamily="34" charset="-122"/>
                <a:ea typeface="微软雅黑" panose="020B0503020204020204" pitchFamily="34" charset="-122"/>
                <a:cs typeface="Verdana" panose="020B0604030504040204"/>
              </a:rPr>
              <a:t>. 6. L200880024149.6 </a:t>
            </a:r>
            <a:r>
              <a:rPr lang="zh-CN" altLang="en-US" sz="700" spc="10" dirty="0">
                <a:solidFill>
                  <a:srgbClr val="FFFFFF">
                    <a:lumMod val="50000"/>
                  </a:srgbClr>
                </a:solidFill>
                <a:latin typeface="微软雅黑" panose="020B0503020204020204" pitchFamily="34" charset="-122"/>
                <a:ea typeface="微软雅黑" panose="020B0503020204020204" pitchFamily="34" charset="-122"/>
                <a:cs typeface="Verdana" panose="020B0604030504040204"/>
              </a:rPr>
              <a:t>专利证书</a:t>
            </a:r>
            <a:endParaRPr lang="en-US" altLang="zh-CN" sz="700" spc="10" dirty="0">
              <a:solidFill>
                <a:srgbClr val="FFFFFF">
                  <a:lumMod val="50000"/>
                </a:srgbClr>
              </a:solidFill>
              <a:latin typeface="微软雅黑" panose="020B0503020204020204" pitchFamily="34" charset="-122"/>
              <a:ea typeface="微软雅黑" panose="020B0503020204020204" pitchFamily="34" charset="-122"/>
              <a:cs typeface="Verdana" panose="020B0604030504040204"/>
            </a:endParaRPr>
          </a:p>
        </p:txBody>
      </p:sp>
      <p:sp>
        <p:nvSpPr>
          <p:cNvPr id="27" name="Rounded Rectangle 22">
            <a:extLst>
              <a:ext uri="{FF2B5EF4-FFF2-40B4-BE49-F238E27FC236}">
                <a16:creationId xmlns:a16="http://schemas.microsoft.com/office/drawing/2014/main" id="{0AA8A90C-CDAA-111B-1845-8703B7989951}"/>
              </a:ext>
            </a:extLst>
          </p:cNvPr>
          <p:cNvSpPr/>
          <p:nvPr/>
        </p:nvSpPr>
        <p:spPr bwMode="gray">
          <a:xfrm>
            <a:off x="324318" y="1490436"/>
            <a:ext cx="11410482" cy="2487676"/>
          </a:xfrm>
          <a:prstGeom prst="roundRect">
            <a:avLst>
              <a:gd name="adj" fmla="val 4212"/>
            </a:avLst>
          </a:prstGeom>
          <a:noFill/>
          <a:ln w="9525" cap="flat" cmpd="sng" algn="ctr">
            <a:solidFill>
              <a:schemeClr val="tx1"/>
            </a:solidFill>
            <a:prstDash val="dash"/>
          </a:ln>
          <a:effectLst/>
        </p:spPr>
        <p:txBody>
          <a:bodyPr lIns="792000" rtlCol="0" anchor="ctr" anchorCtr="0"/>
          <a:lstStyle/>
          <a:p>
            <a:pPr marL="0" marR="0" lvl="0" indent="0" algn="l" defTabSz="914400" rtl="0" eaLnBrk="1" fontAlgn="auto" latinLnBrk="0" hangingPunct="1">
              <a:lnSpc>
                <a:spcPct val="100000"/>
              </a:lnSpc>
              <a:spcBef>
                <a:spcPts val="300"/>
              </a:spcBef>
              <a:spcAft>
                <a:spcPts val="0"/>
              </a:spcAft>
              <a:buClr>
                <a:srgbClr val="52328F"/>
              </a:buClr>
              <a:buSzTx/>
              <a:buFontTx/>
              <a:buNone/>
              <a:tabLst/>
              <a:defRPr/>
            </a:pPr>
            <a:endParaRPr kumimoji="0" lang="en-US" sz="1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Verdana" panose="020B0604030504040204" pitchFamily="34" charset="0"/>
            </a:endParaRPr>
          </a:p>
        </p:txBody>
      </p:sp>
      <p:sp>
        <p:nvSpPr>
          <p:cNvPr id="28" name="矩形: 圆角 27">
            <a:extLst>
              <a:ext uri="{FF2B5EF4-FFF2-40B4-BE49-F238E27FC236}">
                <a16:creationId xmlns:a16="http://schemas.microsoft.com/office/drawing/2014/main" id="{195496DE-DF33-0D18-808F-3A336C3CDFBB}"/>
              </a:ext>
            </a:extLst>
          </p:cNvPr>
          <p:cNvSpPr/>
          <p:nvPr/>
        </p:nvSpPr>
        <p:spPr>
          <a:xfrm>
            <a:off x="21344" y="146375"/>
            <a:ext cx="1447800" cy="69668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创新性</a:t>
            </a:r>
            <a:endParaRPr kumimoji="0" lang="en-US" altLang="zh-CN" sz="2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9" name="矩形: 圆角 28">
            <a:extLst>
              <a:ext uri="{FF2B5EF4-FFF2-40B4-BE49-F238E27FC236}">
                <a16:creationId xmlns:a16="http://schemas.microsoft.com/office/drawing/2014/main" id="{1C9EC27F-9856-7B8C-1AA8-35CEA948234C}"/>
              </a:ext>
            </a:extLst>
          </p:cNvPr>
          <p:cNvSpPr/>
          <p:nvPr/>
        </p:nvSpPr>
        <p:spPr>
          <a:xfrm>
            <a:off x="329440" y="4018439"/>
            <a:ext cx="11400238" cy="409549"/>
          </a:xfrm>
          <a:prstGeom prst="roundRect">
            <a:avLst>
              <a:gd name="adj" fmla="val 11156"/>
            </a:avLst>
          </a:prstGeom>
          <a:solidFill>
            <a:srgbClr val="B11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8100" marR="30480" lvl="0" indent="0" algn="ctr" defTabSz="914400" rtl="0" eaLnBrk="1" fontAlgn="auto" latinLnBrk="0" hangingPunct="1">
              <a:lnSpc>
                <a:spcPct val="118000"/>
              </a:lnSpc>
              <a:spcBef>
                <a:spcPts val="100"/>
              </a:spcBef>
              <a:spcAft>
                <a:spcPts val="0"/>
              </a:spcAft>
              <a:buClrTx/>
              <a:buSzTx/>
              <a:buFontTx/>
              <a:buNone/>
              <a:tabLst/>
              <a:defRPr/>
            </a:pPr>
            <a:r>
              <a:rPr kumimoji="0" lang="zh-CN" altLang="en-US" sz="1800" b="1" i="0" u="none" strike="noStrike" kern="1200" cap="none" spc="-25"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盐酸特泊替尼片已获得</a:t>
            </a:r>
            <a:r>
              <a:rPr kumimoji="0" lang="en-US" altLang="zh-CN" sz="1800" b="1" i="0" u="none" strike="noStrike" kern="1200" cap="none" spc="-25"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Verdana" panose="020B0604030504040204"/>
              </a:rPr>
              <a:t>FDA</a:t>
            </a:r>
            <a:r>
              <a:rPr kumimoji="0" lang="zh-CN" altLang="en-US" sz="1800" b="1" i="0" u="none" strike="noStrike" kern="1200" cap="none" spc="-25"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zh-CN" sz="1800" b="1" i="0" u="none" strike="noStrike" kern="1200" cap="none" spc="-25"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Verdana" panose="020B0604030504040204"/>
              </a:rPr>
              <a:t>EMA</a:t>
            </a:r>
            <a:r>
              <a:rPr kumimoji="0" lang="zh-CN" altLang="en-US" sz="1800" b="1" i="0" u="none" strike="noStrike" kern="1200" cap="none" spc="-25"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等权威机构认可，中国核心专利有效期最长至</a:t>
            </a:r>
            <a:r>
              <a:rPr kumimoji="0" lang="en-US" altLang="zh-CN" sz="1800" b="1" i="0" u="none" strike="noStrike" kern="1200" cap="none" spc="-25"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2040</a:t>
            </a:r>
            <a:r>
              <a:rPr kumimoji="0" lang="zh-CN" altLang="en-US" sz="1800" b="1" i="0" u="none" strike="noStrike" kern="1200" cap="none" spc="-25"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年</a:t>
            </a:r>
            <a:endPar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 name="组合 3">
            <a:extLst>
              <a:ext uri="{FF2B5EF4-FFF2-40B4-BE49-F238E27FC236}">
                <a16:creationId xmlns:a16="http://schemas.microsoft.com/office/drawing/2014/main" id="{4271A76A-5BB0-3E24-7BFE-6DC166B7BEE6}"/>
              </a:ext>
            </a:extLst>
          </p:cNvPr>
          <p:cNvGrpSpPr/>
          <p:nvPr/>
        </p:nvGrpSpPr>
        <p:grpSpPr>
          <a:xfrm>
            <a:off x="304801" y="4498225"/>
            <a:ext cx="3962399" cy="1681975"/>
            <a:chOff x="304801" y="4498225"/>
            <a:chExt cx="3962399" cy="1681975"/>
          </a:xfrm>
        </p:grpSpPr>
        <p:sp>
          <p:nvSpPr>
            <p:cNvPr id="31" name="箭头: 五边形 30">
              <a:extLst>
                <a:ext uri="{FF2B5EF4-FFF2-40B4-BE49-F238E27FC236}">
                  <a16:creationId xmlns:a16="http://schemas.microsoft.com/office/drawing/2014/main" id="{ED58D760-478E-915B-DD8A-3A664334E051}"/>
                </a:ext>
              </a:extLst>
            </p:cNvPr>
            <p:cNvSpPr/>
            <p:nvPr/>
          </p:nvSpPr>
          <p:spPr>
            <a:xfrm>
              <a:off x="324319" y="5669613"/>
              <a:ext cx="3941720" cy="480734"/>
            </a:xfrm>
            <a:prstGeom prst="homePlate">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7" name="箭头: 五边形 36">
              <a:extLst>
                <a:ext uri="{FF2B5EF4-FFF2-40B4-BE49-F238E27FC236}">
                  <a16:creationId xmlns:a16="http://schemas.microsoft.com/office/drawing/2014/main" id="{E5D7325F-96F0-1C62-921B-17528665FD01}"/>
                </a:ext>
              </a:extLst>
            </p:cNvPr>
            <p:cNvSpPr/>
            <p:nvPr/>
          </p:nvSpPr>
          <p:spPr>
            <a:xfrm>
              <a:off x="324318" y="5084328"/>
              <a:ext cx="3938122" cy="480734"/>
            </a:xfrm>
            <a:prstGeom prst="homePlate">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8" name="箭头: 五边形 37">
              <a:extLst>
                <a:ext uri="{FF2B5EF4-FFF2-40B4-BE49-F238E27FC236}">
                  <a16:creationId xmlns:a16="http://schemas.microsoft.com/office/drawing/2014/main" id="{0312D5B1-A5FF-2FE5-957D-B4A62C05D27F}"/>
                </a:ext>
              </a:extLst>
            </p:cNvPr>
            <p:cNvSpPr/>
            <p:nvPr/>
          </p:nvSpPr>
          <p:spPr>
            <a:xfrm>
              <a:off x="329078" y="4498225"/>
              <a:ext cx="3938122" cy="517590"/>
            </a:xfrm>
            <a:prstGeom prst="homePlate">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nvGrpSpPr>
            <p:cNvPr id="39" name="组合 38">
              <a:extLst>
                <a:ext uri="{FF2B5EF4-FFF2-40B4-BE49-F238E27FC236}">
                  <a16:creationId xmlns:a16="http://schemas.microsoft.com/office/drawing/2014/main" id="{0EC32DEE-04D1-51FD-3880-281C34A8484E}"/>
                </a:ext>
              </a:extLst>
            </p:cNvPr>
            <p:cNvGrpSpPr/>
            <p:nvPr/>
          </p:nvGrpSpPr>
          <p:grpSpPr>
            <a:xfrm>
              <a:off x="304801" y="4541575"/>
              <a:ext cx="3946854" cy="1638625"/>
              <a:chOff x="578016" y="4244626"/>
              <a:chExt cx="4194225" cy="1647891"/>
            </a:xfrm>
          </p:grpSpPr>
          <p:sp>
            <p:nvSpPr>
              <p:cNvPr id="40" name="文本框 39">
                <a:extLst>
                  <a:ext uri="{FF2B5EF4-FFF2-40B4-BE49-F238E27FC236}">
                    <a16:creationId xmlns:a16="http://schemas.microsoft.com/office/drawing/2014/main" id="{A8979197-B4D1-7A43-7943-5C3747BC7843}"/>
                  </a:ext>
                </a:extLst>
              </p:cNvPr>
              <p:cNvSpPr txBox="1"/>
              <p:nvPr/>
            </p:nvSpPr>
            <p:spPr>
              <a:xfrm>
                <a:off x="1075679" y="4826179"/>
                <a:ext cx="3608515" cy="461665"/>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2019</a:t>
                </a:r>
                <a:r>
                  <a:rPr kumimoji="0" lang="zh-CN" altLang="en-US"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年</a:t>
                </a:r>
                <a:r>
                  <a:rPr kumimoji="0" lang="en-US" altLang="zh-CN"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9</a:t>
                </a:r>
                <a:r>
                  <a:rPr kumimoji="0" lang="zh-CN" altLang="en-US"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月获美国</a:t>
                </a:r>
                <a:r>
                  <a:rPr kumimoji="0" lang="en-US" altLang="zh-CN" sz="1200" b="1"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FDA</a:t>
                </a:r>
                <a:r>
                  <a:rPr kumimoji="0" lang="zh-CN" altLang="en-US" sz="1200" b="1"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突破性疗法认定</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     在美国纳入优先审评</a:t>
                </a:r>
                <a:r>
                  <a:rPr kumimoji="0" lang="en-US" altLang="zh-CN"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(PR)</a:t>
                </a:r>
                <a:r>
                  <a:rPr kumimoji="0" lang="zh-CN" altLang="en-US"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，加速审批</a:t>
                </a:r>
                <a:r>
                  <a:rPr kumimoji="0" lang="en-US" altLang="zh-CN"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(AA)</a:t>
                </a:r>
              </a:p>
            </p:txBody>
          </p:sp>
          <p:sp>
            <p:nvSpPr>
              <p:cNvPr id="41" name="文本框 40">
                <a:extLst>
                  <a:ext uri="{FF2B5EF4-FFF2-40B4-BE49-F238E27FC236}">
                    <a16:creationId xmlns:a16="http://schemas.microsoft.com/office/drawing/2014/main" id="{DED8A267-FDAE-0ADA-68D0-248286EC96C2}"/>
                  </a:ext>
                </a:extLst>
              </p:cNvPr>
              <p:cNvSpPr txBox="1"/>
              <p:nvPr/>
            </p:nvSpPr>
            <p:spPr>
              <a:xfrm>
                <a:off x="1075679" y="4244626"/>
                <a:ext cx="3696562" cy="461665"/>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2018</a:t>
                </a:r>
                <a:r>
                  <a:rPr kumimoji="0" lang="zh-CN" altLang="en-US"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年</a:t>
                </a:r>
                <a:r>
                  <a:rPr kumimoji="0" lang="en-US" altLang="zh-CN"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3</a:t>
                </a:r>
                <a:r>
                  <a:rPr kumimoji="0" lang="zh-CN" altLang="en-US"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月获日本快速通道认定</a:t>
                </a:r>
                <a:r>
                  <a:rPr kumimoji="0" lang="en-US" altLang="zh-CN"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(SAKIGAKE)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2019</a:t>
                </a:r>
                <a:r>
                  <a:rPr kumimoji="0" lang="zh-CN" altLang="en-US"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年</a:t>
                </a:r>
                <a:r>
                  <a:rPr kumimoji="0" lang="en-US" altLang="zh-CN"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11</a:t>
                </a:r>
                <a:r>
                  <a:rPr kumimoji="0" lang="zh-CN" altLang="en-US"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月获日本</a:t>
                </a:r>
                <a:r>
                  <a:rPr kumimoji="0" lang="zh-CN" altLang="en-US" sz="1200" b="1"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孤儿药认定</a:t>
                </a:r>
              </a:p>
            </p:txBody>
          </p:sp>
          <p:pic>
            <p:nvPicPr>
              <p:cNvPr id="43" name="object 45">
                <a:extLst>
                  <a:ext uri="{FF2B5EF4-FFF2-40B4-BE49-F238E27FC236}">
                    <a16:creationId xmlns:a16="http://schemas.microsoft.com/office/drawing/2014/main" id="{280A6058-C2EA-C87A-0F19-7B9CAD51D6A4}"/>
                  </a:ext>
                </a:extLst>
              </p:cNvPr>
              <p:cNvPicPr/>
              <p:nvPr/>
            </p:nvPicPr>
            <p:blipFill>
              <a:blip r:embed="rId4" cstate="print"/>
              <a:stretch>
                <a:fillRect/>
              </a:stretch>
            </p:blipFill>
            <p:spPr>
              <a:xfrm>
                <a:off x="663003" y="4282573"/>
                <a:ext cx="401845" cy="338554"/>
              </a:xfrm>
              <a:prstGeom prst="rect">
                <a:avLst/>
              </a:prstGeom>
            </p:spPr>
          </p:pic>
          <p:pic>
            <p:nvPicPr>
              <p:cNvPr id="44" name="object 53">
                <a:extLst>
                  <a:ext uri="{FF2B5EF4-FFF2-40B4-BE49-F238E27FC236}">
                    <a16:creationId xmlns:a16="http://schemas.microsoft.com/office/drawing/2014/main" id="{35439E89-549F-8B2F-7C02-B48DA834FCF8}"/>
                  </a:ext>
                </a:extLst>
              </p:cNvPr>
              <p:cNvPicPr/>
              <p:nvPr/>
            </p:nvPicPr>
            <p:blipFill>
              <a:blip r:embed="rId5" cstate="print"/>
              <a:stretch>
                <a:fillRect/>
              </a:stretch>
            </p:blipFill>
            <p:spPr>
              <a:xfrm>
                <a:off x="618187" y="4902565"/>
                <a:ext cx="391369" cy="303492"/>
              </a:xfrm>
              <a:prstGeom prst="rect">
                <a:avLst/>
              </a:prstGeom>
            </p:spPr>
          </p:pic>
          <p:sp>
            <p:nvSpPr>
              <p:cNvPr id="45" name="文本框 44">
                <a:extLst>
                  <a:ext uri="{FF2B5EF4-FFF2-40B4-BE49-F238E27FC236}">
                    <a16:creationId xmlns:a16="http://schemas.microsoft.com/office/drawing/2014/main" id="{952C3FA4-AC5B-0AAE-EA9D-E94E4950BE51}"/>
                  </a:ext>
                </a:extLst>
              </p:cNvPr>
              <p:cNvSpPr txBox="1"/>
              <p:nvPr/>
            </p:nvSpPr>
            <p:spPr>
              <a:xfrm>
                <a:off x="1079193" y="5489495"/>
                <a:ext cx="3608515" cy="276999"/>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2013-2024</a:t>
                </a:r>
                <a:r>
                  <a:rPr kumimoji="0" lang="zh-CN" altLang="en-US"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年在中国获得</a:t>
                </a:r>
                <a:r>
                  <a:rPr kumimoji="0" lang="zh-CN" altLang="en-US" sz="1200" b="1"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三项核心技术专利</a:t>
                </a:r>
                <a:endParaRPr kumimoji="0" lang="en-US" altLang="zh-CN" sz="1200" b="1"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endParaRPr>
              </a:p>
            </p:txBody>
          </p:sp>
          <p:pic>
            <p:nvPicPr>
              <p:cNvPr id="46" name="object 44">
                <a:extLst>
                  <a:ext uri="{FF2B5EF4-FFF2-40B4-BE49-F238E27FC236}">
                    <a16:creationId xmlns:a16="http://schemas.microsoft.com/office/drawing/2014/main" id="{5C9ADF76-7985-0720-F097-C9E0922773F2}"/>
                  </a:ext>
                </a:extLst>
              </p:cNvPr>
              <p:cNvPicPr/>
              <p:nvPr/>
            </p:nvPicPr>
            <p:blipFill>
              <a:blip r:embed="rId6" cstate="print"/>
              <a:stretch>
                <a:fillRect/>
              </a:stretch>
            </p:blipFill>
            <p:spPr>
              <a:xfrm>
                <a:off x="578016" y="5372000"/>
                <a:ext cx="526246" cy="520517"/>
              </a:xfrm>
              <a:prstGeom prst="rect">
                <a:avLst/>
              </a:prstGeom>
            </p:spPr>
          </p:pic>
        </p:grpSp>
      </p:grpSp>
      <p:grpSp>
        <p:nvGrpSpPr>
          <p:cNvPr id="3" name="组合 2">
            <a:extLst>
              <a:ext uri="{FF2B5EF4-FFF2-40B4-BE49-F238E27FC236}">
                <a16:creationId xmlns:a16="http://schemas.microsoft.com/office/drawing/2014/main" id="{0E466001-D244-E8DD-2BCA-3B1E8B6E9C43}"/>
              </a:ext>
            </a:extLst>
          </p:cNvPr>
          <p:cNvGrpSpPr/>
          <p:nvPr/>
        </p:nvGrpSpPr>
        <p:grpSpPr>
          <a:xfrm>
            <a:off x="4393976" y="4479226"/>
            <a:ext cx="7340824" cy="1721247"/>
            <a:chOff x="4393976" y="4479226"/>
            <a:chExt cx="7340824" cy="1721247"/>
          </a:xfrm>
        </p:grpSpPr>
        <p:pic>
          <p:nvPicPr>
            <p:cNvPr id="48" name="图片 47">
              <a:extLst>
                <a:ext uri="{FF2B5EF4-FFF2-40B4-BE49-F238E27FC236}">
                  <a16:creationId xmlns:a16="http://schemas.microsoft.com/office/drawing/2014/main" id="{D792D758-FDCD-B04E-6C04-66D9159ED2B6}"/>
                </a:ext>
              </a:extLst>
            </p:cNvPr>
            <p:cNvPicPr>
              <a:picLocks noChangeAspect="1"/>
            </p:cNvPicPr>
            <p:nvPr/>
          </p:nvPicPr>
          <p:blipFill>
            <a:blip r:embed="rId7"/>
            <a:stretch>
              <a:fillRect/>
            </a:stretch>
          </p:blipFill>
          <p:spPr>
            <a:xfrm rot="16200000">
              <a:off x="4143095" y="4741019"/>
              <a:ext cx="1710335" cy="1208574"/>
            </a:xfrm>
            <a:prstGeom prst="rect">
              <a:avLst/>
            </a:prstGeom>
          </p:spPr>
        </p:pic>
        <p:pic>
          <p:nvPicPr>
            <p:cNvPr id="49" name="图片 48">
              <a:extLst>
                <a:ext uri="{FF2B5EF4-FFF2-40B4-BE49-F238E27FC236}">
                  <a16:creationId xmlns:a16="http://schemas.microsoft.com/office/drawing/2014/main" id="{FEEF2920-3EBE-1628-4192-30741C44319B}"/>
                </a:ext>
              </a:extLst>
            </p:cNvPr>
            <p:cNvPicPr>
              <a:picLocks noChangeAspect="1"/>
            </p:cNvPicPr>
            <p:nvPr/>
          </p:nvPicPr>
          <p:blipFill>
            <a:blip r:embed="rId8"/>
            <a:stretch>
              <a:fillRect/>
            </a:stretch>
          </p:blipFill>
          <p:spPr>
            <a:xfrm rot="16200000">
              <a:off x="5379513" y="4755464"/>
              <a:ext cx="1687189" cy="1162286"/>
            </a:xfrm>
            <a:prstGeom prst="rect">
              <a:avLst/>
            </a:prstGeom>
          </p:spPr>
        </p:pic>
        <p:pic>
          <p:nvPicPr>
            <p:cNvPr id="50" name="图片 49">
              <a:extLst>
                <a:ext uri="{FF2B5EF4-FFF2-40B4-BE49-F238E27FC236}">
                  <a16:creationId xmlns:a16="http://schemas.microsoft.com/office/drawing/2014/main" id="{23897244-A4D5-1255-BC41-69D5C126B1C3}"/>
                </a:ext>
              </a:extLst>
            </p:cNvPr>
            <p:cNvPicPr>
              <a:picLocks noChangeAspect="1"/>
            </p:cNvPicPr>
            <p:nvPr/>
          </p:nvPicPr>
          <p:blipFill>
            <a:blip r:embed="rId9"/>
            <a:stretch>
              <a:fillRect/>
            </a:stretch>
          </p:blipFill>
          <p:spPr>
            <a:xfrm>
              <a:off x="9445513" y="4479226"/>
              <a:ext cx="2289287" cy="1637896"/>
            </a:xfrm>
            <a:prstGeom prst="rect">
              <a:avLst/>
            </a:prstGeom>
            <a:ln>
              <a:noFill/>
            </a:ln>
            <a:effectLst>
              <a:outerShdw blurRad="292100" dist="139700" dir="2700000" algn="tl" rotWithShape="0">
                <a:srgbClr val="333333">
                  <a:alpha val="65000"/>
                </a:srgbClr>
              </a:outerShdw>
            </a:effectLst>
          </p:spPr>
        </p:pic>
        <p:pic>
          <p:nvPicPr>
            <p:cNvPr id="51" name="图片 50">
              <a:extLst>
                <a:ext uri="{FF2B5EF4-FFF2-40B4-BE49-F238E27FC236}">
                  <a16:creationId xmlns:a16="http://schemas.microsoft.com/office/drawing/2014/main" id="{BB2ACD05-9B59-13BF-3B93-10933CEF45F7}"/>
                </a:ext>
              </a:extLst>
            </p:cNvPr>
            <p:cNvPicPr>
              <a:picLocks noChangeAspect="1"/>
            </p:cNvPicPr>
            <p:nvPr/>
          </p:nvPicPr>
          <p:blipFill>
            <a:blip r:embed="rId10"/>
            <a:stretch>
              <a:fillRect/>
            </a:stretch>
          </p:blipFill>
          <p:spPr>
            <a:xfrm>
              <a:off x="6846372" y="4490138"/>
              <a:ext cx="1183872" cy="1637895"/>
            </a:xfrm>
            <a:prstGeom prst="rect">
              <a:avLst/>
            </a:prstGeom>
            <a:ln>
              <a:noFill/>
            </a:ln>
            <a:effectLst>
              <a:outerShdw blurRad="292100" dist="139700" dir="2700000" algn="tl" rotWithShape="0">
                <a:srgbClr val="333333">
                  <a:alpha val="65000"/>
                </a:srgbClr>
              </a:outerShdw>
            </a:effectLst>
          </p:spPr>
        </p:pic>
      </p:grpSp>
      <p:grpSp>
        <p:nvGrpSpPr>
          <p:cNvPr id="52" name="组合 51">
            <a:extLst>
              <a:ext uri="{FF2B5EF4-FFF2-40B4-BE49-F238E27FC236}">
                <a16:creationId xmlns:a16="http://schemas.microsoft.com/office/drawing/2014/main" id="{5B173C1B-DDEC-A4F0-7CF0-B4ABB40853C9}"/>
              </a:ext>
            </a:extLst>
          </p:cNvPr>
          <p:cNvGrpSpPr/>
          <p:nvPr/>
        </p:nvGrpSpPr>
        <p:grpSpPr>
          <a:xfrm>
            <a:off x="4514024" y="1504387"/>
            <a:ext cx="5871531" cy="1226717"/>
            <a:chOff x="4404583" y="1523925"/>
            <a:chExt cx="5871531" cy="1226717"/>
          </a:xfrm>
        </p:grpSpPr>
        <p:grpSp>
          <p:nvGrpSpPr>
            <p:cNvPr id="53" name="组合 52">
              <a:extLst>
                <a:ext uri="{FF2B5EF4-FFF2-40B4-BE49-F238E27FC236}">
                  <a16:creationId xmlns:a16="http://schemas.microsoft.com/office/drawing/2014/main" id="{9380783C-0E35-A69A-151D-7C0F89FDA115}"/>
                </a:ext>
              </a:extLst>
            </p:cNvPr>
            <p:cNvGrpSpPr/>
            <p:nvPr/>
          </p:nvGrpSpPr>
          <p:grpSpPr>
            <a:xfrm>
              <a:off x="8669753" y="1523925"/>
              <a:ext cx="1606361" cy="1212867"/>
              <a:chOff x="7935710" y="4453501"/>
              <a:chExt cx="2999394" cy="1418970"/>
            </a:xfrm>
          </p:grpSpPr>
          <p:sp>
            <p:nvSpPr>
              <p:cNvPr id="67" name="Rectangle 47">
                <a:extLst>
                  <a:ext uri="{FF2B5EF4-FFF2-40B4-BE49-F238E27FC236}">
                    <a16:creationId xmlns:a16="http://schemas.microsoft.com/office/drawing/2014/main" id="{16690CD7-61B2-2911-417B-1DAD25E10D21}"/>
                  </a:ext>
                </a:extLst>
              </p:cNvPr>
              <p:cNvSpPr/>
              <p:nvPr/>
            </p:nvSpPr>
            <p:spPr>
              <a:xfrm>
                <a:off x="7935710" y="4453501"/>
                <a:ext cx="2999394" cy="360078"/>
              </a:xfrm>
              <a:prstGeom prst="rect">
                <a:avLst/>
              </a:prstGeom>
              <a:solidFill>
                <a:schemeClr val="bg1">
                  <a:lumMod val="9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mn-cs"/>
                  </a:rPr>
                  <a:t>表观分布容积</a:t>
                </a:r>
                <a:r>
                  <a:rPr kumimoji="0" lang="en-US" altLang="zh-CN" sz="1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mn-cs"/>
                  </a:rPr>
                  <a:t>(</a:t>
                </a:r>
                <a:r>
                  <a:rPr kumimoji="0" lang="zh-CN" altLang="en-US" sz="1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mn-cs"/>
                  </a:rPr>
                  <a:t>升</a:t>
                </a:r>
                <a:r>
                  <a:rPr kumimoji="0" lang="en-US" altLang="zh-CN" sz="1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mn-cs"/>
                  </a:rPr>
                  <a:t>)</a:t>
                </a:r>
              </a:p>
            </p:txBody>
          </p:sp>
          <p:sp>
            <p:nvSpPr>
              <p:cNvPr id="68" name="文本框 67">
                <a:extLst>
                  <a:ext uri="{FF2B5EF4-FFF2-40B4-BE49-F238E27FC236}">
                    <a16:creationId xmlns:a16="http://schemas.microsoft.com/office/drawing/2014/main" id="{27910604-B4BE-89D8-F2A7-3C31918536F8}"/>
                  </a:ext>
                </a:extLst>
              </p:cNvPr>
              <p:cNvSpPr txBox="1"/>
              <p:nvPr/>
            </p:nvSpPr>
            <p:spPr>
              <a:xfrm>
                <a:off x="8734350" y="5512393"/>
                <a:ext cx="1402111" cy="3600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461</a:t>
                </a:r>
              </a:p>
            </p:txBody>
          </p:sp>
          <p:sp>
            <p:nvSpPr>
              <p:cNvPr id="69" name="文本框 68">
                <a:extLst>
                  <a:ext uri="{FF2B5EF4-FFF2-40B4-BE49-F238E27FC236}">
                    <a16:creationId xmlns:a16="http://schemas.microsoft.com/office/drawing/2014/main" id="{B5B15E20-BE0E-5B91-0B81-0557EB5C211D}"/>
                  </a:ext>
                </a:extLst>
              </p:cNvPr>
              <p:cNvSpPr txBox="1"/>
              <p:nvPr/>
            </p:nvSpPr>
            <p:spPr>
              <a:xfrm>
                <a:off x="8697067" y="5042948"/>
                <a:ext cx="1402111" cy="3600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1038</a:t>
                </a:r>
              </a:p>
            </p:txBody>
          </p:sp>
        </p:grpSp>
        <p:grpSp>
          <p:nvGrpSpPr>
            <p:cNvPr id="54" name="组合 53">
              <a:extLst>
                <a:ext uri="{FF2B5EF4-FFF2-40B4-BE49-F238E27FC236}">
                  <a16:creationId xmlns:a16="http://schemas.microsoft.com/office/drawing/2014/main" id="{D2CE3304-28F5-E968-AB17-72122FF7BCCF}"/>
                </a:ext>
              </a:extLst>
            </p:cNvPr>
            <p:cNvGrpSpPr/>
            <p:nvPr/>
          </p:nvGrpSpPr>
          <p:grpSpPr>
            <a:xfrm>
              <a:off x="4404583" y="1523928"/>
              <a:ext cx="4233978" cy="1226714"/>
              <a:chOff x="4421045" y="1523928"/>
              <a:chExt cx="4233978" cy="1226714"/>
            </a:xfrm>
          </p:grpSpPr>
          <p:grpSp>
            <p:nvGrpSpPr>
              <p:cNvPr id="55" name="组合 54">
                <a:extLst>
                  <a:ext uri="{FF2B5EF4-FFF2-40B4-BE49-F238E27FC236}">
                    <a16:creationId xmlns:a16="http://schemas.microsoft.com/office/drawing/2014/main" id="{1FEA3A74-815A-DA8A-6396-867ED5A4774E}"/>
                  </a:ext>
                </a:extLst>
              </p:cNvPr>
              <p:cNvGrpSpPr/>
              <p:nvPr/>
            </p:nvGrpSpPr>
            <p:grpSpPr>
              <a:xfrm>
                <a:off x="4421045" y="1548558"/>
                <a:ext cx="1020645" cy="1170382"/>
                <a:chOff x="641393" y="4533063"/>
                <a:chExt cx="1346093" cy="1610518"/>
              </a:xfrm>
            </p:grpSpPr>
            <p:sp>
              <p:nvSpPr>
                <p:cNvPr id="64" name="Rectangle 44">
                  <a:extLst>
                    <a:ext uri="{FF2B5EF4-FFF2-40B4-BE49-F238E27FC236}">
                      <a16:creationId xmlns:a16="http://schemas.microsoft.com/office/drawing/2014/main" id="{B076088E-E4CA-62EF-F335-6037212B1282}"/>
                    </a:ext>
                  </a:extLst>
                </p:cNvPr>
                <p:cNvSpPr/>
                <p:nvPr/>
              </p:nvSpPr>
              <p:spPr>
                <a:xfrm>
                  <a:off x="659686" y="4533063"/>
                  <a:ext cx="1327800" cy="423520"/>
                </a:xfrm>
                <a:prstGeom prst="rect">
                  <a:avLst/>
                </a:prstGeom>
                <a:solidFill>
                  <a:schemeClr val="bg1">
                    <a:lumMod val="9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mn-cs"/>
                    </a:rPr>
                    <a:t>化合物</a:t>
                  </a:r>
                  <a:endParaRPr kumimoji="0" lang="en-US" altLang="zh-CN" sz="1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mn-cs"/>
                  </a:endParaRPr>
                </a:p>
              </p:txBody>
            </p:sp>
            <p:sp>
              <p:nvSpPr>
                <p:cNvPr id="65" name="矩形 64">
                  <a:extLst>
                    <a:ext uri="{FF2B5EF4-FFF2-40B4-BE49-F238E27FC236}">
                      <a16:creationId xmlns:a16="http://schemas.microsoft.com/office/drawing/2014/main" id="{68BA44CC-A5B4-3192-BB11-82E6134AD4EF}"/>
                    </a:ext>
                  </a:extLst>
                </p:cNvPr>
                <p:cNvSpPr/>
                <p:nvPr/>
              </p:nvSpPr>
              <p:spPr>
                <a:xfrm>
                  <a:off x="641393" y="5762713"/>
                  <a:ext cx="1327800" cy="38086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谷美替尼</a:t>
                  </a:r>
                </a:p>
              </p:txBody>
            </p:sp>
            <p:sp>
              <p:nvSpPr>
                <p:cNvPr id="66" name="矩形 65">
                  <a:extLst>
                    <a:ext uri="{FF2B5EF4-FFF2-40B4-BE49-F238E27FC236}">
                      <a16:creationId xmlns:a16="http://schemas.microsoft.com/office/drawing/2014/main" id="{30B4DAF3-4E37-CF3B-4DA3-E726998AD2F2}"/>
                    </a:ext>
                  </a:extLst>
                </p:cNvPr>
                <p:cNvSpPr/>
                <p:nvPr/>
              </p:nvSpPr>
              <p:spPr>
                <a:xfrm>
                  <a:off x="659687" y="5155291"/>
                  <a:ext cx="1327799" cy="380868"/>
                </a:xfrm>
                <a:prstGeom prst="rect">
                  <a:avLst/>
                </a:prstGeom>
                <a:solidFill>
                  <a:srgbClr val="B11566"/>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特泊替尼</a:t>
                  </a:r>
                </a:p>
              </p:txBody>
            </p:sp>
          </p:grpSp>
          <p:sp>
            <p:nvSpPr>
              <p:cNvPr id="63" name="Rectangle 47">
                <a:extLst>
                  <a:ext uri="{FF2B5EF4-FFF2-40B4-BE49-F238E27FC236}">
                    <a16:creationId xmlns:a16="http://schemas.microsoft.com/office/drawing/2014/main" id="{73F6A927-5DFD-B5A2-C924-46772409B599}"/>
                  </a:ext>
                </a:extLst>
              </p:cNvPr>
              <p:cNvSpPr/>
              <p:nvPr/>
            </p:nvSpPr>
            <p:spPr>
              <a:xfrm>
                <a:off x="5690902" y="1545189"/>
                <a:ext cx="1239198" cy="307777"/>
              </a:xfrm>
              <a:prstGeom prst="rect">
                <a:avLst/>
              </a:prstGeom>
              <a:solidFill>
                <a:schemeClr val="bg1">
                  <a:lumMod val="9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mn-cs"/>
                  </a:rPr>
                  <a:t>化学结构</a:t>
                </a:r>
                <a:endParaRPr kumimoji="0" lang="en-US" altLang="zh-CN" sz="1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mn-cs"/>
                </a:endParaRPr>
              </a:p>
            </p:txBody>
          </p:sp>
          <p:grpSp>
            <p:nvGrpSpPr>
              <p:cNvPr id="57" name="组合 56">
                <a:extLst>
                  <a:ext uri="{FF2B5EF4-FFF2-40B4-BE49-F238E27FC236}">
                    <a16:creationId xmlns:a16="http://schemas.microsoft.com/office/drawing/2014/main" id="{AFD79342-1E8A-B0BF-CE35-A19803501F57}"/>
                  </a:ext>
                </a:extLst>
              </p:cNvPr>
              <p:cNvGrpSpPr/>
              <p:nvPr/>
            </p:nvGrpSpPr>
            <p:grpSpPr>
              <a:xfrm>
                <a:off x="7096966" y="1523928"/>
                <a:ext cx="1558057" cy="1226714"/>
                <a:chOff x="3759430" y="4512846"/>
                <a:chExt cx="2992785" cy="1468856"/>
              </a:xfrm>
            </p:grpSpPr>
            <p:sp>
              <p:nvSpPr>
                <p:cNvPr id="59" name="Rectangle 47">
                  <a:extLst>
                    <a:ext uri="{FF2B5EF4-FFF2-40B4-BE49-F238E27FC236}">
                      <a16:creationId xmlns:a16="http://schemas.microsoft.com/office/drawing/2014/main" id="{3891D629-48A8-8D09-F171-DDA166D4F076}"/>
                    </a:ext>
                  </a:extLst>
                </p:cNvPr>
                <p:cNvSpPr/>
                <p:nvPr/>
              </p:nvSpPr>
              <p:spPr>
                <a:xfrm>
                  <a:off x="3759430" y="4512846"/>
                  <a:ext cx="2992785" cy="368529"/>
                </a:xfrm>
                <a:prstGeom prst="rect">
                  <a:avLst/>
                </a:prstGeom>
                <a:solidFill>
                  <a:schemeClr val="bg1">
                    <a:lumMod val="9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mn-cs"/>
                    </a:rPr>
                    <a:t>消除半衰期</a:t>
                  </a:r>
                  <a:r>
                    <a:rPr kumimoji="0" lang="en-US" altLang="zh-CN" sz="1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mn-cs"/>
                    </a:rPr>
                    <a:t>(</a:t>
                  </a:r>
                  <a:r>
                    <a:rPr kumimoji="0" lang="zh-CN" altLang="en-US" sz="1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mn-cs"/>
                    </a:rPr>
                    <a:t>小时</a:t>
                  </a:r>
                  <a:r>
                    <a:rPr kumimoji="0" lang="en-US" altLang="zh-CN" sz="1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mn-cs"/>
                    </a:rPr>
                    <a:t>)</a:t>
                  </a:r>
                </a:p>
              </p:txBody>
            </p:sp>
            <p:sp>
              <p:nvSpPr>
                <p:cNvPr id="60" name="文本框 59">
                  <a:extLst>
                    <a:ext uri="{FF2B5EF4-FFF2-40B4-BE49-F238E27FC236}">
                      <a16:creationId xmlns:a16="http://schemas.microsoft.com/office/drawing/2014/main" id="{1D1681DA-E3DE-7B66-962A-B3FC7642161F}"/>
                    </a:ext>
                  </a:extLst>
                </p:cNvPr>
                <p:cNvSpPr txBox="1"/>
                <p:nvPr/>
              </p:nvSpPr>
              <p:spPr>
                <a:xfrm>
                  <a:off x="4595293" y="5613173"/>
                  <a:ext cx="933757" cy="3685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26</a:t>
                  </a:r>
                </a:p>
              </p:txBody>
            </p:sp>
            <p:sp>
              <p:nvSpPr>
                <p:cNvPr id="61" name="文本框 60">
                  <a:extLst>
                    <a:ext uri="{FF2B5EF4-FFF2-40B4-BE49-F238E27FC236}">
                      <a16:creationId xmlns:a16="http://schemas.microsoft.com/office/drawing/2014/main" id="{72DAAD46-BC29-9541-3DB1-434688016593}"/>
                    </a:ext>
                  </a:extLst>
                </p:cNvPr>
                <p:cNvSpPr txBox="1"/>
                <p:nvPr/>
              </p:nvSpPr>
              <p:spPr>
                <a:xfrm>
                  <a:off x="4595293" y="5083003"/>
                  <a:ext cx="933757" cy="3685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32</a:t>
                  </a:r>
                </a:p>
              </p:txBody>
            </p:sp>
          </p:grpSp>
        </p:grpSp>
      </p:grpSp>
      <p:sp>
        <p:nvSpPr>
          <p:cNvPr id="70" name="文本框 69">
            <a:extLst>
              <a:ext uri="{FF2B5EF4-FFF2-40B4-BE49-F238E27FC236}">
                <a16:creationId xmlns:a16="http://schemas.microsoft.com/office/drawing/2014/main" id="{D6F94FCE-213E-8C21-4D13-A235444A8EBB}"/>
              </a:ext>
            </a:extLst>
          </p:cNvPr>
          <p:cNvSpPr txBox="1"/>
          <p:nvPr/>
        </p:nvSpPr>
        <p:spPr>
          <a:xfrm>
            <a:off x="500847" y="1427612"/>
            <a:ext cx="3833645" cy="95250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1"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作为目前唯一具有</a:t>
            </a:r>
            <a:r>
              <a:rPr kumimoji="0"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弱碱性母核结构</a:t>
            </a:r>
            <a:r>
              <a:rPr kumimoji="0" lang="zh-CN" altLang="en-US" sz="1100" b="1"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的</a:t>
            </a:r>
            <a:r>
              <a:rPr kumimoji="0" lang="en-US" altLang="zh-CN" sz="1100" b="1"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MET TKI</a:t>
            </a:r>
            <a:r>
              <a:rPr kumimoji="0" lang="zh-CN" altLang="en-US" sz="1100" b="1"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a:t>
            </a:r>
            <a:endParaRPr kumimoji="0" lang="en-US" altLang="zh-CN" sz="1100" b="1"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05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更易在肿瘤组织中</a:t>
            </a:r>
            <a:r>
              <a:rPr kumimoji="0" lang="zh-CN" altLang="en-US" sz="11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高度浓集</a:t>
            </a:r>
            <a:r>
              <a:rPr kumimoji="0" lang="zh-CN" altLang="en-US" sz="105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，具有超过谷美替尼</a:t>
            </a:r>
            <a:r>
              <a:rPr kumimoji="0" lang="zh-CN" altLang="en-US" sz="1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10倍以上</a:t>
            </a:r>
            <a:r>
              <a:rPr kumimoji="0" lang="zh-CN" altLang="en-US" sz="105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的C-MET靶向蛋白结合力</a:t>
            </a:r>
          </a:p>
        </p:txBody>
      </p:sp>
      <p:sp>
        <p:nvSpPr>
          <p:cNvPr id="71" name="Text Placeholder 1">
            <a:extLst>
              <a:ext uri="{FF2B5EF4-FFF2-40B4-BE49-F238E27FC236}">
                <a16:creationId xmlns:a16="http://schemas.microsoft.com/office/drawing/2014/main" id="{30B322F7-53ED-00EF-D06F-FD1A27A3E001}"/>
              </a:ext>
            </a:extLst>
          </p:cNvPr>
          <p:cNvSpPr txBox="1"/>
          <p:nvPr/>
        </p:nvSpPr>
        <p:spPr>
          <a:xfrm>
            <a:off x="1587592" y="265194"/>
            <a:ext cx="9924572" cy="504001"/>
          </a:xfrm>
          <a:prstGeom prst="rect">
            <a:avLst/>
          </a:prstGeom>
        </p:spPr>
        <p:txBody>
          <a:bodyPr vert="horz" lIns="0" tIns="45720" rIns="91440" bIns="45720" rtlCol="0" anchor="t">
            <a:noAutofit/>
          </a:bodyPr>
          <a:lstStyle>
            <a:lvl1pPr marL="0" indent="0" algn="l" defTabSz="914400" rtl="0" eaLnBrk="1" latinLnBrk="0" hangingPunct="1">
              <a:lnSpc>
                <a:spcPts val="3240"/>
              </a:lnSpc>
              <a:spcBef>
                <a:spcPts val="0"/>
              </a:spcBef>
              <a:buFont typeface="Arial" panose="020B0604020202020204" pitchFamily="34" charset="0"/>
              <a:buNone/>
              <a:defRPr sz="2700" b="1" i="0" kern="1200" baseline="0">
                <a:solidFill>
                  <a:schemeClr val="tx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Trebuchet MS" panose="020B06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Trebuchet MS" panose="020B06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Trebuchet MS" panose="020B06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pitchFamily="34" charset="0"/>
              </a:rPr>
              <a:t>独特的分子结构和优异的临床药理学特性，为患者带来显著获益</a:t>
            </a:r>
          </a:p>
        </p:txBody>
      </p:sp>
      <p:sp>
        <p:nvSpPr>
          <p:cNvPr id="72" name="文本框 50">
            <a:extLst>
              <a:ext uri="{FF2B5EF4-FFF2-40B4-BE49-F238E27FC236}">
                <a16:creationId xmlns:a16="http://schemas.microsoft.com/office/drawing/2014/main" id="{9B3D2C00-E831-E185-A0AE-B9EFDE7C0936}"/>
              </a:ext>
            </a:extLst>
          </p:cNvPr>
          <p:cNvSpPr txBox="1"/>
          <p:nvPr/>
        </p:nvSpPr>
        <p:spPr>
          <a:xfrm>
            <a:off x="372611" y="2386720"/>
            <a:ext cx="3724354" cy="3811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全新结构带来显著患者获益：</a:t>
            </a:r>
            <a:endParaRPr kumimoji="0" lang="en-US" altLang="zh-CN"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73" name="灯片编号占位符 1">
            <a:extLst>
              <a:ext uri="{FF2B5EF4-FFF2-40B4-BE49-F238E27FC236}">
                <a16:creationId xmlns:a16="http://schemas.microsoft.com/office/drawing/2014/main" id="{76FEEB1F-C05F-1E78-3A3C-24FCA7653170}"/>
              </a:ext>
            </a:extLst>
          </p:cNvPr>
          <p:cNvSpPr>
            <a:spLocks noGrp="1"/>
          </p:cNvSpPr>
          <p:nvPr>
            <p:ph type="sldNum" sz="quarter" idx="12"/>
          </p:nvPr>
        </p:nvSpPr>
        <p:spPr>
          <a:xfrm>
            <a:off x="11517312" y="6405762"/>
            <a:ext cx="53339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BD0C2C-16A1-A948-A40F-15152977CC7B}" type="slidenum">
              <a:rPr kumimoji="0" lang="en-US" sz="1400" b="0" i="0" u="none" strike="noStrike" kern="1200" cap="none" spc="0" normalizeH="0" baseline="0" noProof="0" smtClean="0">
                <a:ln>
                  <a:noFill/>
                </a:ln>
                <a:solidFill>
                  <a:srgbClr val="651869"/>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mn-cs"/>
            </a:endParaRPr>
          </a:p>
        </p:txBody>
      </p:sp>
      <p:sp>
        <p:nvSpPr>
          <p:cNvPr id="2" name="矩形 1">
            <a:extLst>
              <a:ext uri="{FF2B5EF4-FFF2-40B4-BE49-F238E27FC236}">
                <a16:creationId xmlns:a16="http://schemas.microsoft.com/office/drawing/2014/main" id="{1A5480C7-9282-5132-13A3-39180E32366F}"/>
              </a:ext>
            </a:extLst>
          </p:cNvPr>
          <p:cNvSpPr/>
          <p:nvPr/>
        </p:nvSpPr>
        <p:spPr>
          <a:xfrm>
            <a:off x="10439400" y="5217181"/>
            <a:ext cx="1205321" cy="25625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165E1AEC-4DD7-DAF0-169A-47AB244E9889}"/>
              </a:ext>
            </a:extLst>
          </p:cNvPr>
          <p:cNvPicPr>
            <a:picLocks noChangeAspect="1"/>
          </p:cNvPicPr>
          <p:nvPr/>
        </p:nvPicPr>
        <p:blipFill>
          <a:blip r:embed="rId11"/>
          <a:stretch>
            <a:fillRect/>
          </a:stretch>
        </p:blipFill>
        <p:spPr>
          <a:xfrm>
            <a:off x="5928678" y="2348492"/>
            <a:ext cx="778626" cy="386066"/>
          </a:xfrm>
          <a:prstGeom prst="rect">
            <a:avLst/>
          </a:prstGeom>
        </p:spPr>
      </p:pic>
      <p:pic>
        <p:nvPicPr>
          <p:cNvPr id="9" name="图片 8">
            <a:extLst>
              <a:ext uri="{FF2B5EF4-FFF2-40B4-BE49-F238E27FC236}">
                <a16:creationId xmlns:a16="http://schemas.microsoft.com/office/drawing/2014/main" id="{3EC907CE-6DA9-0ED2-2849-2BDECBE2951E}"/>
              </a:ext>
            </a:extLst>
          </p:cNvPr>
          <p:cNvPicPr>
            <a:picLocks noChangeAspect="1"/>
          </p:cNvPicPr>
          <p:nvPr/>
        </p:nvPicPr>
        <p:blipFill>
          <a:blip r:embed="rId12"/>
          <a:stretch>
            <a:fillRect/>
          </a:stretch>
        </p:blipFill>
        <p:spPr>
          <a:xfrm>
            <a:off x="5866574" y="1973139"/>
            <a:ext cx="1150319" cy="373621"/>
          </a:xfrm>
          <a:prstGeom prst="rect">
            <a:avLst/>
          </a:prstGeom>
        </p:spPr>
      </p:pic>
      <p:pic>
        <p:nvPicPr>
          <p:cNvPr id="6" name="图片 5">
            <a:extLst>
              <a:ext uri="{FF2B5EF4-FFF2-40B4-BE49-F238E27FC236}">
                <a16:creationId xmlns:a16="http://schemas.microsoft.com/office/drawing/2014/main" id="{5B421EFB-6905-2EEB-1AC6-E1A36AF43FAD}"/>
              </a:ext>
            </a:extLst>
          </p:cNvPr>
          <p:cNvPicPr>
            <a:picLocks noChangeAspect="1"/>
          </p:cNvPicPr>
          <p:nvPr/>
        </p:nvPicPr>
        <p:blipFill rotWithShape="1">
          <a:blip r:embed="rId13"/>
          <a:srcRect b="23088"/>
          <a:stretch/>
        </p:blipFill>
        <p:spPr>
          <a:xfrm>
            <a:off x="8094619" y="4481190"/>
            <a:ext cx="1260816" cy="1635932"/>
          </a:xfrm>
          <a:prstGeom prst="rect">
            <a:avLst/>
          </a:prstGeom>
          <a:ln>
            <a:noFill/>
          </a:ln>
          <a:effectLst>
            <a:outerShdw blurRad="292100" dist="139700" dir="2700000" algn="tl" rotWithShape="0">
              <a:srgbClr val="333333">
                <a:alpha val="65000"/>
              </a:srgbClr>
            </a:outerShdw>
          </a:effectLst>
        </p:spPr>
      </p:pic>
      <p:sp>
        <p:nvSpPr>
          <p:cNvPr id="10" name="矩形 9">
            <a:extLst>
              <a:ext uri="{FF2B5EF4-FFF2-40B4-BE49-F238E27FC236}">
                <a16:creationId xmlns:a16="http://schemas.microsoft.com/office/drawing/2014/main" id="{C3581A3C-DD14-2CAC-E9F6-CEF09440671A}"/>
              </a:ext>
            </a:extLst>
          </p:cNvPr>
          <p:cNvSpPr/>
          <p:nvPr/>
        </p:nvSpPr>
        <p:spPr>
          <a:xfrm>
            <a:off x="8188965" y="5662609"/>
            <a:ext cx="1085102" cy="310103"/>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69625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F9901D09-7BAC-D4FA-73F3-BBAF6422F419}"/>
              </a:ext>
            </a:extLst>
          </p:cNvPr>
          <p:cNvSpPr txBox="1"/>
          <p:nvPr/>
        </p:nvSpPr>
        <p:spPr>
          <a:xfrm>
            <a:off x="1614799" y="132520"/>
            <a:ext cx="10555857" cy="861325"/>
          </a:xfrm>
          <a:prstGeom prst="rect">
            <a:avLst/>
          </a:prstGeom>
        </p:spPr>
        <p:txBody>
          <a:bodyPr vert="horz" lIns="0" tIns="45720" rIns="91440" bIns="45720" rtlCol="0" anchor="t">
            <a:noAutofit/>
          </a:bodyPr>
          <a:lstStyle>
            <a:lvl1pPr marL="0" indent="0" algn="l" defTabSz="914400" rtl="0" eaLnBrk="1" latinLnBrk="0" hangingPunct="1">
              <a:lnSpc>
                <a:spcPts val="3240"/>
              </a:lnSpc>
              <a:spcBef>
                <a:spcPts val="0"/>
              </a:spcBef>
              <a:buFont typeface="Arial" panose="020B0604020202020204" pitchFamily="34" charset="0"/>
              <a:buNone/>
              <a:defRPr sz="2700" b="1" i="0" kern="1200" baseline="0">
                <a:solidFill>
                  <a:schemeClr val="tx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Trebuchet MS" panose="020B06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Trebuchet MS" panose="020B06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Trebuchet MS" panose="020B06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pitchFamily="34" charset="0"/>
              </a:rPr>
              <a:t>特泊替尼片为无法取得组织标本的</a:t>
            </a:r>
            <a:r>
              <a:rPr kumimoji="0" lang="en-US" altLang="zh-CN" sz="2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pitchFamily="34" charset="0"/>
              </a:rPr>
              <a:t>METex14</a:t>
            </a:r>
            <a:r>
              <a:rPr kumimoji="0" lang="zh-CN" altLang="en-US" sz="2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pitchFamily="34" charset="0"/>
              </a:rPr>
              <a:t>跳突</a:t>
            </a:r>
            <a:r>
              <a:rPr kumimoji="0" lang="en-US" altLang="zh-CN" sz="2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pitchFamily="34" charset="0"/>
              </a:rPr>
              <a:t>NSCLC</a:t>
            </a:r>
            <a:r>
              <a:rPr kumimoji="0" lang="zh-CN" altLang="en-US" sz="2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pitchFamily="34" charset="0"/>
              </a:rPr>
              <a:t>患者提供了精准治疗的机会</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zh-CN" altLang="en-US" sz="2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pitchFamily="34" charset="0"/>
            </a:endParaRPr>
          </a:p>
        </p:txBody>
      </p:sp>
      <p:sp>
        <p:nvSpPr>
          <p:cNvPr id="4" name="文本框 3">
            <a:extLst>
              <a:ext uri="{FF2B5EF4-FFF2-40B4-BE49-F238E27FC236}">
                <a16:creationId xmlns:a16="http://schemas.microsoft.com/office/drawing/2014/main" id="{97ABD7F2-5713-E664-5348-2845BD283362}"/>
              </a:ext>
            </a:extLst>
          </p:cNvPr>
          <p:cNvSpPr txBox="1"/>
          <p:nvPr/>
        </p:nvSpPr>
        <p:spPr>
          <a:xfrm>
            <a:off x="3048000" y="1209545"/>
            <a:ext cx="8305800" cy="1023742"/>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特泊替尼片是</a:t>
            </a:r>
            <a:r>
              <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唯一获得</a:t>
            </a:r>
            <a:r>
              <a:rPr kumimoji="0" lang="en-US" altLang="zh-CN"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NMPA</a:t>
            </a:r>
            <a:r>
              <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完全批准</a:t>
            </a: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的</a:t>
            </a:r>
            <a:r>
              <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全线治疗</a:t>
            </a:r>
            <a:r>
              <a:rPr kumimoji="0" lang="en-US" altLang="zh-CN"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METex14</a:t>
            </a: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跳突的口服靶向药</a:t>
            </a:r>
            <a:endParaRPr kumimoji="0" lang="en-US" altLang="zh-CN"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已上市的</a:t>
            </a:r>
            <a:r>
              <a:rPr kumimoji="0" lang="en-US" altLang="zh-CN"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MET TKI</a:t>
            </a: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均缺乏液体活检前瞻性指导用药的证据，部分无法组织活检的患者可以通过液体活检结果指导特泊替尼片用药，获得</a:t>
            </a:r>
            <a:r>
              <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精准治疗</a:t>
            </a: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的机会</a:t>
            </a:r>
            <a:endParaRPr kumimoji="0" lang="en-US" altLang="zh-CN"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5" name="文本框 4">
            <a:extLst>
              <a:ext uri="{FF2B5EF4-FFF2-40B4-BE49-F238E27FC236}">
                <a16:creationId xmlns:a16="http://schemas.microsoft.com/office/drawing/2014/main" id="{27213D8F-5F27-0089-88BA-53DF4C7D1653}"/>
              </a:ext>
            </a:extLst>
          </p:cNvPr>
          <p:cNvSpPr txBox="1"/>
          <p:nvPr/>
        </p:nvSpPr>
        <p:spPr>
          <a:xfrm>
            <a:off x="3107872" y="3700658"/>
            <a:ext cx="9062784" cy="1023742"/>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服用前无需禁食，</a:t>
            </a:r>
            <a:r>
              <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固定剂量口服给药</a:t>
            </a: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，一日一次，患者依从性更高</a:t>
            </a:r>
            <a:endParaRPr kumimoji="0" lang="en-US" altLang="zh-CN"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剂量调整便捷：无需根据年龄、性别、体重、种族或疾病状况来调整剂量</a:t>
            </a:r>
            <a:endParaRPr kumimoji="0" lang="en-US" altLang="zh-CN"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给药方式灵活：唯一在欧盟、美国获得批准，对于</a:t>
            </a:r>
            <a:r>
              <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吞咽困难患者可将药片分散到水中饮用，或以鼻胃管送服</a:t>
            </a:r>
            <a:r>
              <a:rPr kumimoji="0" lang="en-US" altLang="zh-CN"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a:t>
            </a:r>
            <a:endParaRPr kumimoji="0" lang="en-US" altLang="zh-CN" sz="1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mn-cs"/>
            </a:endParaRPr>
          </a:p>
        </p:txBody>
      </p:sp>
      <p:sp>
        <p:nvSpPr>
          <p:cNvPr id="6" name="文本框 5">
            <a:extLst>
              <a:ext uri="{FF2B5EF4-FFF2-40B4-BE49-F238E27FC236}">
                <a16:creationId xmlns:a16="http://schemas.microsoft.com/office/drawing/2014/main" id="{05B1CEAD-0BF2-C2AE-E4A3-C01A5ACC89C0}"/>
              </a:ext>
            </a:extLst>
          </p:cNvPr>
          <p:cNvSpPr txBox="1"/>
          <p:nvPr/>
        </p:nvSpPr>
        <p:spPr>
          <a:xfrm>
            <a:off x="3048000" y="2499824"/>
            <a:ext cx="8305800" cy="700576"/>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METex14</a:t>
            </a: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跳突晚期</a:t>
            </a:r>
            <a:r>
              <a:rPr kumimoji="0" lang="en-US" altLang="zh-CN"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NSCLC</a:t>
            </a: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患者多为老年且预后较差，尤其是脑转移患者，特泊替尼片可进一步提升</a:t>
            </a:r>
            <a:r>
              <a:rPr kumimoji="0" lang="en-US" altLang="zh-CN"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METex14</a:t>
            </a: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跳突该罕见靶点患者人群的治疗效果，提升</a:t>
            </a:r>
            <a:r>
              <a:rPr kumimoji="0" lang="en-US" altLang="zh-CN"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MET TKI</a:t>
            </a: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精准治疗的可及性</a:t>
            </a:r>
          </a:p>
        </p:txBody>
      </p:sp>
      <p:sp>
        <p:nvSpPr>
          <p:cNvPr id="7" name="文本框 6">
            <a:extLst>
              <a:ext uri="{FF2B5EF4-FFF2-40B4-BE49-F238E27FC236}">
                <a16:creationId xmlns:a16="http://schemas.microsoft.com/office/drawing/2014/main" id="{42E5B43E-195D-AD5E-1EF5-1FB7B457CBAB}"/>
              </a:ext>
            </a:extLst>
          </p:cNvPr>
          <p:cNvSpPr txBox="1"/>
          <p:nvPr/>
        </p:nvSpPr>
        <p:spPr>
          <a:xfrm>
            <a:off x="3107872" y="5014424"/>
            <a:ext cx="8245928" cy="700576"/>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适用人群精准，患者人数有限，</a:t>
            </a:r>
            <a:r>
              <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对国家医保基金影响</a:t>
            </a:r>
            <a:r>
              <a:rPr lang="zh-CN" altLang="en-US" sz="1400" b="1" dirty="0">
                <a:solidFill>
                  <a:srgbClr val="C00000"/>
                </a:solidFill>
                <a:latin typeface="微软雅黑" panose="020B0503020204020204" pitchFamily="34" charset="-122"/>
                <a:ea typeface="微软雅黑" panose="020B0503020204020204" pitchFamily="34" charset="-122"/>
              </a:rPr>
              <a:t>极其</a:t>
            </a:r>
            <a:r>
              <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有限，对其他参保人员的合理需求影响小</a:t>
            </a:r>
            <a:endParaRPr kumimoji="0" lang="en-US" altLang="zh-CN"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为满足临床需求，优化目录结构，特泊替尼片愿进一步降价以提高患者的可</a:t>
            </a:r>
            <a:r>
              <a:rPr lang="zh-CN" altLang="en-US" sz="1400" b="1" dirty="0">
                <a:solidFill>
                  <a:srgbClr val="000000"/>
                </a:solidFill>
                <a:latin typeface="微软雅黑" panose="020B0503020204020204" pitchFamily="34" charset="-122"/>
                <a:ea typeface="微软雅黑" panose="020B0503020204020204" pitchFamily="34" charset="-122"/>
              </a:rPr>
              <a:t>支付性</a:t>
            </a:r>
            <a:endPar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8" name="矩形: 圆角 7">
            <a:extLst>
              <a:ext uri="{FF2B5EF4-FFF2-40B4-BE49-F238E27FC236}">
                <a16:creationId xmlns:a16="http://schemas.microsoft.com/office/drawing/2014/main" id="{BF5B9975-6C0D-9E86-59DE-6E6D2CF61024}"/>
              </a:ext>
            </a:extLst>
          </p:cNvPr>
          <p:cNvSpPr/>
          <p:nvPr/>
        </p:nvSpPr>
        <p:spPr>
          <a:xfrm>
            <a:off x="21344" y="146375"/>
            <a:ext cx="1447800" cy="69668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公平性</a:t>
            </a:r>
          </a:p>
        </p:txBody>
      </p:sp>
      <p:sp>
        <p:nvSpPr>
          <p:cNvPr id="9" name="Three phases">
            <a:extLst>
              <a:ext uri="{FF2B5EF4-FFF2-40B4-BE49-F238E27FC236}">
                <a16:creationId xmlns:a16="http://schemas.microsoft.com/office/drawing/2014/main" id="{D1DFEDBB-3B89-8EB4-AB47-436D83D47328}"/>
              </a:ext>
            </a:extLst>
          </p:cNvPr>
          <p:cNvSpPr/>
          <p:nvPr>
            <p:custDataLst>
              <p:tags r:id="rId1"/>
            </p:custDataLst>
          </p:nvPr>
        </p:nvSpPr>
        <p:spPr bwMode="gray">
          <a:xfrm>
            <a:off x="305817" y="1361756"/>
            <a:ext cx="2755212" cy="539553"/>
          </a:xfrm>
          <a:prstGeom prst="chevron">
            <a:avLst>
              <a:gd name="adj" fmla="val 20000"/>
            </a:avLst>
          </a:prstGeom>
          <a:solidFill>
            <a:srgbClr val="B11566"/>
          </a:solidFill>
          <a:ln w="9525" cap="flat" cmpd="sng" algn="ctr">
            <a:noFill/>
            <a:prstDash val="solid"/>
          </a:ln>
          <a:effectLst>
            <a:outerShdw blurRad="44450" dist="27940" dir="5400000" algn="ctr">
              <a:srgbClr val="000000">
                <a:alpha val="32000"/>
              </a:srgbClr>
            </a:outerShdw>
          </a:effectLst>
        </p:spPr>
        <p:txBody>
          <a:bodyPr lIns="144000" tIns="72000" rIns="72000" bIns="72000" rtlCol="0" anchor="ctr" anchorCtr="0"/>
          <a:lstStyle/>
          <a:p>
            <a:pPr marL="0" marR="0" lvl="0" indent="0" algn="ctr" defTabSz="914400" rtl="0" eaLnBrk="1" fontAlgn="auto" latinLnBrk="0" hangingPunct="1">
              <a:lnSpc>
                <a:spcPct val="100000"/>
              </a:lnSpc>
              <a:spcBef>
                <a:spcPts val="0"/>
              </a:spcBef>
              <a:spcAft>
                <a:spcPts val="0"/>
              </a:spcAft>
              <a:buClr>
                <a:srgbClr val="FFFFFF"/>
              </a:buClr>
              <a:buSzPct val="100000"/>
              <a:buFontTx/>
              <a:buNone/>
              <a:tabLst/>
              <a:defRPr/>
            </a:pPr>
            <a:r>
              <a:rPr kumimoji="0" lang="zh-CN" altLang="en-US" sz="1600" b="1" i="0" u="none" strike="noStrike" kern="1200" cap="none" spc="-1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弥补临床和医保目录空缺</a:t>
            </a:r>
          </a:p>
        </p:txBody>
      </p:sp>
      <p:sp>
        <p:nvSpPr>
          <p:cNvPr id="10" name="Three phases">
            <a:extLst>
              <a:ext uri="{FF2B5EF4-FFF2-40B4-BE49-F238E27FC236}">
                <a16:creationId xmlns:a16="http://schemas.microsoft.com/office/drawing/2014/main" id="{26752DE4-A9A4-FD83-F993-2BAF635E6163}"/>
              </a:ext>
            </a:extLst>
          </p:cNvPr>
          <p:cNvSpPr/>
          <p:nvPr>
            <p:custDataLst>
              <p:tags r:id="rId2"/>
            </p:custDataLst>
          </p:nvPr>
        </p:nvSpPr>
        <p:spPr bwMode="gray">
          <a:xfrm>
            <a:off x="313190" y="2605437"/>
            <a:ext cx="2755212" cy="539553"/>
          </a:xfrm>
          <a:prstGeom prst="chevron">
            <a:avLst>
              <a:gd name="adj" fmla="val 20000"/>
            </a:avLst>
          </a:prstGeom>
          <a:solidFill>
            <a:srgbClr val="B11566"/>
          </a:solidFill>
          <a:ln w="9525" cap="flat" cmpd="sng" algn="ctr">
            <a:noFill/>
            <a:prstDash val="solid"/>
          </a:ln>
          <a:effectLst>
            <a:outerShdw blurRad="44450" dist="27940" dir="5400000" algn="ctr">
              <a:srgbClr val="000000">
                <a:alpha val="32000"/>
              </a:srgbClr>
            </a:outerShdw>
          </a:effectLst>
        </p:spPr>
        <p:txBody>
          <a:bodyPr lIns="144000" tIns="72000" rIns="72000" bIns="72000" rtlCol="0" anchor="ctr" anchorCtr="0"/>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zh-CN" altLang="en-US" sz="1600" b="1" i="0" u="none" strike="noStrike" kern="1200" cap="none" spc="-1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对公共卫生有积极影响</a:t>
            </a:r>
          </a:p>
        </p:txBody>
      </p:sp>
      <p:sp>
        <p:nvSpPr>
          <p:cNvPr id="11" name="Three phases">
            <a:extLst>
              <a:ext uri="{FF2B5EF4-FFF2-40B4-BE49-F238E27FC236}">
                <a16:creationId xmlns:a16="http://schemas.microsoft.com/office/drawing/2014/main" id="{29D27A18-86B2-10A0-6565-36A2520418AD}"/>
              </a:ext>
            </a:extLst>
          </p:cNvPr>
          <p:cNvSpPr/>
          <p:nvPr>
            <p:custDataLst>
              <p:tags r:id="rId3"/>
            </p:custDataLst>
          </p:nvPr>
        </p:nvSpPr>
        <p:spPr bwMode="gray">
          <a:xfrm>
            <a:off x="313190" y="3858099"/>
            <a:ext cx="2755212" cy="539553"/>
          </a:xfrm>
          <a:prstGeom prst="chevron">
            <a:avLst>
              <a:gd name="adj" fmla="val 20000"/>
            </a:avLst>
          </a:prstGeom>
          <a:solidFill>
            <a:srgbClr val="B11566"/>
          </a:solidFill>
          <a:ln w="9525" cap="flat" cmpd="sng" algn="ctr">
            <a:noFill/>
            <a:prstDash val="solid"/>
          </a:ln>
          <a:effectLst>
            <a:outerShdw blurRad="44450" dist="27940" dir="5400000" algn="ctr">
              <a:srgbClr val="000000">
                <a:alpha val="32000"/>
              </a:srgbClr>
            </a:outerShdw>
          </a:effectLst>
        </p:spPr>
        <p:txBody>
          <a:bodyPr lIns="144000" tIns="72000" rIns="72000" bIns="72000" rtlCol="0" anchor="ctr" anchorCtr="0"/>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zh-CN" altLang="en-US" sz="1600" b="1" i="0" u="none" strike="noStrike" kern="1200" cap="none" spc="-1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便于临床管理</a:t>
            </a:r>
          </a:p>
        </p:txBody>
      </p:sp>
      <p:sp>
        <p:nvSpPr>
          <p:cNvPr id="12" name="Three phases">
            <a:extLst>
              <a:ext uri="{FF2B5EF4-FFF2-40B4-BE49-F238E27FC236}">
                <a16:creationId xmlns:a16="http://schemas.microsoft.com/office/drawing/2014/main" id="{C22313E0-8739-E0DC-4BEE-A0B2A4F3A684}"/>
              </a:ext>
            </a:extLst>
          </p:cNvPr>
          <p:cNvSpPr/>
          <p:nvPr>
            <p:custDataLst>
              <p:tags r:id="rId4"/>
            </p:custDataLst>
          </p:nvPr>
        </p:nvSpPr>
        <p:spPr bwMode="gray">
          <a:xfrm>
            <a:off x="326143" y="5081688"/>
            <a:ext cx="2755212" cy="539553"/>
          </a:xfrm>
          <a:prstGeom prst="chevron">
            <a:avLst>
              <a:gd name="adj" fmla="val 20000"/>
            </a:avLst>
          </a:prstGeom>
          <a:solidFill>
            <a:srgbClr val="B11566"/>
          </a:solidFill>
          <a:ln w="9525" cap="flat" cmpd="sng" algn="ctr">
            <a:noFill/>
            <a:prstDash val="solid"/>
          </a:ln>
          <a:effectLst>
            <a:outerShdw blurRad="44450" dist="27940" dir="5400000" algn="ctr">
              <a:srgbClr val="000000">
                <a:alpha val="32000"/>
              </a:srgbClr>
            </a:outerShdw>
          </a:effectLst>
        </p:spPr>
        <p:txBody>
          <a:bodyPr lIns="144000" tIns="72000" rIns="72000" bIns="72000" rtlCol="0" anchor="ctr" anchorCtr="0"/>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zh-CN" altLang="en-US" sz="1600" b="1" i="0" u="none" strike="noStrike" kern="1200" cap="none" spc="-1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符合“保基本”原则</a:t>
            </a:r>
          </a:p>
        </p:txBody>
      </p:sp>
      <p:sp>
        <p:nvSpPr>
          <p:cNvPr id="13" name="灯片编号占位符 1">
            <a:extLst>
              <a:ext uri="{FF2B5EF4-FFF2-40B4-BE49-F238E27FC236}">
                <a16:creationId xmlns:a16="http://schemas.microsoft.com/office/drawing/2014/main" id="{6154AF34-E294-427D-C7CE-16F31359D93E}"/>
              </a:ext>
            </a:extLst>
          </p:cNvPr>
          <p:cNvSpPr>
            <a:spLocks noGrp="1"/>
          </p:cNvSpPr>
          <p:nvPr>
            <p:ph type="sldNum" sz="quarter" idx="12"/>
          </p:nvPr>
        </p:nvSpPr>
        <p:spPr>
          <a:xfrm>
            <a:off x="11517312" y="6405762"/>
            <a:ext cx="53339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BD0C2C-16A1-A948-A40F-15152977CC7B}" type="slidenum">
              <a:rPr kumimoji="0" lang="en-US" sz="1400" b="0" i="0" u="none" strike="noStrike" kern="1200" cap="none" spc="0" normalizeH="0" baseline="0" noProof="0" smtClean="0">
                <a:ln>
                  <a:noFill/>
                </a:ln>
                <a:solidFill>
                  <a:srgbClr val="651869"/>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mn-cs"/>
            </a:endParaRPr>
          </a:p>
        </p:txBody>
      </p:sp>
      <p:sp>
        <p:nvSpPr>
          <p:cNvPr id="14" name="文本框 13">
            <a:extLst>
              <a:ext uri="{FF2B5EF4-FFF2-40B4-BE49-F238E27FC236}">
                <a16:creationId xmlns:a16="http://schemas.microsoft.com/office/drawing/2014/main" id="{759AB9D8-C33F-9CE6-918A-6424FD22BB58}"/>
              </a:ext>
            </a:extLst>
          </p:cNvPr>
          <p:cNvSpPr txBox="1"/>
          <p:nvPr/>
        </p:nvSpPr>
        <p:spPr>
          <a:xfrm>
            <a:off x="1219200" y="6448907"/>
            <a:ext cx="6241982" cy="184666"/>
          </a:xfrm>
          <a:prstGeom prst="rect">
            <a:avLst/>
          </a:prstGeom>
          <a:noFill/>
        </p:spPr>
        <p:txBody>
          <a:bodyPr wrap="square">
            <a:spAutoFit/>
          </a:bodyPr>
          <a:lstStyle/>
          <a:p>
            <a:r>
              <a:rPr lang="en-US" altLang="zh-CN" sz="600" dirty="0">
                <a:solidFill>
                  <a:schemeClr val="bg1">
                    <a:lumMod val="50000"/>
                  </a:schemeClr>
                </a:solidFill>
                <a:effectLst/>
                <a:ea typeface="等线" panose="02010600030101010101" pitchFamily="2" charset="-122"/>
                <a:cs typeface="宋体" panose="02010600030101010101" pitchFamily="2" charset="-122"/>
              </a:rPr>
              <a:t>* </a:t>
            </a:r>
            <a:r>
              <a:rPr lang="zh-CN" altLang="en-US" sz="600" dirty="0">
                <a:solidFill>
                  <a:schemeClr val="bg1">
                    <a:lumMod val="50000"/>
                  </a:schemeClr>
                </a:solidFill>
                <a:ea typeface="等线" panose="02010600030101010101" pitchFamily="2" charset="-122"/>
                <a:cs typeface="宋体" panose="02010600030101010101" pitchFamily="2" charset="-122"/>
              </a:rPr>
              <a:t>欧盟、美国</a:t>
            </a:r>
            <a:r>
              <a:rPr lang="zh-CN" altLang="zh-CN" sz="600" dirty="0">
                <a:solidFill>
                  <a:schemeClr val="bg1">
                    <a:lumMod val="50000"/>
                  </a:schemeClr>
                </a:solidFill>
                <a:effectLst/>
                <a:ea typeface="等线" panose="02010600030101010101" pitchFamily="2" charset="-122"/>
                <a:cs typeface="宋体" panose="02010600030101010101" pitchFamily="2" charset="-122"/>
              </a:rPr>
              <a:t>已获批，中国计划在下半年进行相应的说明书修订</a:t>
            </a:r>
            <a:endParaRPr lang="zh-CN" altLang="en-US" sz="600" dirty="0">
              <a:solidFill>
                <a:schemeClr val="bg1">
                  <a:lumMod val="50000"/>
                </a:schemeClr>
              </a:solidFill>
            </a:endParaRPr>
          </a:p>
        </p:txBody>
      </p:sp>
    </p:spTree>
    <p:extLst>
      <p:ext uri="{BB962C8B-B14F-4D97-AF65-F5344CB8AC3E}">
        <p14:creationId xmlns:p14="http://schemas.microsoft.com/office/powerpoint/2010/main" val="1590525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10"/>
          <p:cNvSpPr/>
          <p:nvPr/>
        </p:nvSpPr>
        <p:spPr>
          <a:xfrm>
            <a:off x="8326" y="151821"/>
            <a:ext cx="1447800" cy="62055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总结</a:t>
            </a:r>
          </a:p>
        </p:txBody>
      </p:sp>
      <p:sp>
        <p:nvSpPr>
          <p:cNvPr id="12" name="Three phases"/>
          <p:cNvSpPr/>
          <p:nvPr>
            <p:custDataLst>
              <p:tags r:id="rId1"/>
            </p:custDataLst>
          </p:nvPr>
        </p:nvSpPr>
        <p:spPr bwMode="gray">
          <a:xfrm>
            <a:off x="233198" y="863534"/>
            <a:ext cx="6037485" cy="483910"/>
          </a:xfrm>
          <a:prstGeom prst="roundRect">
            <a:avLst/>
          </a:prstGeom>
          <a:solidFill>
            <a:srgbClr val="B11566"/>
          </a:solidFill>
          <a:ln w="9525" cap="flat" cmpd="sng" algn="ctr">
            <a:noFill/>
            <a:prstDash val="solid"/>
          </a:ln>
          <a:effectLst>
            <a:outerShdw blurRad="44450" dist="27940" dir="5400000" algn="ctr">
              <a:srgbClr val="000000">
                <a:alpha val="32000"/>
              </a:srgbClr>
            </a:outerShdw>
          </a:effectLst>
        </p:spPr>
        <p:txBody>
          <a:bodyPr lIns="144000" tIns="72000" rIns="72000" bIns="72000" rtlCol="0" anchor="ctr" anchorCtr="0"/>
          <a:lstStyle/>
          <a:p>
            <a:pPr marL="0" marR="0" lvl="0" indent="0" algn="ctr" defTabSz="914400" rtl="0" eaLnBrk="1" fontAlgn="auto" latinLnBrk="0" hangingPunct="1">
              <a:lnSpc>
                <a:spcPct val="100000"/>
              </a:lnSpc>
              <a:spcBef>
                <a:spcPts val="0"/>
              </a:spcBef>
              <a:spcAft>
                <a:spcPts val="0"/>
              </a:spcAft>
              <a:buClr>
                <a:srgbClr val="FFFFFF"/>
              </a:buClr>
              <a:buSzPct val="100000"/>
              <a:buFontTx/>
              <a:buNone/>
              <a:defRPr/>
            </a:pPr>
            <a:r>
              <a:rPr lang="zh-CN" altLang="en-US" b="1" spc="-1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建议参照药：谷美替尼片</a:t>
            </a:r>
            <a:endParaRPr kumimoji="0" lang="zh-CN" altLang="en-US" b="1" i="0" u="none" strike="noStrike" kern="1200" cap="none" spc="-1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Three phases"/>
          <p:cNvSpPr/>
          <p:nvPr>
            <p:custDataLst>
              <p:tags r:id="rId2"/>
            </p:custDataLst>
          </p:nvPr>
        </p:nvSpPr>
        <p:spPr bwMode="gray">
          <a:xfrm>
            <a:off x="6374760" y="863534"/>
            <a:ext cx="5584041" cy="474848"/>
          </a:xfrm>
          <a:prstGeom prst="roundRect">
            <a:avLst/>
          </a:prstGeom>
          <a:solidFill>
            <a:srgbClr val="B11566"/>
          </a:solidFill>
          <a:ln w="9525" cap="flat" cmpd="sng" algn="ctr">
            <a:noFill/>
            <a:prstDash val="solid"/>
          </a:ln>
          <a:effectLst>
            <a:outerShdw blurRad="44450" dist="27940" dir="5400000" algn="ctr">
              <a:srgbClr val="000000">
                <a:alpha val="32000"/>
              </a:srgbClr>
            </a:outerShdw>
          </a:effectLst>
        </p:spPr>
        <p:txBody>
          <a:bodyPr lIns="144000" tIns="72000" rIns="72000" bIns="72000" rtlCol="0" anchor="ctr" anchorCtr="0"/>
          <a:lstStyle/>
          <a:p>
            <a:pPr marL="12700" marR="0" lvl="0" indent="0" algn="ctr" defTabSz="914400" rtl="0" eaLnBrk="1" fontAlgn="auto" latinLnBrk="0" hangingPunct="1">
              <a:lnSpc>
                <a:spcPct val="100000"/>
              </a:lnSpc>
              <a:spcBef>
                <a:spcPts val="100"/>
              </a:spcBef>
              <a:spcAft>
                <a:spcPts val="0"/>
              </a:spcAft>
              <a:buClrTx/>
              <a:buSzTx/>
              <a:buFontTx/>
              <a:buNone/>
              <a:defRPr/>
            </a:pPr>
            <a:r>
              <a:rPr lang="zh-CN" altLang="en-US" b="1" spc="-1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特泊替尼片可评级为“改进”：</a:t>
            </a:r>
            <a:endParaRPr kumimoji="0" lang="zh-CN" altLang="en-US" b="1" i="0" u="none" strike="noStrike" kern="1200" cap="none" spc="-1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灯片编号占位符 1">
            <a:extLst>
              <a:ext uri="{FF2B5EF4-FFF2-40B4-BE49-F238E27FC236}">
                <a16:creationId xmlns:a16="http://schemas.microsoft.com/office/drawing/2014/main" id="{1D1622F3-FF2D-2DFE-99EF-DAC0F90AEACA}"/>
              </a:ext>
            </a:extLst>
          </p:cNvPr>
          <p:cNvSpPr>
            <a:spLocks noGrp="1"/>
          </p:cNvSpPr>
          <p:nvPr>
            <p:ph type="sldNum" sz="quarter" idx="12"/>
          </p:nvPr>
        </p:nvSpPr>
        <p:spPr>
          <a:xfrm>
            <a:off x="11517312" y="6405762"/>
            <a:ext cx="53339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ABD0C2C-16A1-A948-A40F-15152977CC7B}" type="slidenum">
              <a:rPr kumimoji="0" lang="en-US" sz="1400" b="0" i="0" u="none" strike="noStrike" kern="1200" cap="none" spc="0" normalizeH="0" baseline="0" noProof="0" smtClean="0">
                <a:ln>
                  <a:noFill/>
                </a:ln>
                <a:solidFill>
                  <a:srgbClr val="651869"/>
                </a:solidFill>
                <a:effectLst/>
                <a:uLnTx/>
                <a:uFillTx/>
                <a:latin typeface="微软雅黑" panose="020B0503020204020204" pitchFamily="34" charset="-122"/>
                <a:ea typeface="微软雅黑" panose="020B0503020204020204" pitchFamily="34" charset="-122"/>
              </a:rPr>
              <a:t>12</a:t>
            </a:fld>
            <a:endParaRPr kumimoji="0" lang="en-US" sz="1400" b="0"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endParaRPr>
          </a:p>
        </p:txBody>
      </p:sp>
      <p:graphicFrame>
        <p:nvGraphicFramePr>
          <p:cNvPr id="2" name="表格 1">
            <a:extLst>
              <a:ext uri="{FF2B5EF4-FFF2-40B4-BE49-F238E27FC236}">
                <a16:creationId xmlns:a16="http://schemas.microsoft.com/office/drawing/2014/main" id="{EF381B89-C0F1-552E-C153-03D2B67779F2}"/>
              </a:ext>
            </a:extLst>
          </p:cNvPr>
          <p:cNvGraphicFramePr>
            <a:graphicFrameLocks noGrp="1"/>
          </p:cNvGraphicFramePr>
          <p:nvPr>
            <p:extLst>
              <p:ext uri="{D42A27DB-BD31-4B8C-83A1-F6EECF244321}">
                <p14:modId xmlns:p14="http://schemas.microsoft.com/office/powerpoint/2010/main" val="3130310621"/>
              </p:ext>
            </p:extLst>
          </p:nvPr>
        </p:nvGraphicFramePr>
        <p:xfrm>
          <a:off x="279717" y="1367712"/>
          <a:ext cx="5944445" cy="4624786"/>
        </p:xfrm>
        <a:graphic>
          <a:graphicData uri="http://schemas.openxmlformats.org/drawingml/2006/table">
            <a:tbl>
              <a:tblPr firstRow="1" bandRow="1">
                <a:tableStyleId>{5C22544A-7EE6-4342-B048-85BDC9FD1C3A}</a:tableStyleId>
              </a:tblPr>
              <a:tblGrid>
                <a:gridCol w="1145868">
                  <a:extLst>
                    <a:ext uri="{9D8B030D-6E8A-4147-A177-3AD203B41FA5}">
                      <a16:colId xmlns:a16="http://schemas.microsoft.com/office/drawing/2014/main" val="862812837"/>
                    </a:ext>
                  </a:extLst>
                </a:gridCol>
                <a:gridCol w="1638744">
                  <a:extLst>
                    <a:ext uri="{9D8B030D-6E8A-4147-A177-3AD203B41FA5}">
                      <a16:colId xmlns:a16="http://schemas.microsoft.com/office/drawing/2014/main" val="2468901773"/>
                    </a:ext>
                  </a:extLst>
                </a:gridCol>
                <a:gridCol w="3159833">
                  <a:extLst>
                    <a:ext uri="{9D8B030D-6E8A-4147-A177-3AD203B41FA5}">
                      <a16:colId xmlns:a16="http://schemas.microsoft.com/office/drawing/2014/main" val="3365507692"/>
                    </a:ext>
                  </a:extLst>
                </a:gridCol>
              </a:tblGrid>
              <a:tr h="960531">
                <a:tc rowSpan="4">
                  <a:txBody>
                    <a:bodyPr/>
                    <a:lstStyle>
                      <a:defPPr>
                        <a:defRPr lang="zh-CN"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marL="0" indent="0" algn="l">
                        <a:lnSpc>
                          <a:spcPct val="100000"/>
                        </a:lnSpc>
                        <a:buAutoNum type="arabicPeriod"/>
                      </a:pPr>
                      <a:r>
                        <a:rPr lang="zh-CN" altLang="en-US" sz="1200" b="1" dirty="0">
                          <a:solidFill>
                            <a:schemeClr val="accent5"/>
                          </a:solidFill>
                          <a:effectLst/>
                          <a:latin typeface="微软雅黑" panose="020B0503020204020204" pitchFamily="34" charset="-122"/>
                          <a:ea typeface="微软雅黑" panose="020B0503020204020204" pitchFamily="34" charset="-122"/>
                        </a:rPr>
                        <a:t>相似程度高</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l">
                        <a:lnSpc>
                          <a:spcPct val="100000"/>
                        </a:lnSpc>
                      </a:pPr>
                      <a:r>
                        <a:rPr lang="zh-CN" altLang="en-US" sz="1200" b="0" dirty="0">
                          <a:solidFill>
                            <a:schemeClr val="accent5"/>
                          </a:solidFill>
                          <a:effectLst/>
                          <a:latin typeface="微软雅黑" panose="020B0503020204020204" pitchFamily="34" charset="-122"/>
                          <a:ea typeface="微软雅黑" panose="020B0503020204020204" pitchFamily="34" charset="-122"/>
                        </a:rPr>
                        <a:t>①</a:t>
                      </a:r>
                      <a:r>
                        <a:rPr lang="zh-CN" altLang="en-US" sz="1200" b="0" dirty="0">
                          <a:solidFill>
                            <a:schemeClr val="accent5"/>
                          </a:solidFill>
                          <a:latin typeface="微软雅黑" panose="020B0503020204020204" pitchFamily="34" charset="-122"/>
                          <a:ea typeface="微软雅黑" panose="020B0503020204020204" pitchFamily="34" charset="-122"/>
                        </a:rPr>
                        <a:t>适应症和人群一致</a:t>
                      </a:r>
                      <a:endParaRPr lang="zh-CN" altLang="en-US" sz="1200" b="0" dirty="0">
                        <a:solidFill>
                          <a:schemeClr val="accent5"/>
                        </a:solidFill>
                        <a:effectLst/>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l">
                        <a:lnSpc>
                          <a:spcPct val="100000"/>
                        </a:lnSpc>
                      </a:pPr>
                      <a:r>
                        <a:rPr lang="zh-CN" altLang="en-US" sz="1200" b="0" dirty="0">
                          <a:solidFill>
                            <a:schemeClr val="accent5"/>
                          </a:solidFill>
                          <a:latin typeface="微软雅黑" panose="020B0503020204020204" pitchFamily="34" charset="-122"/>
                          <a:ea typeface="微软雅黑" panose="020B0503020204020204" pitchFamily="34" charset="-122"/>
                        </a:rPr>
                        <a:t>均为适用于</a:t>
                      </a:r>
                      <a:r>
                        <a:rPr lang="en-US" altLang="zh-CN" sz="1200" b="1" dirty="0">
                          <a:solidFill>
                            <a:schemeClr val="accent5"/>
                          </a:solidFill>
                          <a:latin typeface="微软雅黑" panose="020B0503020204020204" pitchFamily="34" charset="-122"/>
                          <a:ea typeface="微软雅黑" panose="020B0503020204020204" pitchFamily="34" charset="-122"/>
                        </a:rPr>
                        <a:t>METex14</a:t>
                      </a:r>
                      <a:r>
                        <a:rPr lang="zh-CN" altLang="en-US" sz="1200" b="1" dirty="0">
                          <a:solidFill>
                            <a:schemeClr val="accent5"/>
                          </a:solidFill>
                          <a:latin typeface="微软雅黑" panose="020B0503020204020204" pitchFamily="34" charset="-122"/>
                          <a:ea typeface="微软雅黑" panose="020B0503020204020204" pitchFamily="34" charset="-122"/>
                        </a:rPr>
                        <a:t>跳突的局部晚期或转移性非小细胞肺癌</a:t>
                      </a:r>
                      <a:r>
                        <a:rPr lang="zh-CN" altLang="en-US" sz="1200" b="0" dirty="0">
                          <a:solidFill>
                            <a:schemeClr val="accent5"/>
                          </a:solidFill>
                          <a:latin typeface="微软雅黑" panose="020B0503020204020204" pitchFamily="34" charset="-122"/>
                          <a:ea typeface="微软雅黑" panose="020B0503020204020204" pitchFamily="34" charset="-122"/>
                        </a:rPr>
                        <a:t>患者</a:t>
                      </a:r>
                      <a:r>
                        <a:rPr lang="zh-CN" altLang="en-US" sz="1200" b="1" dirty="0">
                          <a:solidFill>
                            <a:srgbClr val="C00000"/>
                          </a:solidFill>
                          <a:latin typeface="微软雅黑" panose="020B0503020204020204" pitchFamily="34" charset="-122"/>
                          <a:ea typeface="微软雅黑" panose="020B0503020204020204" pitchFamily="34" charset="-122"/>
                        </a:rPr>
                        <a:t>全线治疗</a:t>
                      </a:r>
                      <a:r>
                        <a:rPr lang="zh-CN" altLang="en-US" sz="1200" b="0" dirty="0">
                          <a:solidFill>
                            <a:schemeClr val="accent5"/>
                          </a:solidFill>
                          <a:latin typeface="微软雅黑" panose="020B0503020204020204" pitchFamily="34" charset="-122"/>
                          <a:ea typeface="微软雅黑" panose="020B0503020204020204" pitchFamily="34" charset="-122"/>
                        </a:rPr>
                        <a:t>的药物</a:t>
                      </a:r>
                      <a:endParaRPr lang="zh-CN" altLang="en-US" sz="1200" b="0" dirty="0">
                        <a:solidFill>
                          <a:schemeClr val="accent5"/>
                        </a:solidFill>
                        <a:effectLst/>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40789"/>
                  </a:ext>
                </a:extLst>
              </a:tr>
              <a:tr h="675931">
                <a:tc vMerge="1">
                  <a:txBody>
                    <a:bodyPr/>
                    <a:lstStyle/>
                    <a:p>
                      <a:endParaRPr lang="zh-CN"/>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lnSpc>
                          <a:spcPct val="100000"/>
                        </a:lnSpc>
                      </a:pPr>
                      <a:r>
                        <a:rPr lang="zh-CN" altLang="en-US" sz="1200" b="0" dirty="0">
                          <a:solidFill>
                            <a:schemeClr val="accent5"/>
                          </a:solidFill>
                          <a:effectLst/>
                          <a:latin typeface="微软雅黑" panose="020B0503020204020204" pitchFamily="34" charset="-122"/>
                          <a:ea typeface="微软雅黑" panose="020B0503020204020204" pitchFamily="34" charset="-122"/>
                        </a:rPr>
                        <a:t>②</a:t>
                      </a:r>
                      <a:r>
                        <a:rPr lang="zh-CN" altLang="en-US" sz="1200" b="0" kern="1200" dirty="0">
                          <a:solidFill>
                            <a:schemeClr val="accent5"/>
                          </a:solidFill>
                          <a:latin typeface="微软雅黑" panose="020B0503020204020204" pitchFamily="34" charset="-122"/>
                          <a:ea typeface="微软雅黑" panose="020B0503020204020204" pitchFamily="34" charset="-122"/>
                          <a:cs typeface="+mn-cs"/>
                        </a:rPr>
                        <a:t>作用机制一致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indent="0" algn="just">
                        <a:lnSpc>
                          <a:spcPct val="100000"/>
                        </a:lnSpc>
                        <a:buFont typeface="Arial" panose="020B0604020202020204" pitchFamily="34" charset="0"/>
                        <a:buNone/>
                      </a:pPr>
                      <a:r>
                        <a:rPr lang="zh-CN" altLang="en-US" sz="1200" dirty="0">
                          <a:solidFill>
                            <a:schemeClr val="accent5"/>
                          </a:solidFill>
                          <a:latin typeface="微软雅黑" panose="020B0503020204020204" pitchFamily="34" charset="-122"/>
                          <a:ea typeface="微软雅黑" panose="020B0503020204020204" pitchFamily="34" charset="-122"/>
                        </a:rPr>
                        <a:t>均为</a:t>
                      </a:r>
                      <a:r>
                        <a:rPr lang="zh-CN" altLang="en-US" sz="1200" b="1" dirty="0">
                          <a:solidFill>
                            <a:schemeClr val="accent5"/>
                          </a:solidFill>
                          <a:latin typeface="微软雅黑" panose="020B0503020204020204" pitchFamily="34" charset="-122"/>
                          <a:ea typeface="微软雅黑" panose="020B0503020204020204" pitchFamily="34" charset="-122"/>
                        </a:rPr>
                        <a:t>靶向抑制</a:t>
                      </a:r>
                      <a:r>
                        <a:rPr lang="en-US" altLang="zh-CN" sz="1200" b="1" dirty="0">
                          <a:solidFill>
                            <a:schemeClr val="accent5"/>
                          </a:solidFill>
                          <a:latin typeface="微软雅黑" panose="020B0503020204020204" pitchFamily="34" charset="-122"/>
                          <a:ea typeface="微软雅黑" panose="020B0503020204020204" pitchFamily="34" charset="-122"/>
                        </a:rPr>
                        <a:t>MET</a:t>
                      </a:r>
                      <a:r>
                        <a:rPr lang="zh-CN" altLang="en-US" sz="1200" b="1" dirty="0">
                          <a:solidFill>
                            <a:schemeClr val="accent5"/>
                          </a:solidFill>
                          <a:latin typeface="微软雅黑" panose="020B0503020204020204" pitchFamily="34" charset="-122"/>
                          <a:ea typeface="微软雅黑" panose="020B0503020204020204" pitchFamily="34" charset="-122"/>
                        </a:rPr>
                        <a:t>受体酪氨酸激酶</a:t>
                      </a:r>
                      <a:endParaRPr lang="en-US" altLang="zh-CN" sz="1200" b="1" dirty="0">
                        <a:solidFill>
                          <a:schemeClr val="accent5"/>
                        </a:solidFill>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2458345"/>
                  </a:ext>
                </a:extLst>
              </a:tr>
              <a:tr h="675931">
                <a:tc vMerge="1">
                  <a:txBody>
                    <a:bodyPr/>
                    <a:lstStyle/>
                    <a:p>
                      <a:endParaRPr lang="zh-CN"/>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lnSpc>
                          <a:spcPct val="100000"/>
                        </a:lnSpc>
                      </a:pPr>
                      <a:r>
                        <a:rPr lang="en-US" altLang="zh-CN" sz="1200" b="0" dirty="0">
                          <a:solidFill>
                            <a:schemeClr val="accent5"/>
                          </a:solidFill>
                          <a:effectLst/>
                          <a:latin typeface="微软雅黑" panose="020B0503020204020204" pitchFamily="34" charset="-122"/>
                          <a:ea typeface="微软雅黑" panose="020B0503020204020204" pitchFamily="34" charset="-122"/>
                        </a:rPr>
                        <a:t>③</a:t>
                      </a:r>
                      <a:r>
                        <a:rPr lang="zh-CN" altLang="en-US" sz="1200" b="0" dirty="0">
                          <a:solidFill>
                            <a:schemeClr val="accent5"/>
                          </a:solidFill>
                          <a:latin typeface="微软雅黑" panose="020B0503020204020204" pitchFamily="34" charset="-122"/>
                          <a:ea typeface="微软雅黑" panose="020B0503020204020204" pitchFamily="34" charset="-122"/>
                        </a:rPr>
                        <a:t>给药途径一致</a:t>
                      </a:r>
                      <a:endParaRPr lang="zh-CN" altLang="en-US" sz="1200" b="0" dirty="0">
                        <a:solidFill>
                          <a:schemeClr val="accent5"/>
                        </a:solidFill>
                        <a:effectLst/>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zh-CN" altLang="en-US" sz="1200" dirty="0">
                          <a:solidFill>
                            <a:schemeClr val="accent5"/>
                          </a:solidFill>
                          <a:latin typeface="微软雅黑" panose="020B0503020204020204" pitchFamily="34" charset="-122"/>
                          <a:ea typeface="微软雅黑" panose="020B0503020204020204" pitchFamily="34" charset="-122"/>
                        </a:rPr>
                        <a:t>均</a:t>
                      </a:r>
                      <a:r>
                        <a:rPr lang="zh-CN" altLang="en-US" sz="1200" b="1" dirty="0">
                          <a:solidFill>
                            <a:srgbClr val="C00000"/>
                          </a:solidFill>
                          <a:latin typeface="微软雅黑" panose="020B0503020204020204" pitchFamily="34" charset="-122"/>
                          <a:ea typeface="微软雅黑" panose="020B0503020204020204" pitchFamily="34" charset="-122"/>
                        </a:rPr>
                        <a:t>固定</a:t>
                      </a:r>
                      <a:r>
                        <a:rPr lang="zh-CN" altLang="en-US" sz="1200" dirty="0">
                          <a:solidFill>
                            <a:schemeClr val="accent5"/>
                          </a:solidFill>
                          <a:latin typeface="微软雅黑" panose="020B0503020204020204" pitchFamily="34" charset="-122"/>
                          <a:ea typeface="微软雅黑" panose="020B0503020204020204" pitchFamily="34" charset="-122"/>
                        </a:rPr>
                        <a:t>剂量</a:t>
                      </a:r>
                      <a:r>
                        <a:rPr lang="zh-CN" altLang="en-US" sz="1200" b="1" dirty="0">
                          <a:solidFill>
                            <a:schemeClr val="accent5"/>
                          </a:solidFill>
                          <a:latin typeface="微软雅黑" panose="020B0503020204020204" pitchFamily="34" charset="-122"/>
                          <a:ea typeface="微软雅黑" panose="020B0503020204020204" pitchFamily="34" charset="-122"/>
                        </a:rPr>
                        <a:t>口服</a:t>
                      </a:r>
                      <a:r>
                        <a:rPr lang="zh-CN" altLang="en-US" sz="1200" dirty="0">
                          <a:solidFill>
                            <a:schemeClr val="accent5"/>
                          </a:solidFill>
                          <a:latin typeface="微软雅黑" panose="020B0503020204020204" pitchFamily="34" charset="-122"/>
                          <a:ea typeface="微软雅黑" panose="020B0503020204020204" pitchFamily="34" charset="-122"/>
                        </a:rPr>
                        <a:t>给药</a:t>
                      </a:r>
                      <a:r>
                        <a:rPr lang="en-US" altLang="zh-CN" sz="1200" dirty="0">
                          <a:solidFill>
                            <a:schemeClr val="accent5"/>
                          </a:solidFill>
                          <a:latin typeface="微软雅黑" panose="020B0503020204020204" pitchFamily="34" charset="-122"/>
                          <a:ea typeface="微软雅黑" panose="020B0503020204020204" pitchFamily="34" charset="-122"/>
                        </a:rPr>
                        <a:t>(</a:t>
                      </a:r>
                      <a:r>
                        <a:rPr lang="zh-CN" altLang="en-US" sz="1200" dirty="0">
                          <a:solidFill>
                            <a:schemeClr val="accent5"/>
                          </a:solidFill>
                          <a:latin typeface="微软雅黑" panose="020B0503020204020204" pitchFamily="34" charset="-122"/>
                          <a:ea typeface="微软雅黑" panose="020B0503020204020204" pitchFamily="34" charset="-122"/>
                        </a:rPr>
                        <a:t>谷美替尼片</a:t>
                      </a:r>
                      <a:r>
                        <a:rPr lang="zh-CN" altLang="en-US" sz="1200" kern="1200" noProof="0" dirty="0">
                          <a:solidFill>
                            <a:schemeClr val="accent5"/>
                          </a:solidFill>
                          <a:latin typeface="微软雅黑" panose="020B0503020204020204" pitchFamily="34" charset="-122"/>
                          <a:ea typeface="微软雅黑" panose="020B0503020204020204" pitchFamily="34" charset="-122"/>
                          <a:cs typeface="+mn-cs"/>
                        </a:rPr>
                        <a:t>每日一次，每次</a:t>
                      </a:r>
                      <a:r>
                        <a:rPr lang="en-US" altLang="zh-CN" sz="1200" kern="1200" noProof="0" dirty="0">
                          <a:solidFill>
                            <a:schemeClr val="accent5"/>
                          </a:solidFill>
                          <a:latin typeface="微软雅黑" panose="020B0503020204020204" pitchFamily="34" charset="-122"/>
                          <a:ea typeface="微软雅黑" panose="020B0503020204020204" pitchFamily="34" charset="-122"/>
                          <a:cs typeface="+mn-cs"/>
                        </a:rPr>
                        <a:t>300mg)</a:t>
                      </a:r>
                      <a:endParaRPr lang="en-US" altLang="zh-CN" sz="1200" kern="1200" dirty="0">
                        <a:solidFill>
                          <a:schemeClr val="accent5"/>
                        </a:solidFill>
                        <a:latin typeface="微软雅黑" panose="020B0503020204020204" pitchFamily="34" charset="-122"/>
                        <a:ea typeface="微软雅黑" panose="020B0503020204020204" pitchFamily="3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7640507"/>
                  </a:ext>
                </a:extLst>
              </a:tr>
              <a:tr h="675931">
                <a:tc vMerge="1">
                  <a:txBody>
                    <a:bodyPr/>
                    <a:lstStyle/>
                    <a:p>
                      <a:endParaRPr lang="zh-CN"/>
                    </a:p>
                  </a:txBody>
                  <a:tcPr anchor="ctr">
                    <a:lnL w="12700" cap="flat" cmpd="sng" algn="ctr">
                      <a:solidFill>
                        <a:srgbClr val="FF0000"/>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algn="l">
                        <a:lnSpc>
                          <a:spcPct val="100000"/>
                        </a:lnSpc>
                      </a:pPr>
                      <a:r>
                        <a:rPr lang="zh-CN" altLang="en-US" sz="1200" b="0" dirty="0">
                          <a:solidFill>
                            <a:schemeClr val="accent5"/>
                          </a:solidFill>
                          <a:effectLst/>
                          <a:latin typeface="微软雅黑" panose="020B0503020204020204" pitchFamily="34" charset="-122"/>
                          <a:ea typeface="微软雅黑" panose="020B0503020204020204" pitchFamily="34" charset="-122"/>
                        </a:rPr>
                        <a:t>④</a:t>
                      </a:r>
                      <a:r>
                        <a:rPr lang="zh-CN" altLang="en-US" sz="1200" b="0" dirty="0">
                          <a:solidFill>
                            <a:schemeClr val="accent5"/>
                          </a:solidFill>
                          <a:latin typeface="微软雅黑" panose="020B0503020204020204" pitchFamily="34" charset="-122"/>
                          <a:ea typeface="微软雅黑" panose="020B0503020204020204" pitchFamily="34" charset="-122"/>
                        </a:rPr>
                        <a:t>均需基因检测</a:t>
                      </a:r>
                      <a:endParaRPr lang="zh-CN" altLang="en-US" sz="1200" b="0" dirty="0">
                        <a:solidFill>
                          <a:schemeClr val="accent5"/>
                        </a:solidFill>
                        <a:effectLst/>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a:lnSpc>
                          <a:spcPct val="100000"/>
                        </a:lnSpc>
                        <a:buFont typeface="Arial" panose="020B0604020202020204" pitchFamily="34" charset="0"/>
                        <a:buNone/>
                      </a:pPr>
                      <a:r>
                        <a:rPr lang="zh-CN" altLang="en-US" sz="1200" dirty="0">
                          <a:solidFill>
                            <a:schemeClr val="accent5"/>
                          </a:solidFill>
                          <a:latin typeface="微软雅黑" panose="020B0503020204020204" pitchFamily="34" charset="-122"/>
                          <a:ea typeface="微软雅黑" panose="020B0503020204020204" pitchFamily="34" charset="-122"/>
                        </a:rPr>
                        <a:t>患者用药前均需进行</a:t>
                      </a:r>
                      <a:r>
                        <a:rPr lang="zh-CN" altLang="en-US" sz="1200" b="1" dirty="0">
                          <a:solidFill>
                            <a:schemeClr val="accent5"/>
                          </a:solidFill>
                          <a:latin typeface="微软雅黑" panose="020B0503020204020204" pitchFamily="34" charset="-122"/>
                          <a:ea typeface="微软雅黑" panose="020B0503020204020204" pitchFamily="34" charset="-122"/>
                        </a:rPr>
                        <a:t>基因检测</a:t>
                      </a:r>
                      <a:endParaRPr lang="en-US" altLang="zh-CN" sz="1200" b="1" dirty="0">
                        <a:solidFill>
                          <a:schemeClr val="accent5"/>
                        </a:solidFill>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2779834"/>
                  </a:ext>
                </a:extLst>
              </a:tr>
              <a:tr h="960531">
                <a:tc gridSpan="2">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lnSpc>
                          <a:spcPct val="100000"/>
                        </a:lnSpc>
                      </a:pPr>
                      <a:r>
                        <a:rPr lang="en-US" altLang="zh-CN" sz="1200" b="1" dirty="0">
                          <a:solidFill>
                            <a:schemeClr val="accent5"/>
                          </a:solidFill>
                          <a:effectLst/>
                          <a:latin typeface="微软雅黑" panose="020B0503020204020204" pitchFamily="34" charset="-122"/>
                          <a:ea typeface="微软雅黑" panose="020B0503020204020204" pitchFamily="34" charset="-122"/>
                        </a:rPr>
                        <a:t>2. </a:t>
                      </a:r>
                      <a:r>
                        <a:rPr lang="zh-CN" altLang="en-US" sz="1200" b="1" dirty="0">
                          <a:solidFill>
                            <a:schemeClr val="accent5"/>
                          </a:solidFill>
                          <a:effectLst/>
                          <a:latin typeface="微软雅黑" panose="020B0503020204020204" pitchFamily="34" charset="-122"/>
                          <a:ea typeface="微软雅黑" panose="020B0503020204020204" pitchFamily="34" charset="-122"/>
                        </a:rPr>
                        <a:t>标准治疗药物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just">
                        <a:lnSpc>
                          <a:spcPct val="100000"/>
                        </a:lnSpc>
                      </a:pPr>
                      <a:r>
                        <a:rPr lang="en-US" altLang="zh-CN" sz="1200" b="1" dirty="0">
                          <a:solidFill>
                            <a:schemeClr val="accent5"/>
                          </a:solidFill>
                          <a:latin typeface="微软雅黑" panose="020B0503020204020204" pitchFamily="34" charset="-122"/>
                          <a:ea typeface="微软雅黑" panose="020B0503020204020204" pitchFamily="34" charset="-122"/>
                        </a:rPr>
                        <a:t>《CSCO</a:t>
                      </a:r>
                      <a:r>
                        <a:rPr lang="zh-CN" altLang="en-US" sz="1200" b="1" dirty="0">
                          <a:solidFill>
                            <a:schemeClr val="accent5"/>
                          </a:solidFill>
                          <a:latin typeface="微软雅黑" panose="020B0503020204020204" pitchFamily="34" charset="-122"/>
                          <a:ea typeface="微软雅黑" panose="020B0503020204020204" pitchFamily="34" charset="-122"/>
                        </a:rPr>
                        <a:t>非小细胞肺癌指南</a:t>
                      </a:r>
                      <a:r>
                        <a:rPr lang="en-US" altLang="zh-CN" sz="1200" b="1" dirty="0">
                          <a:solidFill>
                            <a:schemeClr val="accent5"/>
                          </a:solidFill>
                          <a:latin typeface="微软雅黑" panose="020B0503020204020204" pitchFamily="34" charset="-122"/>
                          <a:ea typeface="微软雅黑" panose="020B0503020204020204" pitchFamily="34" charset="-122"/>
                        </a:rPr>
                        <a:t>(2024)》</a:t>
                      </a:r>
                      <a:r>
                        <a:rPr lang="zh-CN" altLang="en-US" sz="1200" dirty="0">
                          <a:solidFill>
                            <a:schemeClr val="accent5"/>
                          </a:solidFill>
                          <a:latin typeface="微软雅黑" panose="020B0503020204020204" pitchFamily="34" charset="-122"/>
                          <a:ea typeface="微软雅黑" panose="020B0503020204020204" pitchFamily="34" charset="-122"/>
                        </a:rPr>
                        <a:t>推荐谷美替尼片和特泊替尼片用于</a:t>
                      </a:r>
                      <a:r>
                        <a:rPr lang="en-US" altLang="zh-CN" sz="1200" dirty="0">
                          <a:solidFill>
                            <a:schemeClr val="accent5"/>
                          </a:solidFill>
                          <a:latin typeface="微软雅黑" panose="020B0503020204020204" pitchFamily="34" charset="-122"/>
                          <a:ea typeface="微软雅黑" panose="020B0503020204020204" pitchFamily="34" charset="-122"/>
                        </a:rPr>
                        <a:t>METex14</a:t>
                      </a:r>
                      <a:r>
                        <a:rPr lang="zh-CN" altLang="en-US" sz="1200" dirty="0">
                          <a:solidFill>
                            <a:schemeClr val="accent5"/>
                          </a:solidFill>
                          <a:latin typeface="微软雅黑" panose="020B0503020204020204" pitchFamily="34" charset="-122"/>
                          <a:ea typeface="微软雅黑" panose="020B0503020204020204" pitchFamily="34" charset="-122"/>
                        </a:rPr>
                        <a:t>跳突</a:t>
                      </a:r>
                      <a:r>
                        <a:rPr lang="en-US" altLang="zh-CN" sz="1200" dirty="0">
                          <a:solidFill>
                            <a:schemeClr val="accent5"/>
                          </a:solidFill>
                          <a:latin typeface="微软雅黑" panose="020B0503020204020204" pitchFamily="34" charset="-122"/>
                          <a:ea typeface="微软雅黑" panose="020B0503020204020204" pitchFamily="34" charset="-122"/>
                        </a:rPr>
                        <a:t>NSCLC</a:t>
                      </a:r>
                      <a:r>
                        <a:rPr lang="zh-CN" altLang="en-US" sz="1200" dirty="0">
                          <a:solidFill>
                            <a:schemeClr val="accent5"/>
                          </a:solidFill>
                          <a:latin typeface="微软雅黑" panose="020B0503020204020204" pitchFamily="34" charset="-122"/>
                          <a:ea typeface="微软雅黑" panose="020B0503020204020204" pitchFamily="34" charset="-122"/>
                        </a:rPr>
                        <a:t>患者的</a:t>
                      </a:r>
                      <a:r>
                        <a:rPr lang="zh-CN" altLang="en-US" sz="1200" b="1" dirty="0">
                          <a:solidFill>
                            <a:srgbClr val="C00000"/>
                          </a:solidFill>
                          <a:latin typeface="微软雅黑" panose="020B0503020204020204" pitchFamily="34" charset="-122"/>
                          <a:ea typeface="微软雅黑" panose="020B0503020204020204" pitchFamily="34" charset="-122"/>
                        </a:rPr>
                        <a:t>一线及后线治疗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5097240"/>
                  </a:ext>
                </a:extLst>
              </a:tr>
              <a:tr h="675931">
                <a:tc gridSpan="2">
                  <a:txBody>
                    <a:bodyPr/>
                    <a:lstStyle/>
                    <a:p>
                      <a:pPr algn="l">
                        <a:lnSpc>
                          <a:spcPct val="100000"/>
                        </a:lnSpc>
                      </a:pPr>
                      <a:r>
                        <a:rPr lang="en-US" altLang="zh-CN" sz="1200" b="1" dirty="0">
                          <a:solidFill>
                            <a:schemeClr val="accent5"/>
                          </a:solidFill>
                          <a:effectLst/>
                          <a:latin typeface="微软雅黑" panose="020B0503020204020204" pitchFamily="34" charset="-122"/>
                          <a:ea typeface="微软雅黑" panose="020B0503020204020204" pitchFamily="34" charset="-122"/>
                        </a:rPr>
                        <a:t>3. </a:t>
                      </a:r>
                      <a:r>
                        <a:rPr lang="zh-CN" altLang="en-US" sz="1200" b="1" dirty="0">
                          <a:solidFill>
                            <a:schemeClr val="accent5"/>
                          </a:solidFill>
                          <a:effectLst/>
                          <a:latin typeface="微软雅黑" panose="020B0503020204020204" pitchFamily="34" charset="-122"/>
                          <a:ea typeface="微软雅黑" panose="020B0503020204020204" pitchFamily="34" charset="-122"/>
                        </a:rPr>
                        <a:t>谷美替尼片价格更合理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p>
                  </a:txBody>
                  <a:tcPr/>
                </a:tc>
                <a:tc>
                  <a:txBody>
                    <a:bodyPr/>
                    <a:lstStyle/>
                    <a:p>
                      <a:pPr algn="just">
                        <a:lnSpc>
                          <a:spcPct val="100000"/>
                        </a:lnSpc>
                      </a:pPr>
                      <a:endParaRPr lang="zh-CN" altLang="en-US" sz="1200" dirty="0">
                        <a:solidFill>
                          <a:schemeClr val="accent5"/>
                        </a:solidFill>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5402481"/>
                  </a:ext>
                </a:extLst>
              </a:tr>
            </a:tbl>
          </a:graphicData>
        </a:graphic>
      </p:graphicFrame>
      <p:graphicFrame>
        <p:nvGraphicFramePr>
          <p:cNvPr id="3" name="表格 2">
            <a:extLst>
              <a:ext uri="{FF2B5EF4-FFF2-40B4-BE49-F238E27FC236}">
                <a16:creationId xmlns:a16="http://schemas.microsoft.com/office/drawing/2014/main" id="{5F3D23CA-9878-D33C-8117-7EE0DC1887C6}"/>
              </a:ext>
            </a:extLst>
          </p:cNvPr>
          <p:cNvGraphicFramePr>
            <a:graphicFrameLocks noGrp="1"/>
          </p:cNvGraphicFramePr>
          <p:nvPr>
            <p:extLst>
              <p:ext uri="{D42A27DB-BD31-4B8C-83A1-F6EECF244321}">
                <p14:modId xmlns:p14="http://schemas.microsoft.com/office/powerpoint/2010/main" val="3980184619"/>
              </p:ext>
            </p:extLst>
          </p:nvPr>
        </p:nvGraphicFramePr>
        <p:xfrm>
          <a:off x="6374760" y="1347444"/>
          <a:ext cx="5537523" cy="4645054"/>
        </p:xfrm>
        <a:graphic>
          <a:graphicData uri="http://schemas.openxmlformats.org/drawingml/2006/table">
            <a:tbl>
              <a:tblPr firstRow="1" bandRow="1">
                <a:tableStyleId>{5C22544A-7EE6-4342-B048-85BDC9FD1C3A}</a:tableStyleId>
              </a:tblPr>
              <a:tblGrid>
                <a:gridCol w="838318">
                  <a:extLst>
                    <a:ext uri="{9D8B030D-6E8A-4147-A177-3AD203B41FA5}">
                      <a16:colId xmlns:a16="http://schemas.microsoft.com/office/drawing/2014/main" val="4260668329"/>
                    </a:ext>
                  </a:extLst>
                </a:gridCol>
                <a:gridCol w="4699205">
                  <a:extLst>
                    <a:ext uri="{9D8B030D-6E8A-4147-A177-3AD203B41FA5}">
                      <a16:colId xmlns:a16="http://schemas.microsoft.com/office/drawing/2014/main" val="2985700342"/>
                    </a:ext>
                  </a:extLst>
                </a:gridCol>
              </a:tblGrid>
              <a:tr h="1067515">
                <a:tc>
                  <a:txBody>
                    <a:bodyPr/>
                    <a:lstStyle/>
                    <a:p>
                      <a:pPr algn="ctr"/>
                      <a:r>
                        <a:rPr lang="zh-CN" altLang="en-US" sz="1400" b="1" kern="1200" dirty="0">
                          <a:solidFill>
                            <a:schemeClr val="accent5"/>
                          </a:solidFill>
                          <a:effectLst/>
                          <a:latin typeface="微软雅黑" panose="020B0503020204020204" pitchFamily="34" charset="-122"/>
                          <a:ea typeface="微软雅黑" panose="020B0503020204020204" pitchFamily="34" charset="-122"/>
                          <a:cs typeface="+mn-cs"/>
                        </a:rPr>
                        <a:t>优势</a:t>
                      </a:r>
                      <a:r>
                        <a:rPr lang="en-US" altLang="zh-CN" sz="1400" b="1" kern="1200" dirty="0">
                          <a:solidFill>
                            <a:schemeClr val="accent5"/>
                          </a:solidFill>
                          <a:effectLst/>
                          <a:latin typeface="微软雅黑" panose="020B0503020204020204" pitchFamily="34" charset="-122"/>
                          <a:ea typeface="微软雅黑" panose="020B0503020204020204" pitchFamily="34" charset="-122"/>
                          <a:cs typeface="+mn-cs"/>
                        </a:rPr>
                        <a:t>1</a:t>
                      </a:r>
                      <a:endParaRPr lang="zh-CN" altLang="en-US" sz="1400" b="1" kern="1200" dirty="0">
                        <a:solidFill>
                          <a:schemeClr val="accent5"/>
                        </a:solidFill>
                        <a:effectLst/>
                        <a:latin typeface="微软雅黑" panose="020B0503020204020204" pitchFamily="34" charset="-122"/>
                        <a:ea typeface="微软雅黑" panose="020B0503020204020204" pitchFamily="3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20000"/>
                        </a:lnSpc>
                        <a:buFont typeface="Wingdings" panose="05000000000000000000" pitchFamily="2" charset="2"/>
                        <a:buChar char="ü"/>
                      </a:pPr>
                      <a:r>
                        <a:rPr lang="zh-CN" altLang="en-US" sz="1400" dirty="0">
                          <a:solidFill>
                            <a:schemeClr val="accent5"/>
                          </a:solidFill>
                          <a:latin typeface="微软雅黑" panose="020B0503020204020204" pitchFamily="34" charset="-122"/>
                          <a:ea typeface="微软雅黑" panose="020B0503020204020204" pitchFamily="34" charset="-122"/>
                        </a:rPr>
                        <a:t>使用特泊替尼片的患者，</a:t>
                      </a:r>
                      <a:r>
                        <a:rPr lang="zh-CN" altLang="en-US" sz="1400" dirty="0">
                          <a:solidFill>
                            <a:srgbClr val="C00000"/>
                          </a:solidFill>
                          <a:latin typeface="微软雅黑" panose="020B0503020204020204" pitchFamily="34" charset="-122"/>
                          <a:ea typeface="微软雅黑" panose="020B0503020204020204" pitchFamily="34" charset="-122"/>
                        </a:rPr>
                        <a:t>生存期显著延长</a:t>
                      </a:r>
                    </a:p>
                    <a:p>
                      <a:pPr marL="171450" indent="-171450">
                        <a:lnSpc>
                          <a:spcPct val="120000"/>
                        </a:lnSpc>
                        <a:buFont typeface="Arial" panose="020B0604020202020204" pitchFamily="34" charset="0"/>
                        <a:buChar char="•"/>
                      </a:pPr>
                      <a:r>
                        <a:rPr lang="zh-CN" altLang="en-US" sz="1200" b="0" dirty="0">
                          <a:solidFill>
                            <a:schemeClr val="accent5"/>
                          </a:solidFill>
                          <a:latin typeface="微软雅黑" panose="020B0503020204020204" pitchFamily="34" charset="-122"/>
                          <a:ea typeface="微软雅黑" panose="020B0503020204020204" pitchFamily="34" charset="-122"/>
                        </a:rPr>
                        <a:t>特泊替尼片的中位无进展生存期</a:t>
                      </a:r>
                      <a:r>
                        <a:rPr lang="en-US" altLang="zh-CN" sz="1200" b="0" dirty="0">
                          <a:solidFill>
                            <a:schemeClr val="accent5"/>
                          </a:solidFill>
                          <a:latin typeface="微软雅黑" panose="020B0503020204020204" pitchFamily="34" charset="-122"/>
                          <a:ea typeface="微软雅黑" panose="020B0503020204020204" pitchFamily="34" charset="-122"/>
                        </a:rPr>
                        <a:t>(</a:t>
                      </a:r>
                      <a:r>
                        <a:rPr lang="en-US" altLang="zh-CN" sz="1200" b="0" dirty="0" err="1">
                          <a:solidFill>
                            <a:schemeClr val="accent5"/>
                          </a:solidFill>
                          <a:latin typeface="微软雅黑" panose="020B0503020204020204" pitchFamily="34" charset="-122"/>
                          <a:ea typeface="微软雅黑" panose="020B0503020204020204" pitchFamily="34" charset="-122"/>
                        </a:rPr>
                        <a:t>mPFS</a:t>
                      </a:r>
                      <a:r>
                        <a:rPr lang="en-US" altLang="zh-CN" sz="1200" b="0" dirty="0">
                          <a:solidFill>
                            <a:schemeClr val="accent5"/>
                          </a:solidFill>
                          <a:latin typeface="微软雅黑" panose="020B0503020204020204" pitchFamily="34" charset="-122"/>
                          <a:ea typeface="微软雅黑" panose="020B0503020204020204" pitchFamily="34" charset="-122"/>
                        </a:rPr>
                        <a:t>)</a:t>
                      </a:r>
                      <a:r>
                        <a:rPr lang="zh-CN" altLang="en-US" sz="1200" b="0" dirty="0">
                          <a:solidFill>
                            <a:schemeClr val="accent5"/>
                          </a:solidFill>
                          <a:latin typeface="微软雅黑" panose="020B0503020204020204" pitchFamily="34" charset="-122"/>
                          <a:ea typeface="微软雅黑" panose="020B0503020204020204" pitchFamily="34" charset="-122"/>
                        </a:rPr>
                        <a:t>可达</a:t>
                      </a:r>
                      <a:r>
                        <a:rPr lang="en-US" altLang="zh-CN" sz="1200" b="0" dirty="0">
                          <a:solidFill>
                            <a:schemeClr val="accent5"/>
                          </a:solidFill>
                          <a:latin typeface="微软雅黑" panose="020B0503020204020204" pitchFamily="34" charset="-122"/>
                          <a:ea typeface="微软雅黑" panose="020B0503020204020204" pitchFamily="34" charset="-122"/>
                        </a:rPr>
                        <a:t>16.5</a:t>
                      </a:r>
                      <a:r>
                        <a:rPr lang="zh-CN" altLang="en-US" sz="1200" b="0" dirty="0">
                          <a:solidFill>
                            <a:schemeClr val="accent5"/>
                          </a:solidFill>
                          <a:latin typeface="微软雅黑" panose="020B0503020204020204" pitchFamily="34" charset="-122"/>
                          <a:ea typeface="微软雅黑" panose="020B0503020204020204" pitchFamily="34" charset="-122"/>
                        </a:rPr>
                        <a:t>个月</a:t>
                      </a:r>
                    </a:p>
                    <a:p>
                      <a:pPr marL="171450" indent="-171450">
                        <a:lnSpc>
                          <a:spcPct val="120000"/>
                        </a:lnSpc>
                        <a:buFont typeface="Arial" panose="020B0604020202020204" pitchFamily="34" charset="0"/>
                        <a:buChar char="•"/>
                      </a:pPr>
                      <a:r>
                        <a:rPr lang="zh-CN" altLang="en-US" sz="1200" b="0" dirty="0">
                          <a:solidFill>
                            <a:schemeClr val="accent5"/>
                          </a:solidFill>
                          <a:latin typeface="微软雅黑" panose="020B0503020204020204" pitchFamily="34" charset="-122"/>
                          <a:ea typeface="微软雅黑" panose="020B0503020204020204" pitchFamily="34" charset="-122"/>
                        </a:rPr>
                        <a:t>而谷美替尼片、赛沃替尼片的</a:t>
                      </a:r>
                      <a:r>
                        <a:rPr lang="en-US" altLang="zh-CN" sz="1200" b="0" dirty="0" err="1">
                          <a:solidFill>
                            <a:schemeClr val="accent5"/>
                          </a:solidFill>
                          <a:latin typeface="微软雅黑" panose="020B0503020204020204" pitchFamily="34" charset="-122"/>
                          <a:ea typeface="微软雅黑" panose="020B0503020204020204" pitchFamily="34" charset="-122"/>
                        </a:rPr>
                        <a:t>mPFS</a:t>
                      </a:r>
                      <a:r>
                        <a:rPr lang="zh-CN" altLang="en-US" sz="1200" b="0" dirty="0">
                          <a:solidFill>
                            <a:schemeClr val="accent5"/>
                          </a:solidFill>
                          <a:latin typeface="微软雅黑" panose="020B0503020204020204" pitchFamily="34" charset="-122"/>
                          <a:ea typeface="微软雅黑" panose="020B0503020204020204" pitchFamily="34" charset="-122"/>
                        </a:rPr>
                        <a:t>仅为</a:t>
                      </a:r>
                      <a:r>
                        <a:rPr lang="en-US" altLang="zh-CN" sz="1200" b="0" dirty="0">
                          <a:solidFill>
                            <a:schemeClr val="accent5"/>
                          </a:solidFill>
                          <a:latin typeface="微软雅黑" panose="020B0503020204020204" pitchFamily="34" charset="-122"/>
                          <a:ea typeface="微软雅黑" panose="020B0503020204020204" pitchFamily="34" charset="-122"/>
                        </a:rPr>
                        <a:t>11.7</a:t>
                      </a:r>
                      <a:r>
                        <a:rPr lang="zh-CN" altLang="en-US" sz="1200" b="0" dirty="0">
                          <a:solidFill>
                            <a:schemeClr val="accent5"/>
                          </a:solidFill>
                          <a:latin typeface="微软雅黑" panose="020B0503020204020204" pitchFamily="34" charset="-122"/>
                          <a:ea typeface="微软雅黑" panose="020B0503020204020204" pitchFamily="34" charset="-122"/>
                        </a:rPr>
                        <a:t>个月、</a:t>
                      </a:r>
                      <a:r>
                        <a:rPr lang="en-US" altLang="zh-CN" sz="1200" b="0" dirty="0">
                          <a:solidFill>
                            <a:schemeClr val="accent5"/>
                          </a:solidFill>
                          <a:latin typeface="微软雅黑" panose="020B0503020204020204" pitchFamily="34" charset="-122"/>
                          <a:ea typeface="微软雅黑" panose="020B0503020204020204" pitchFamily="34" charset="-122"/>
                        </a:rPr>
                        <a:t>6.9</a:t>
                      </a:r>
                      <a:r>
                        <a:rPr lang="zh-CN" altLang="en-US" sz="1200" b="0" dirty="0">
                          <a:solidFill>
                            <a:schemeClr val="accent5"/>
                          </a:solidFill>
                          <a:latin typeface="微软雅黑" panose="020B0503020204020204" pitchFamily="34" charset="-122"/>
                          <a:ea typeface="微软雅黑" panose="020B0503020204020204" pitchFamily="34" charset="-122"/>
                        </a:rPr>
                        <a:t>个月</a:t>
                      </a:r>
                      <a:endParaRPr lang="en-US" altLang="zh-CN" sz="1200" b="0" dirty="0">
                        <a:solidFill>
                          <a:schemeClr val="accent5"/>
                        </a:solidFill>
                        <a:latin typeface="微软雅黑" panose="020B0503020204020204" pitchFamily="34" charset="-122"/>
                        <a:ea typeface="微软雅黑" panose="020B0503020204020204" pitchFamily="34" charset="-122"/>
                      </a:endParaRPr>
                    </a:p>
                    <a:p>
                      <a:pPr marL="171450" indent="-171450">
                        <a:lnSpc>
                          <a:spcPct val="120000"/>
                        </a:lnSpc>
                        <a:buFont typeface="Arial" panose="020B0604020202020204" pitchFamily="34" charset="0"/>
                        <a:buChar char="•"/>
                      </a:pPr>
                      <a:endParaRPr lang="zh-CN" altLang="en-US" sz="1200" b="0" dirty="0">
                        <a:solidFill>
                          <a:schemeClr val="accent5"/>
                        </a:solidFill>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6270589"/>
                  </a:ext>
                </a:extLst>
              </a:tr>
              <a:tr h="989542">
                <a:tc>
                  <a:txBody>
                    <a:bodyPr/>
                    <a:lstStyle/>
                    <a:p>
                      <a:pPr algn="ctr"/>
                      <a:r>
                        <a:rPr lang="zh-CN" altLang="en-US" sz="1400" b="1" dirty="0">
                          <a:solidFill>
                            <a:schemeClr val="accent5"/>
                          </a:solidFill>
                          <a:latin typeface="微软雅黑" panose="020B0503020204020204" pitchFamily="34" charset="-122"/>
                          <a:ea typeface="微软雅黑" panose="020B0503020204020204" pitchFamily="34" charset="-122"/>
                        </a:rPr>
                        <a:t>优势</a:t>
                      </a:r>
                      <a:r>
                        <a:rPr lang="en-US" altLang="zh-CN" sz="1400" b="1" dirty="0">
                          <a:solidFill>
                            <a:schemeClr val="accent5"/>
                          </a:solidFill>
                          <a:latin typeface="微软雅黑" panose="020B0503020204020204" pitchFamily="34" charset="-122"/>
                          <a:ea typeface="微软雅黑" panose="020B0503020204020204" pitchFamily="34" charset="-122"/>
                        </a:rPr>
                        <a:t>2</a:t>
                      </a:r>
                      <a:endParaRPr lang="zh-CN" altLang="en-US" sz="1400" b="1" dirty="0">
                        <a:solidFill>
                          <a:schemeClr val="accent5"/>
                        </a:solidFill>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lang="zh-CN" altLang="en-US" sz="1400" b="1" spc="-1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对于</a:t>
                      </a:r>
                      <a:r>
                        <a:rPr lang="zh-CN" altLang="en-US" sz="1400" b="1" spc="-1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脑转移</a:t>
                      </a:r>
                      <a:r>
                        <a:rPr lang="zh-CN" altLang="en-US" sz="1400" b="1" spc="-1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人群，本品显示了强大且持久的疗效</a:t>
                      </a:r>
                    </a:p>
                    <a:p>
                      <a:pPr marL="171450" indent="-171450">
                        <a:lnSpc>
                          <a:spcPct val="120000"/>
                        </a:lnSpc>
                        <a:buFont typeface="Arial" panose="020B0604020202020204" pitchFamily="34" charset="0"/>
                        <a:buChar char="•"/>
                      </a:pPr>
                      <a:r>
                        <a:rPr lang="zh-CN" altLang="en-US" sz="1200" dirty="0">
                          <a:solidFill>
                            <a:schemeClr val="accent5"/>
                          </a:solidFill>
                          <a:latin typeface="微软雅黑" panose="020B0503020204020204" pitchFamily="34" charset="-122"/>
                          <a:ea typeface="微软雅黑" panose="020B0503020204020204" pitchFamily="34" charset="-122"/>
                        </a:rPr>
                        <a:t>特泊替尼片颅内中位无进展生存期</a:t>
                      </a:r>
                      <a:r>
                        <a:rPr lang="en-US" altLang="zh-CN" sz="1200" dirty="0">
                          <a:solidFill>
                            <a:schemeClr val="accent5"/>
                          </a:solidFill>
                          <a:latin typeface="微软雅黑" panose="020B0503020204020204" pitchFamily="34" charset="-122"/>
                          <a:ea typeface="微软雅黑" panose="020B0503020204020204" pitchFamily="34" charset="-122"/>
                        </a:rPr>
                        <a:t>(PFS)</a:t>
                      </a:r>
                      <a:r>
                        <a:rPr lang="zh-CN" altLang="en-US" sz="1200" dirty="0">
                          <a:solidFill>
                            <a:schemeClr val="accent5"/>
                          </a:solidFill>
                          <a:latin typeface="微软雅黑" panose="020B0503020204020204" pitchFamily="34" charset="-122"/>
                          <a:ea typeface="微软雅黑" panose="020B0503020204020204" pitchFamily="34" charset="-122"/>
                        </a:rPr>
                        <a:t>可达</a:t>
                      </a:r>
                      <a:r>
                        <a:rPr lang="en-US" altLang="zh-CN" sz="1200" dirty="0">
                          <a:solidFill>
                            <a:schemeClr val="accent5"/>
                          </a:solidFill>
                          <a:latin typeface="微软雅黑" panose="020B0503020204020204" pitchFamily="34" charset="-122"/>
                          <a:ea typeface="微软雅黑" panose="020B0503020204020204" pitchFamily="34" charset="-122"/>
                        </a:rPr>
                        <a:t>20.9</a:t>
                      </a:r>
                      <a:r>
                        <a:rPr lang="zh-CN" altLang="en-US" sz="1200" dirty="0">
                          <a:solidFill>
                            <a:schemeClr val="accent5"/>
                          </a:solidFill>
                          <a:latin typeface="微软雅黑" panose="020B0503020204020204" pitchFamily="34" charset="-122"/>
                          <a:ea typeface="微软雅黑" panose="020B0503020204020204" pitchFamily="34" charset="-122"/>
                        </a:rPr>
                        <a:t>个月</a:t>
                      </a:r>
                    </a:p>
                    <a:p>
                      <a:pPr marL="171450" indent="-171450">
                        <a:lnSpc>
                          <a:spcPct val="120000"/>
                        </a:lnSpc>
                        <a:buFont typeface="Arial" panose="020B0604020202020204" pitchFamily="34" charset="0"/>
                        <a:buChar char="•"/>
                      </a:pPr>
                      <a:r>
                        <a:rPr lang="zh-CN" altLang="en-US" sz="1200" dirty="0">
                          <a:solidFill>
                            <a:schemeClr val="accent5"/>
                          </a:solidFill>
                          <a:latin typeface="微软雅黑" panose="020B0503020204020204" pitchFamily="34" charset="-122"/>
                          <a:ea typeface="微软雅黑" panose="020B0503020204020204" pitchFamily="34" charset="-122"/>
                        </a:rPr>
                        <a:t>经现有药物治疗后的脑转移患者中位生存期仅</a:t>
                      </a:r>
                      <a:r>
                        <a:rPr lang="en-US" altLang="zh-CN" sz="1200" dirty="0">
                          <a:solidFill>
                            <a:schemeClr val="accent5"/>
                          </a:solidFill>
                          <a:latin typeface="微软雅黑" panose="020B0503020204020204" pitchFamily="34" charset="-122"/>
                          <a:ea typeface="微软雅黑" panose="020B0503020204020204" pitchFamily="34" charset="-122"/>
                        </a:rPr>
                        <a:t>2~6</a:t>
                      </a:r>
                      <a:r>
                        <a:rPr lang="zh-CN" altLang="en-US" sz="1200" dirty="0">
                          <a:solidFill>
                            <a:schemeClr val="accent5"/>
                          </a:solidFill>
                          <a:latin typeface="微软雅黑" panose="020B0503020204020204" pitchFamily="34" charset="-122"/>
                          <a:ea typeface="微软雅黑" panose="020B0503020204020204" pitchFamily="34" charset="-122"/>
                        </a:rPr>
                        <a:t>个月</a:t>
                      </a:r>
                      <a:endParaRPr lang="en-US" altLang="zh-CN" sz="1200" dirty="0">
                        <a:solidFill>
                          <a:schemeClr val="accent5"/>
                        </a:solidFill>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3545730"/>
                  </a:ext>
                </a:extLst>
              </a:tr>
              <a:tr h="912255">
                <a:tc>
                  <a:txBody>
                    <a:bodyPr/>
                    <a:lstStyle/>
                    <a:p>
                      <a:pPr algn="ctr"/>
                      <a:r>
                        <a:rPr lang="zh-CN" altLang="en-US" sz="1400" b="1" dirty="0">
                          <a:solidFill>
                            <a:schemeClr val="accent5"/>
                          </a:solidFill>
                          <a:latin typeface="微软雅黑" panose="020B0503020204020204" pitchFamily="34" charset="-122"/>
                          <a:ea typeface="微软雅黑" panose="020B0503020204020204" pitchFamily="34" charset="-122"/>
                        </a:rPr>
                        <a:t>优势</a:t>
                      </a:r>
                      <a:r>
                        <a:rPr lang="en-US" altLang="zh-CN" sz="1400" b="1" dirty="0">
                          <a:solidFill>
                            <a:schemeClr val="accent5"/>
                          </a:solidFill>
                          <a:latin typeface="微软雅黑" panose="020B0503020204020204" pitchFamily="34" charset="-122"/>
                          <a:ea typeface="微软雅黑" panose="020B0503020204020204" pitchFamily="34" charset="-122"/>
                        </a:rPr>
                        <a:t>3</a:t>
                      </a:r>
                      <a:endParaRPr lang="zh-CN" altLang="en-US" sz="1400" b="1" dirty="0">
                        <a:solidFill>
                          <a:schemeClr val="accent5"/>
                        </a:solidFill>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lang="zh-CN" altLang="en-US" sz="1400" b="1" kern="1200" dirty="0">
                          <a:solidFill>
                            <a:schemeClr val="accent5"/>
                          </a:solidFill>
                          <a:latin typeface="微软雅黑" panose="020B0503020204020204" pitchFamily="34" charset="-122"/>
                          <a:ea typeface="微软雅黑" panose="020B0503020204020204" pitchFamily="34" charset="-122"/>
                          <a:cs typeface="+mn-cs"/>
                        </a:rPr>
                        <a:t>国内外权威指南均</a:t>
                      </a:r>
                      <a:r>
                        <a:rPr lang="zh-CN" altLang="en-US" sz="1400" b="1" kern="1200" dirty="0">
                          <a:solidFill>
                            <a:srgbClr val="C00000"/>
                          </a:solidFill>
                          <a:latin typeface="微软雅黑" panose="020B0503020204020204" pitchFamily="34" charset="-122"/>
                          <a:ea typeface="微软雅黑" panose="020B0503020204020204" pitchFamily="34" charset="-122"/>
                          <a:cs typeface="+mn-cs"/>
                        </a:rPr>
                        <a:t>优先推荐</a:t>
                      </a:r>
                      <a:r>
                        <a:rPr lang="zh-CN" altLang="en-US" sz="1400" b="1" kern="1200" dirty="0">
                          <a:solidFill>
                            <a:schemeClr val="accent5"/>
                          </a:solidFill>
                          <a:latin typeface="微软雅黑" panose="020B0503020204020204" pitchFamily="34" charset="-122"/>
                          <a:ea typeface="微软雅黑" panose="020B0503020204020204" pitchFamily="34" charset="-122"/>
                          <a:cs typeface="+mn-cs"/>
                        </a:rPr>
                        <a:t>特泊替尼片治疗</a:t>
                      </a:r>
                      <a:r>
                        <a:rPr lang="en-US" altLang="zh-CN" sz="1400" b="1" kern="1200" dirty="0">
                          <a:solidFill>
                            <a:schemeClr val="accent5"/>
                          </a:solidFill>
                          <a:latin typeface="微软雅黑" panose="020B0503020204020204" pitchFamily="34" charset="-122"/>
                          <a:ea typeface="微软雅黑" panose="020B0503020204020204" pitchFamily="34" charset="-122"/>
                          <a:cs typeface="+mn-cs"/>
                        </a:rPr>
                        <a:t>METex14</a:t>
                      </a:r>
                      <a:r>
                        <a:rPr lang="zh-CN" altLang="en-US" sz="1400" b="1" kern="1200" dirty="0">
                          <a:solidFill>
                            <a:schemeClr val="accent5"/>
                          </a:solidFill>
                          <a:latin typeface="微软雅黑" panose="020B0503020204020204" pitchFamily="34" charset="-122"/>
                          <a:ea typeface="微软雅黑" panose="020B0503020204020204" pitchFamily="34" charset="-122"/>
                          <a:cs typeface="+mn-cs"/>
                        </a:rPr>
                        <a:t>跳突</a:t>
                      </a:r>
                      <a:r>
                        <a:rPr lang="en-US" altLang="zh-CN" sz="1400" b="1" kern="1200" dirty="0">
                          <a:solidFill>
                            <a:schemeClr val="accent5"/>
                          </a:solidFill>
                          <a:latin typeface="微软雅黑" panose="020B0503020204020204" pitchFamily="34" charset="-122"/>
                          <a:ea typeface="微软雅黑" panose="020B0503020204020204" pitchFamily="34" charset="-122"/>
                          <a:cs typeface="+mn-cs"/>
                        </a:rPr>
                        <a:t>NSCLC</a:t>
                      </a:r>
                      <a:endParaRPr lang="zh-CN" altLang="en-US" sz="1400" b="1" kern="1200" dirty="0">
                        <a:solidFill>
                          <a:schemeClr val="accent5"/>
                        </a:solidFill>
                        <a:latin typeface="微软雅黑" panose="020B0503020204020204" pitchFamily="34" charset="-122"/>
                        <a:ea typeface="微软雅黑" panose="020B0503020204020204" pitchFamily="3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9432144"/>
                  </a:ext>
                </a:extLst>
              </a:tr>
              <a:tr h="1040957">
                <a:tc>
                  <a:txBody>
                    <a:bodyPr/>
                    <a:lstStyle/>
                    <a:p>
                      <a:pPr algn="ctr"/>
                      <a:r>
                        <a:rPr lang="zh-CN" altLang="en-US" sz="1400" b="1" dirty="0">
                          <a:solidFill>
                            <a:schemeClr val="accent5"/>
                          </a:solidFill>
                          <a:latin typeface="微软雅黑" panose="020B0503020204020204" pitchFamily="34" charset="-122"/>
                          <a:ea typeface="微软雅黑" panose="020B0503020204020204" pitchFamily="34" charset="-122"/>
                        </a:rPr>
                        <a:t>优势</a:t>
                      </a:r>
                      <a:r>
                        <a:rPr lang="en-US" altLang="zh-CN" sz="1400" b="1" dirty="0">
                          <a:solidFill>
                            <a:schemeClr val="accent5"/>
                          </a:solidFill>
                          <a:latin typeface="微软雅黑" panose="020B0503020204020204" pitchFamily="34" charset="-122"/>
                          <a:ea typeface="微软雅黑" panose="020B0503020204020204" pitchFamily="34" charset="-122"/>
                        </a:rPr>
                        <a:t>4</a:t>
                      </a:r>
                      <a:endParaRPr lang="zh-CN" altLang="en-US" sz="1400" b="1" dirty="0">
                        <a:solidFill>
                          <a:schemeClr val="accent5"/>
                        </a:solidFill>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20000"/>
                        </a:lnSpc>
                        <a:buClr>
                          <a:schemeClr val="accent5"/>
                        </a:buClr>
                        <a:buFont typeface="Wingdings" panose="05000000000000000000" pitchFamily="2" charset="2"/>
                        <a:buChar char="ü"/>
                      </a:pPr>
                      <a:r>
                        <a:rPr lang="zh-CN" altLang="en-US" sz="1400" b="1" dirty="0">
                          <a:solidFill>
                            <a:srgbClr val="C00000"/>
                          </a:solidFill>
                          <a:latin typeface="微软雅黑" panose="020B0503020204020204" pitchFamily="34" charset="-122"/>
                          <a:ea typeface="微软雅黑" panose="020B0503020204020204" pitchFamily="34" charset="-122"/>
                        </a:rPr>
                        <a:t>安全性高</a:t>
                      </a:r>
                      <a:r>
                        <a:rPr lang="zh-CN" altLang="en-US" sz="1400" b="1" dirty="0">
                          <a:solidFill>
                            <a:schemeClr val="accent5"/>
                          </a:solidFill>
                          <a:latin typeface="微软雅黑" panose="020B0503020204020204" pitchFamily="34" charset="-122"/>
                          <a:ea typeface="微软雅黑" panose="020B0503020204020204" pitchFamily="34" charset="-122"/>
                        </a:rPr>
                        <a:t>，不良事件多为</a:t>
                      </a:r>
                      <a:r>
                        <a:rPr lang="en-US" altLang="zh-CN" sz="1400" b="1" dirty="0">
                          <a:solidFill>
                            <a:schemeClr val="accent5"/>
                          </a:solidFill>
                          <a:latin typeface="微软雅黑" panose="020B0503020204020204" pitchFamily="34" charset="-122"/>
                          <a:ea typeface="微软雅黑" panose="020B0503020204020204" pitchFamily="34" charset="-122"/>
                        </a:rPr>
                        <a:t>1~2</a:t>
                      </a:r>
                      <a:r>
                        <a:rPr lang="zh-CN" altLang="en-US" sz="1400" b="1" dirty="0">
                          <a:solidFill>
                            <a:schemeClr val="accent5"/>
                          </a:solidFill>
                          <a:latin typeface="微软雅黑" panose="020B0503020204020204" pitchFamily="34" charset="-122"/>
                          <a:ea typeface="微软雅黑" panose="020B0503020204020204" pitchFamily="34" charset="-122"/>
                        </a:rPr>
                        <a:t>级，</a:t>
                      </a:r>
                      <a:r>
                        <a:rPr lang="zh-CN" altLang="en-US" sz="1400" b="1" dirty="0">
                          <a:solidFill>
                            <a:srgbClr val="C00000"/>
                          </a:solidFill>
                          <a:latin typeface="微软雅黑" panose="020B0503020204020204" pitchFamily="34" charset="-122"/>
                          <a:ea typeface="微软雅黑" panose="020B0503020204020204" pitchFamily="34" charset="-122"/>
                        </a:rPr>
                        <a:t>肝毒性更低</a:t>
                      </a:r>
                      <a:endParaRPr lang="en-US" altLang="zh-CN" sz="1400" b="1" dirty="0">
                        <a:solidFill>
                          <a:srgbClr val="C00000"/>
                        </a:solidFill>
                        <a:latin typeface="微软雅黑" panose="020B0503020204020204" pitchFamily="34" charset="-122"/>
                        <a:ea typeface="微软雅黑" panose="020B0503020204020204" pitchFamily="34" charset="-122"/>
                      </a:endParaRP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zh-CN" altLang="en-US" sz="1200" b="0" i="0" u="none" strike="noStrike" kern="1200" cap="none" spc="-3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特泊替尼片</a:t>
                      </a:r>
                      <a:r>
                        <a:rPr kumimoji="0" lang="zh-CN" altLang="en-US" sz="1200" b="0" i="0" u="none" strike="noStrike" kern="1200" cap="none" spc="-1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天门冬氨酸氨基转移酶升高比例（肝毒性指标）仅为</a:t>
                      </a:r>
                      <a:r>
                        <a:rPr kumimoji="0" lang="en-US" altLang="zh-CN" sz="1200" b="0" i="0" u="none" strike="noStrike" kern="1200" cap="none" spc="-1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5.9%</a:t>
                      </a:r>
                      <a:r>
                        <a:rPr kumimoji="0" lang="zh-CN" altLang="en-US" sz="1200" b="0" i="0" u="none" strike="noStrike" kern="1200" cap="none" spc="-1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，远低于谷美替尼片（</a:t>
                      </a:r>
                      <a:r>
                        <a:rPr kumimoji="0" lang="en-US" altLang="zh-CN" sz="1200" b="0" i="0" u="none" strike="noStrike" kern="1200" cap="none" spc="-1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21%</a:t>
                      </a:r>
                      <a:r>
                        <a:rPr kumimoji="0" lang="zh-CN" altLang="en-US" sz="1200" b="0" i="0" u="none" strike="noStrike" kern="1200" cap="none" spc="-1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）和赛沃替尼片（</a:t>
                      </a:r>
                      <a:r>
                        <a:rPr kumimoji="0" lang="en-US" altLang="zh-CN" sz="1200" b="0" i="0" u="none" strike="noStrike" kern="1200" cap="none" spc="-1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37%</a:t>
                      </a:r>
                      <a:r>
                        <a:rPr kumimoji="0" lang="zh-CN" altLang="en-US" sz="1200" b="0" i="0" u="none" strike="noStrike" kern="1200" cap="none" spc="-1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endPar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7062354"/>
                  </a:ext>
                </a:extLst>
              </a:tr>
              <a:tr h="634785">
                <a:tc>
                  <a:txBody>
                    <a:bodyPr/>
                    <a:lstStyle/>
                    <a:p>
                      <a:pPr algn="ctr"/>
                      <a:r>
                        <a:rPr lang="zh-CN" altLang="en-US" sz="1400" b="1" dirty="0">
                          <a:solidFill>
                            <a:schemeClr val="accent5"/>
                          </a:solidFill>
                          <a:latin typeface="微软雅黑" panose="020B0503020204020204" pitchFamily="34" charset="-122"/>
                          <a:ea typeface="微软雅黑" panose="020B0503020204020204" pitchFamily="34" charset="-122"/>
                        </a:rPr>
                        <a:t>优势</a:t>
                      </a:r>
                      <a:r>
                        <a:rPr lang="en-US" altLang="zh-CN" sz="1400" b="1" dirty="0">
                          <a:solidFill>
                            <a:schemeClr val="accent5"/>
                          </a:solidFill>
                          <a:latin typeface="微软雅黑" panose="020B0503020204020204" pitchFamily="34" charset="-122"/>
                          <a:ea typeface="微软雅黑" panose="020B0503020204020204" pitchFamily="34" charset="-122"/>
                        </a:rPr>
                        <a:t>5</a:t>
                      </a:r>
                      <a:endParaRPr lang="zh-CN" altLang="en-US" sz="1400" b="1" dirty="0">
                        <a:solidFill>
                          <a:schemeClr val="accent5"/>
                        </a:solidFill>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20000"/>
                        </a:lnSpc>
                        <a:spcBef>
                          <a:spcPts val="0"/>
                        </a:spcBef>
                        <a:spcAft>
                          <a:spcPts val="0"/>
                        </a:spcAft>
                        <a:buClrTx/>
                        <a:buSzTx/>
                        <a:buFont typeface="Wingdings" panose="05000000000000000000" pitchFamily="2" charset="2"/>
                        <a:buChar char="ü"/>
                        <a:tabLst/>
                        <a:defRPr/>
                      </a:pPr>
                      <a:r>
                        <a:rPr lang="zh-CN" altLang="en-US" sz="1400" b="1" spc="-1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可使用</a:t>
                      </a:r>
                      <a:r>
                        <a:rPr lang="zh-CN" altLang="en-US" sz="1400" b="1" spc="-1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液体活检</a:t>
                      </a:r>
                      <a:r>
                        <a:rPr lang="zh-CN" altLang="en-US" sz="1400" b="1" spc="-1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指导用药，具有无创性、周转时间更短、检测方便等优势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9364476"/>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4977745" y="2286000"/>
            <a:ext cx="223651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srgbClr val="FFA300"/>
                </a:solidFill>
                <a:effectLst/>
                <a:uLnTx/>
                <a:uFillTx/>
                <a:latin typeface="微软雅黑" panose="020B0503020204020204" pitchFamily="34" charset="-122"/>
                <a:ea typeface="微软雅黑" panose="020B0503020204020204" pitchFamily="34" charset="-122"/>
                <a:cs typeface="+mn-cs"/>
                <a:sym typeface="+mn-lt"/>
              </a:rPr>
              <a:t>谢谢评审</a:t>
            </a:r>
            <a:endParaRPr kumimoji="0" lang="en-US" sz="2400" b="0" i="0" u="none" strike="noStrike" kern="1200" cap="none" spc="0" normalizeH="0" baseline="0" noProof="0" dirty="0">
              <a:ln>
                <a:noFill/>
              </a:ln>
              <a:solidFill>
                <a:srgbClr val="FFA300"/>
              </a:solidFill>
              <a:effectLst/>
              <a:uLnTx/>
              <a:uFillTx/>
              <a:latin typeface="微软雅黑 Light" panose="020B0502040204020203" pitchFamily="34" charset="-122"/>
              <a:ea typeface="微软雅黑 Light" panose="020B0502040204020203" pitchFamily="34" charset="-122"/>
              <a:cs typeface="+mn-cs"/>
              <a:sym typeface="+mn-lt"/>
            </a:endParaRPr>
          </a:p>
        </p:txBody>
      </p:sp>
      <p:sp>
        <p:nvSpPr>
          <p:cNvPr id="3" name="文本框 2"/>
          <p:cNvSpPr txBox="1"/>
          <p:nvPr/>
        </p:nvSpPr>
        <p:spPr>
          <a:xfrm>
            <a:off x="4495800" y="3505200"/>
            <a:ext cx="39126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A300"/>
                </a:solidFill>
                <a:effectLst/>
                <a:uLnTx/>
                <a:uFillTx/>
                <a:latin typeface="Verdana" panose="020B0604030504040204" pitchFamily="34" charset="0"/>
                <a:ea typeface="Verdana" panose="020B0604030504040204" pitchFamily="34" charset="0"/>
                <a:cs typeface="Verdana" panose="020B0604030504040204" pitchFamily="34" charset="0"/>
                <a:sym typeface="+mn-lt"/>
              </a:rPr>
              <a:t>默克雪兰诺有限公司</a:t>
            </a:r>
            <a:endParaRPr kumimoji="0" lang="zh-CN" altLang="en-US" sz="2800" b="1" i="0" u="none" strike="noStrike" kern="1200" cap="none" spc="0" normalizeH="0" baseline="0" noProof="0" dirty="0">
              <a:ln>
                <a:noFill/>
              </a:ln>
              <a:solidFill>
                <a:srgbClr val="FFA300"/>
              </a:solidFill>
              <a:effectLst/>
              <a:uLnTx/>
              <a:uFillTx/>
              <a:latin typeface="Verdana" panose="020B0604030504040204" pitchFamily="34" charset="0"/>
              <a:ea typeface="微软雅黑" panose="020B0503020204020204" pitchFamily="34" charset="-122"/>
              <a:cs typeface="Verdana" panose="020B0604030504040204" pitchFamily="34" charset="0"/>
              <a:sym typeface="+mn-lt"/>
            </a:endParaRPr>
          </a:p>
        </p:txBody>
      </p:sp>
      <p:sp>
        <p:nvSpPr>
          <p:cNvPr id="4" name="灯片编号占位符 1">
            <a:extLst>
              <a:ext uri="{FF2B5EF4-FFF2-40B4-BE49-F238E27FC236}">
                <a16:creationId xmlns:a16="http://schemas.microsoft.com/office/drawing/2014/main" id="{5911586A-33B0-532D-321D-C4A117B1E845}"/>
              </a:ext>
            </a:extLst>
          </p:cNvPr>
          <p:cNvSpPr txBox="1">
            <a:spLocks/>
          </p:cNvSpPr>
          <p:nvPr/>
        </p:nvSpPr>
        <p:spPr>
          <a:xfrm>
            <a:off x="11517312" y="6405762"/>
            <a:ext cx="53339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ABD0C2C-16A1-A948-A40F-15152977CC7B}" type="slidenum">
              <a:rPr kumimoji="0" lang="en-US" sz="1400" b="0" i="0" u="none" strike="noStrike" kern="1200" cap="none" spc="0" normalizeH="0" baseline="0" noProof="0" smtClean="0">
                <a:ln>
                  <a:noFill/>
                </a:ln>
                <a:solidFill>
                  <a:srgbClr val="651869"/>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3078809" y="772969"/>
            <a:ext cx="1576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sym typeface="+mn-lt"/>
              </a:rPr>
              <a:t>基本信息</a:t>
            </a:r>
          </a:p>
        </p:txBody>
      </p:sp>
      <p:sp>
        <p:nvSpPr>
          <p:cNvPr id="7" name="文本框 6"/>
          <p:cNvSpPr txBox="1"/>
          <p:nvPr>
            <p:custDataLst>
              <p:tags r:id="rId2"/>
            </p:custDataLst>
          </p:nvPr>
        </p:nvSpPr>
        <p:spPr>
          <a:xfrm>
            <a:off x="3227307" y="2848372"/>
            <a:ext cx="1195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sym typeface="+mn-lt"/>
              </a:rPr>
              <a:t>安全性</a:t>
            </a:r>
          </a:p>
        </p:txBody>
      </p:sp>
      <p:sp>
        <p:nvSpPr>
          <p:cNvPr id="8" name="文本框 7"/>
          <p:cNvSpPr txBox="1"/>
          <p:nvPr>
            <p:custDataLst>
              <p:tags r:id="rId3"/>
            </p:custDataLst>
          </p:nvPr>
        </p:nvSpPr>
        <p:spPr>
          <a:xfrm>
            <a:off x="3227307" y="1766621"/>
            <a:ext cx="1206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sym typeface="+mn-lt"/>
              </a:rPr>
              <a:t>有效性</a:t>
            </a:r>
          </a:p>
        </p:txBody>
      </p:sp>
      <p:sp>
        <p:nvSpPr>
          <p:cNvPr id="9" name="文本框 8"/>
          <p:cNvSpPr txBox="1"/>
          <p:nvPr>
            <p:custDataLst>
              <p:tags r:id="rId4"/>
            </p:custDataLst>
          </p:nvPr>
        </p:nvSpPr>
        <p:spPr>
          <a:xfrm>
            <a:off x="3238192" y="3952114"/>
            <a:ext cx="1206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sym typeface="+mn-lt"/>
              </a:rPr>
              <a:t>创新性</a:t>
            </a:r>
          </a:p>
        </p:txBody>
      </p:sp>
      <p:pic>
        <p:nvPicPr>
          <p:cNvPr id="10" name="Picture 131"/>
          <p:cNvPicPr>
            <a:picLocks noChangeAspect="1"/>
          </p:cNvPicPr>
          <p:nvPr>
            <p:custDataLst>
              <p:tags r:id="rId5"/>
            </p:custDataLst>
          </p:nvPr>
        </p:nvPicPr>
        <p:blipFill>
          <a:blip r:embed="rId26"/>
          <a:srcRect/>
          <a:stretch>
            <a:fillRect/>
          </a:stretch>
        </p:blipFill>
        <p:spPr>
          <a:xfrm>
            <a:off x="2182586" y="518259"/>
            <a:ext cx="869009" cy="855702"/>
          </a:xfrm>
          <a:prstGeom prst="rect">
            <a:avLst/>
          </a:prstGeom>
        </p:spPr>
      </p:pic>
      <p:pic>
        <p:nvPicPr>
          <p:cNvPr id="11" name="Picture 131"/>
          <p:cNvPicPr>
            <a:picLocks noChangeAspect="1"/>
          </p:cNvPicPr>
          <p:nvPr>
            <p:custDataLst>
              <p:tags r:id="rId6"/>
            </p:custDataLst>
          </p:nvPr>
        </p:nvPicPr>
        <p:blipFill>
          <a:blip r:embed="rId26"/>
          <a:srcRect/>
          <a:stretch>
            <a:fillRect/>
          </a:stretch>
        </p:blipFill>
        <p:spPr>
          <a:xfrm>
            <a:off x="2215156" y="1616685"/>
            <a:ext cx="869009" cy="855702"/>
          </a:xfrm>
          <a:prstGeom prst="rect">
            <a:avLst/>
          </a:prstGeom>
        </p:spPr>
      </p:pic>
      <p:pic>
        <p:nvPicPr>
          <p:cNvPr id="12" name="Picture 131"/>
          <p:cNvPicPr>
            <a:picLocks noChangeAspect="1"/>
          </p:cNvPicPr>
          <p:nvPr>
            <p:custDataLst>
              <p:tags r:id="rId7"/>
            </p:custDataLst>
          </p:nvPr>
        </p:nvPicPr>
        <p:blipFill>
          <a:blip r:embed="rId26"/>
          <a:srcRect/>
          <a:stretch>
            <a:fillRect/>
          </a:stretch>
        </p:blipFill>
        <p:spPr>
          <a:xfrm>
            <a:off x="2215156" y="2710750"/>
            <a:ext cx="869009" cy="855702"/>
          </a:xfrm>
          <a:prstGeom prst="rect">
            <a:avLst/>
          </a:prstGeom>
        </p:spPr>
      </p:pic>
      <p:pic>
        <p:nvPicPr>
          <p:cNvPr id="13" name="Picture 131"/>
          <p:cNvPicPr>
            <a:picLocks noChangeAspect="1"/>
          </p:cNvPicPr>
          <p:nvPr>
            <p:custDataLst>
              <p:tags r:id="rId8"/>
            </p:custDataLst>
          </p:nvPr>
        </p:nvPicPr>
        <p:blipFill>
          <a:blip r:embed="rId26"/>
          <a:srcRect/>
          <a:stretch>
            <a:fillRect/>
          </a:stretch>
        </p:blipFill>
        <p:spPr>
          <a:xfrm>
            <a:off x="2215156" y="3799426"/>
            <a:ext cx="869009" cy="855702"/>
          </a:xfrm>
          <a:prstGeom prst="rect">
            <a:avLst/>
          </a:prstGeom>
        </p:spPr>
      </p:pic>
      <p:cxnSp>
        <p:nvCxnSpPr>
          <p:cNvPr id="14" name="直线连接符 10"/>
          <p:cNvCxnSpPr/>
          <p:nvPr>
            <p:custDataLst>
              <p:tags r:id="rId9"/>
            </p:custDataLst>
          </p:nvPr>
        </p:nvCxnSpPr>
        <p:spPr>
          <a:xfrm>
            <a:off x="3844731" y="2590800"/>
            <a:ext cx="7365813" cy="0"/>
          </a:xfrm>
          <a:prstGeom prst="line">
            <a:avLst/>
          </a:prstGeom>
          <a:ln w="9525">
            <a:gradFill flip="none" rotWithShape="1">
              <a:gsLst>
                <a:gs pos="0">
                  <a:schemeClr val="accent1">
                    <a:lumMod val="5000"/>
                    <a:lumOff val="95000"/>
                    <a:alpha val="0"/>
                  </a:schemeClr>
                </a:gs>
                <a:gs pos="51000">
                  <a:schemeClr val="accent1">
                    <a:lumMod val="45000"/>
                    <a:lumOff val="55000"/>
                  </a:schemeClr>
                </a:gs>
                <a:gs pos="100000">
                  <a:schemeClr val="accent1">
                    <a:lumMod val="30000"/>
                    <a:lumOff val="70000"/>
                    <a:alpha val="0"/>
                  </a:schemeClr>
                </a:gs>
              </a:gsLst>
              <a:lin ang="0" scaled="1"/>
              <a:tileRect/>
            </a:gradFill>
            <a:prstDash val="sysDot"/>
          </a:ln>
        </p:spPr>
        <p:style>
          <a:lnRef idx="1">
            <a:schemeClr val="accent1"/>
          </a:lnRef>
          <a:fillRef idx="0">
            <a:schemeClr val="accent1"/>
          </a:fillRef>
          <a:effectRef idx="0">
            <a:schemeClr val="accent1"/>
          </a:effectRef>
          <a:fontRef idx="minor">
            <a:schemeClr val="tx1"/>
          </a:fontRef>
        </p:style>
      </p:cxnSp>
      <p:cxnSp>
        <p:nvCxnSpPr>
          <p:cNvPr id="15" name="直线连接符 71"/>
          <p:cNvCxnSpPr/>
          <p:nvPr>
            <p:custDataLst>
              <p:tags r:id="rId10"/>
            </p:custDataLst>
          </p:nvPr>
        </p:nvCxnSpPr>
        <p:spPr>
          <a:xfrm>
            <a:off x="3894907" y="3564205"/>
            <a:ext cx="7365813" cy="0"/>
          </a:xfrm>
          <a:prstGeom prst="line">
            <a:avLst/>
          </a:prstGeom>
          <a:ln w="9525">
            <a:gradFill flip="none" rotWithShape="1">
              <a:gsLst>
                <a:gs pos="0">
                  <a:schemeClr val="accent1">
                    <a:lumMod val="5000"/>
                    <a:lumOff val="95000"/>
                    <a:alpha val="0"/>
                  </a:schemeClr>
                </a:gs>
                <a:gs pos="51000">
                  <a:schemeClr val="accent1">
                    <a:lumMod val="45000"/>
                    <a:lumOff val="55000"/>
                  </a:schemeClr>
                </a:gs>
                <a:gs pos="100000">
                  <a:schemeClr val="accent1">
                    <a:lumMod val="30000"/>
                    <a:lumOff val="70000"/>
                    <a:alpha val="0"/>
                  </a:schemeClr>
                </a:gs>
              </a:gsLst>
              <a:lin ang="0" scaled="1"/>
              <a:tileRect/>
            </a:gradFill>
            <a:prstDash val="sysDot"/>
          </a:ln>
        </p:spPr>
        <p:style>
          <a:lnRef idx="1">
            <a:schemeClr val="accent1"/>
          </a:lnRef>
          <a:fillRef idx="0">
            <a:schemeClr val="accent1"/>
          </a:fillRef>
          <a:effectRef idx="0">
            <a:schemeClr val="accent1"/>
          </a:effectRef>
          <a:fontRef idx="minor">
            <a:schemeClr val="tx1"/>
          </a:fontRef>
        </p:style>
      </p:cxnSp>
      <p:cxnSp>
        <p:nvCxnSpPr>
          <p:cNvPr id="16" name="直线连接符 72"/>
          <p:cNvCxnSpPr/>
          <p:nvPr>
            <p:custDataLst>
              <p:tags r:id="rId11"/>
            </p:custDataLst>
          </p:nvPr>
        </p:nvCxnSpPr>
        <p:spPr>
          <a:xfrm>
            <a:off x="3844731" y="4655128"/>
            <a:ext cx="7365813" cy="0"/>
          </a:xfrm>
          <a:prstGeom prst="line">
            <a:avLst/>
          </a:prstGeom>
          <a:ln w="9525">
            <a:gradFill flip="none" rotWithShape="1">
              <a:gsLst>
                <a:gs pos="0">
                  <a:schemeClr val="accent1">
                    <a:lumMod val="5000"/>
                    <a:lumOff val="95000"/>
                    <a:alpha val="0"/>
                  </a:schemeClr>
                </a:gs>
                <a:gs pos="51000">
                  <a:schemeClr val="accent1">
                    <a:lumMod val="45000"/>
                    <a:lumOff val="55000"/>
                  </a:schemeClr>
                </a:gs>
                <a:gs pos="100000">
                  <a:schemeClr val="accent1">
                    <a:lumMod val="30000"/>
                    <a:lumOff val="70000"/>
                    <a:alpha val="0"/>
                  </a:schemeClr>
                </a:gs>
              </a:gsLst>
              <a:lin ang="0" scaled="1"/>
              <a:tileRect/>
            </a:gradFill>
            <a:prstDash val="sysDot"/>
          </a:ln>
        </p:spPr>
        <p:style>
          <a:lnRef idx="1">
            <a:schemeClr val="accent1"/>
          </a:lnRef>
          <a:fillRef idx="0">
            <a:schemeClr val="accent1"/>
          </a:fillRef>
          <a:effectRef idx="0">
            <a:schemeClr val="accent1"/>
          </a:effectRef>
          <a:fontRef idx="minor">
            <a:schemeClr val="tx1"/>
          </a:fontRef>
        </p:style>
      </p:cxnSp>
      <p:cxnSp>
        <p:nvCxnSpPr>
          <p:cNvPr id="17" name="直线连接符 73"/>
          <p:cNvCxnSpPr/>
          <p:nvPr/>
        </p:nvCxnSpPr>
        <p:spPr>
          <a:xfrm>
            <a:off x="3894906" y="5684561"/>
            <a:ext cx="7365813" cy="0"/>
          </a:xfrm>
          <a:prstGeom prst="line">
            <a:avLst/>
          </a:prstGeom>
          <a:ln w="9525">
            <a:gradFill flip="none" rotWithShape="1">
              <a:gsLst>
                <a:gs pos="0">
                  <a:schemeClr val="accent1">
                    <a:lumMod val="5000"/>
                    <a:lumOff val="95000"/>
                    <a:alpha val="0"/>
                  </a:schemeClr>
                </a:gs>
                <a:gs pos="51000">
                  <a:schemeClr val="accent1">
                    <a:lumMod val="45000"/>
                    <a:lumOff val="55000"/>
                  </a:schemeClr>
                </a:gs>
                <a:gs pos="100000">
                  <a:schemeClr val="accent1">
                    <a:lumMod val="30000"/>
                    <a:lumOff val="70000"/>
                    <a:alpha val="0"/>
                  </a:schemeClr>
                </a:gs>
              </a:gsLst>
              <a:lin ang="0" scaled="1"/>
              <a:tileRect/>
            </a:gradFill>
            <a:prstDash val="sysDot"/>
          </a:ln>
        </p:spPr>
        <p:style>
          <a:lnRef idx="1">
            <a:schemeClr val="accent1"/>
          </a:lnRef>
          <a:fillRef idx="0">
            <a:schemeClr val="accent1"/>
          </a:fillRef>
          <a:effectRef idx="0">
            <a:schemeClr val="accent1"/>
          </a:effectRef>
          <a:fontRef idx="minor">
            <a:schemeClr val="tx1"/>
          </a:fontRef>
        </p:style>
      </p:cxnSp>
      <p:cxnSp>
        <p:nvCxnSpPr>
          <p:cNvPr id="18" name="直线连接符 74"/>
          <p:cNvCxnSpPr/>
          <p:nvPr>
            <p:custDataLst>
              <p:tags r:id="rId12"/>
            </p:custDataLst>
          </p:nvPr>
        </p:nvCxnSpPr>
        <p:spPr>
          <a:xfrm>
            <a:off x="3808686" y="1389102"/>
            <a:ext cx="7365813" cy="0"/>
          </a:xfrm>
          <a:prstGeom prst="line">
            <a:avLst/>
          </a:prstGeom>
          <a:ln w="9525">
            <a:gradFill flip="none" rotWithShape="1">
              <a:gsLst>
                <a:gs pos="0">
                  <a:schemeClr val="accent1">
                    <a:lumMod val="5000"/>
                    <a:lumOff val="95000"/>
                    <a:alpha val="0"/>
                  </a:schemeClr>
                </a:gs>
                <a:gs pos="51000">
                  <a:schemeClr val="accent1">
                    <a:lumMod val="45000"/>
                    <a:lumOff val="55000"/>
                  </a:schemeClr>
                </a:gs>
                <a:gs pos="100000">
                  <a:schemeClr val="accent1">
                    <a:lumMod val="30000"/>
                    <a:lumOff val="70000"/>
                    <a:alpha val="0"/>
                  </a:schemeClr>
                </a:gs>
              </a:gsLst>
              <a:lin ang="0" scaled="1"/>
              <a:tileRect/>
            </a:gradFill>
            <a:prstDash val="sysDot"/>
          </a:ln>
        </p:spPr>
        <p:style>
          <a:lnRef idx="1">
            <a:schemeClr val="accent1"/>
          </a:lnRef>
          <a:fillRef idx="0">
            <a:schemeClr val="accent1"/>
          </a:fillRef>
          <a:effectRef idx="0">
            <a:schemeClr val="accent1"/>
          </a:effectRef>
          <a:fontRef idx="minor">
            <a:schemeClr val="tx1"/>
          </a:fontRef>
        </p:style>
      </p:cxnSp>
      <p:pic>
        <p:nvPicPr>
          <p:cNvPr id="19" name="Picture 131"/>
          <p:cNvPicPr>
            <a:picLocks noChangeAspect="1"/>
          </p:cNvPicPr>
          <p:nvPr>
            <p:custDataLst>
              <p:tags r:id="rId13"/>
            </p:custDataLst>
          </p:nvPr>
        </p:nvPicPr>
        <p:blipFill>
          <a:blip r:embed="rId26"/>
          <a:srcRect/>
          <a:stretch>
            <a:fillRect/>
          </a:stretch>
        </p:blipFill>
        <p:spPr>
          <a:xfrm>
            <a:off x="2209800" y="4813464"/>
            <a:ext cx="869009" cy="855702"/>
          </a:xfrm>
          <a:prstGeom prst="rect">
            <a:avLst/>
          </a:prstGeom>
        </p:spPr>
      </p:pic>
      <p:sp>
        <p:nvSpPr>
          <p:cNvPr id="20" name="文本框 19"/>
          <p:cNvSpPr txBox="1"/>
          <p:nvPr>
            <p:custDataLst>
              <p:tags r:id="rId14"/>
            </p:custDataLst>
          </p:nvPr>
        </p:nvSpPr>
        <p:spPr>
          <a:xfrm>
            <a:off x="2401835" y="737566"/>
            <a:ext cx="5469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01</a:t>
            </a:r>
            <a:endParaRPr kumimoji="0" lang="zh-CN" altLang="en-US" sz="2400" b="0"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1" name="文本框 20"/>
          <p:cNvSpPr txBox="1"/>
          <p:nvPr>
            <p:custDataLst>
              <p:tags r:id="rId15"/>
            </p:custDataLst>
          </p:nvPr>
        </p:nvSpPr>
        <p:spPr>
          <a:xfrm>
            <a:off x="2396479" y="1801098"/>
            <a:ext cx="5469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02</a:t>
            </a:r>
            <a:endParaRPr kumimoji="0" lang="zh-CN" altLang="en-US" sz="2400" b="0"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2" name="文本框 21"/>
          <p:cNvSpPr txBox="1"/>
          <p:nvPr>
            <p:custDataLst>
              <p:tags r:id="rId16"/>
            </p:custDataLst>
          </p:nvPr>
        </p:nvSpPr>
        <p:spPr>
          <a:xfrm>
            <a:off x="2412263" y="2907768"/>
            <a:ext cx="5469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03</a:t>
            </a:r>
            <a:endParaRPr kumimoji="0" lang="zh-CN" altLang="en-US" sz="2400" b="0"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3" name="文本框 22"/>
          <p:cNvSpPr txBox="1"/>
          <p:nvPr>
            <p:custDataLst>
              <p:tags r:id="rId17"/>
            </p:custDataLst>
          </p:nvPr>
        </p:nvSpPr>
        <p:spPr>
          <a:xfrm>
            <a:off x="2401835" y="4022570"/>
            <a:ext cx="5469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04</a:t>
            </a:r>
            <a:endParaRPr kumimoji="0" lang="zh-CN" altLang="en-US" sz="2400" b="0"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4" name="文本框 23"/>
          <p:cNvSpPr txBox="1"/>
          <p:nvPr>
            <p:custDataLst>
              <p:tags r:id="rId18"/>
            </p:custDataLst>
          </p:nvPr>
        </p:nvSpPr>
        <p:spPr>
          <a:xfrm>
            <a:off x="2401835" y="5056442"/>
            <a:ext cx="5469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05</a:t>
            </a:r>
            <a:endParaRPr kumimoji="0" lang="zh-CN" altLang="en-US" sz="2400" b="0"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5" name="文本框 24"/>
          <p:cNvSpPr txBox="1"/>
          <p:nvPr>
            <p:custDataLst>
              <p:tags r:id="rId19"/>
            </p:custDataLst>
          </p:nvPr>
        </p:nvSpPr>
        <p:spPr>
          <a:xfrm>
            <a:off x="3249078" y="4988846"/>
            <a:ext cx="1206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sym typeface="+mn-lt"/>
              </a:rPr>
              <a:t>公平性</a:t>
            </a:r>
          </a:p>
        </p:txBody>
      </p:sp>
      <p:sp>
        <p:nvSpPr>
          <p:cNvPr id="26" name="文本框 25"/>
          <p:cNvSpPr txBox="1"/>
          <p:nvPr>
            <p:custDataLst>
              <p:tags r:id="rId20"/>
            </p:custDataLst>
          </p:nvPr>
        </p:nvSpPr>
        <p:spPr>
          <a:xfrm>
            <a:off x="4522411" y="727630"/>
            <a:ext cx="6999779" cy="646331"/>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rPr>
              <a:t>特泊替尼片，全球首个高选择性</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rPr>
              <a:t>MET</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rPr>
              <a:t>抑制剂，</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Verdana" panose="020B0604030504040204" pitchFamily="34" charset="0"/>
              </a:rPr>
              <a:t>唯一获得完全批准的</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rPr>
              <a:t>用于</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rPr>
              <a:t>METex14</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rPr>
              <a:t>跳跃突变</a:t>
            </a:r>
            <a:r>
              <a:rPr lang="zh-CN" altLang="en-US" b="1" dirty="0">
                <a:solidFill>
                  <a:srgbClr val="C00000"/>
                </a:solidFill>
                <a:latin typeface="微软雅黑" panose="020B0503020204020204" pitchFamily="34" charset="-122"/>
                <a:ea typeface="微软雅黑" panose="020B0503020204020204" pitchFamily="34" charset="-122"/>
              </a:rPr>
              <a:t>全线治疗</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rPr>
              <a:t>的靶向药</a:t>
            </a:r>
            <a:endPar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7" name="文本框 26"/>
          <p:cNvSpPr txBox="1"/>
          <p:nvPr>
            <p:custDataLst>
              <p:tags r:id="rId21"/>
            </p:custDataLst>
          </p:nvPr>
        </p:nvSpPr>
        <p:spPr>
          <a:xfrm>
            <a:off x="4506082" y="1600200"/>
            <a:ext cx="6999779" cy="923330"/>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b="1" dirty="0">
                <a:solidFill>
                  <a:srgbClr val="000000"/>
                </a:solidFill>
                <a:latin typeface="微软雅黑" panose="020B0503020204020204" pitchFamily="34" charset="-122"/>
                <a:ea typeface="微软雅黑" panose="020B0503020204020204" pitchFamily="34" charset="-122"/>
              </a:rPr>
              <a:t>对晚期</a:t>
            </a:r>
            <a:r>
              <a:rPr lang="en-US" altLang="zh-CN" b="1" dirty="0">
                <a:solidFill>
                  <a:srgbClr val="000000"/>
                </a:solidFill>
                <a:latin typeface="微软雅黑" panose="020B0503020204020204" pitchFamily="34" charset="-122"/>
                <a:ea typeface="微软雅黑" panose="020B0503020204020204" pitchFamily="34" charset="-122"/>
              </a:rPr>
              <a:t>1L</a:t>
            </a:r>
            <a:r>
              <a:rPr lang="zh-CN" altLang="en-US" b="1" dirty="0">
                <a:solidFill>
                  <a:srgbClr val="000000"/>
                </a:solidFill>
                <a:latin typeface="微软雅黑" panose="020B0503020204020204" pitchFamily="34" charset="-122"/>
                <a:ea typeface="微软雅黑" panose="020B0503020204020204" pitchFamily="34" charset="-122"/>
              </a:rPr>
              <a:t>、≥</a:t>
            </a:r>
            <a:r>
              <a:rPr lang="en-US" altLang="zh-CN" b="1" dirty="0">
                <a:solidFill>
                  <a:srgbClr val="000000"/>
                </a:solidFill>
                <a:latin typeface="微软雅黑" panose="020B0503020204020204" pitchFamily="34" charset="-122"/>
                <a:ea typeface="微软雅黑" panose="020B0503020204020204" pitchFamily="34" charset="-122"/>
              </a:rPr>
              <a:t>2L</a:t>
            </a:r>
            <a:r>
              <a:rPr lang="zh-CN" altLang="en-US" b="1" dirty="0">
                <a:solidFill>
                  <a:srgbClr val="000000"/>
                </a:solidFill>
                <a:latin typeface="微软雅黑" panose="020B0503020204020204" pitchFamily="34" charset="-122"/>
                <a:ea typeface="微软雅黑" panose="020B0503020204020204" pitchFamily="34" charset="-122"/>
              </a:rPr>
              <a:t>、亚洲人群和脑转移人群均显示了强大且持久的疗效：亚洲组织活检阳性人群</a:t>
            </a:r>
            <a:r>
              <a:rPr lang="en-US" altLang="zh-CN" b="1" dirty="0">
                <a:solidFill>
                  <a:srgbClr val="000000"/>
                </a:solidFill>
                <a:latin typeface="微软雅黑" panose="020B0503020204020204" pitchFamily="34" charset="-122"/>
                <a:ea typeface="微软雅黑" panose="020B0503020204020204" pitchFamily="34" charset="-122"/>
              </a:rPr>
              <a:t>1L</a:t>
            </a:r>
            <a:r>
              <a:rPr lang="zh-CN" altLang="en-US" b="1" dirty="0">
                <a:solidFill>
                  <a:srgbClr val="000000"/>
                </a:solidFill>
                <a:latin typeface="微软雅黑" panose="020B0503020204020204" pitchFamily="34" charset="-122"/>
                <a:ea typeface="微软雅黑" panose="020B0503020204020204" pitchFamily="34" charset="-122"/>
              </a:rPr>
              <a:t>治疗</a:t>
            </a:r>
            <a:r>
              <a:rPr lang="zh-CN" altLang="en-US" b="1" dirty="0">
                <a:solidFill>
                  <a:srgbClr val="C00000"/>
                </a:solidFill>
                <a:latin typeface="微软雅黑" panose="020B0503020204020204" pitchFamily="34" charset="-122"/>
                <a:ea typeface="微软雅黑" panose="020B0503020204020204" pitchFamily="34" charset="-122"/>
              </a:rPr>
              <a:t>中位</a:t>
            </a:r>
            <a:r>
              <a:rPr lang="en-US" altLang="zh-CN" b="1" dirty="0">
                <a:solidFill>
                  <a:srgbClr val="C00000"/>
                </a:solidFill>
                <a:latin typeface="微软雅黑" panose="020B0503020204020204" pitchFamily="34" charset="-122"/>
                <a:ea typeface="微软雅黑" panose="020B0503020204020204" pitchFamily="34" charset="-122"/>
              </a:rPr>
              <a:t>PFS</a:t>
            </a:r>
            <a:r>
              <a:rPr lang="zh-CN" altLang="en-US" b="1" dirty="0">
                <a:solidFill>
                  <a:srgbClr val="C00000"/>
                </a:solidFill>
                <a:latin typeface="微软雅黑" panose="020B0503020204020204" pitchFamily="34" charset="-122"/>
                <a:ea typeface="微软雅黑" panose="020B0503020204020204" pitchFamily="34" charset="-122"/>
              </a:rPr>
              <a:t>达</a:t>
            </a:r>
            <a:r>
              <a:rPr lang="en-US" altLang="zh-CN" b="1" dirty="0">
                <a:solidFill>
                  <a:srgbClr val="C00000"/>
                </a:solidFill>
                <a:latin typeface="微软雅黑" panose="020B0503020204020204" pitchFamily="34" charset="-122"/>
                <a:ea typeface="微软雅黑" panose="020B0503020204020204" pitchFamily="34" charset="-122"/>
              </a:rPr>
              <a:t>16.5</a:t>
            </a:r>
            <a:r>
              <a:rPr lang="zh-CN" altLang="en-US" b="1" dirty="0">
                <a:solidFill>
                  <a:srgbClr val="C00000"/>
                </a:solidFill>
                <a:latin typeface="微软雅黑" panose="020B0503020204020204" pitchFamily="34" charset="-122"/>
                <a:ea typeface="微软雅黑" panose="020B0503020204020204" pitchFamily="34" charset="-122"/>
              </a:rPr>
              <a:t>月，中位</a:t>
            </a:r>
            <a:r>
              <a:rPr lang="en-US" altLang="zh-CN" b="1" dirty="0">
                <a:solidFill>
                  <a:srgbClr val="C00000"/>
                </a:solidFill>
                <a:latin typeface="微软雅黑" panose="020B0503020204020204" pitchFamily="34" charset="-122"/>
                <a:ea typeface="微软雅黑" panose="020B0503020204020204" pitchFamily="34" charset="-122"/>
              </a:rPr>
              <a:t>OS</a:t>
            </a:r>
            <a:r>
              <a:rPr lang="zh-CN" altLang="en-US" b="1" dirty="0">
                <a:solidFill>
                  <a:srgbClr val="C00000"/>
                </a:solidFill>
                <a:latin typeface="微软雅黑" panose="020B0503020204020204" pitchFamily="34" charset="-122"/>
                <a:ea typeface="微软雅黑" panose="020B0503020204020204" pitchFamily="34" charset="-122"/>
              </a:rPr>
              <a:t>达</a:t>
            </a:r>
            <a:r>
              <a:rPr lang="en-US" altLang="zh-CN" b="1" dirty="0">
                <a:solidFill>
                  <a:srgbClr val="C00000"/>
                </a:solidFill>
                <a:latin typeface="微软雅黑" panose="020B0503020204020204" pitchFamily="34" charset="-122"/>
                <a:ea typeface="微软雅黑" panose="020B0503020204020204" pitchFamily="34" charset="-122"/>
              </a:rPr>
              <a:t>32.7</a:t>
            </a:r>
            <a:r>
              <a:rPr lang="zh-CN" altLang="en-US" b="1" dirty="0">
                <a:solidFill>
                  <a:srgbClr val="C00000"/>
                </a:solidFill>
                <a:latin typeface="微软雅黑" panose="020B0503020204020204" pitchFamily="34" charset="-122"/>
                <a:ea typeface="微软雅黑" panose="020B0503020204020204" pitchFamily="34" charset="-122"/>
              </a:rPr>
              <a:t>月</a:t>
            </a:r>
            <a:r>
              <a:rPr lang="zh-CN" altLang="en-US" b="1" dirty="0">
                <a:solidFill>
                  <a:srgbClr val="000000"/>
                </a:solidFill>
                <a:latin typeface="微软雅黑" panose="020B0503020204020204" pitchFamily="34" charset="-122"/>
                <a:ea typeface="微软雅黑" panose="020B0503020204020204" pitchFamily="34" charset="-122"/>
              </a:rPr>
              <a:t>，</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rPr>
              <a:t>颅内疾病控制</a:t>
            </a: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Verdana" panose="020B0604030504040204" pitchFamily="34" charset="0"/>
              </a:rPr>
              <a:t>DCR</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Verdana" panose="020B0604030504040204" pitchFamily="34" charset="0"/>
              </a:rPr>
              <a:t>达</a:t>
            </a: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Verdana" panose="020B0604030504040204" pitchFamily="34" charset="0"/>
              </a:rPr>
              <a:t>88%</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Verdana" panose="020B0604030504040204" pitchFamily="34" charset="0"/>
              </a:rPr>
              <a:t>，颅内中位</a:t>
            </a: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Verdana" panose="020B0604030504040204" pitchFamily="34" charset="0"/>
              </a:rPr>
              <a:t>PFS</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Verdana" panose="020B0604030504040204" pitchFamily="34" charset="0"/>
              </a:rPr>
              <a:t>达</a:t>
            </a: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Verdana" panose="020B0604030504040204" pitchFamily="34" charset="0"/>
              </a:rPr>
              <a:t>20.9</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Verdana" panose="020B0604030504040204" pitchFamily="34" charset="0"/>
              </a:rPr>
              <a:t>月</a:t>
            </a:r>
            <a:endPar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sp>
        <p:nvSpPr>
          <p:cNvPr id="28" name="文本框 27"/>
          <p:cNvSpPr txBox="1"/>
          <p:nvPr>
            <p:custDataLst>
              <p:tags r:id="rId22"/>
            </p:custDataLst>
          </p:nvPr>
        </p:nvSpPr>
        <p:spPr>
          <a:xfrm>
            <a:off x="4495800" y="2780123"/>
            <a:ext cx="7026390" cy="646331"/>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rPr>
              <a:t>大部分不良事件较轻，</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Verdana" panose="020B0604030504040204" pitchFamily="34" charset="0"/>
              </a:rPr>
              <a:t>肝毒性</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rPr>
              <a:t>指标更优，</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Verdana" panose="020B0604030504040204" pitchFamily="34" charset="0"/>
              </a:rPr>
              <a:t>水肿</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rPr>
              <a:t>发生率低</a:t>
            </a:r>
            <a:endPar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全球无撤市信息，在中国、美国、欧盟无黑框警告</a:t>
            </a:r>
          </a:p>
        </p:txBody>
      </p:sp>
      <p:sp>
        <p:nvSpPr>
          <p:cNvPr id="29" name="文本框 28"/>
          <p:cNvSpPr txBox="1"/>
          <p:nvPr>
            <p:custDataLst>
              <p:tags r:id="rId23"/>
            </p:custDataLst>
          </p:nvPr>
        </p:nvSpPr>
        <p:spPr>
          <a:xfrm>
            <a:off x="4528457" y="4871776"/>
            <a:ext cx="6825343" cy="646331"/>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rPr>
              <a:t>为</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Verdana" panose="020B0604030504040204" pitchFamily="34" charset="0"/>
              </a:rPr>
              <a:t>无法取得组织标本</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rPr>
              <a:t>的</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rPr>
              <a:t>METex14</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rPr>
              <a:t>跳突</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rPr>
              <a:t>NSCLC</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rPr>
              <a:t>患者提供了</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Verdana" panose="020B0604030504040204" pitchFamily="34" charset="0"/>
              </a:rPr>
              <a:t>精准治疗的机会，</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rPr>
              <a:t>弥补医保目录空白</a:t>
            </a:r>
            <a:endPar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0" name="文本框 29"/>
          <p:cNvSpPr txBox="1"/>
          <p:nvPr>
            <p:custDataLst>
              <p:tags r:id="rId24"/>
            </p:custDataLst>
          </p:nvPr>
        </p:nvSpPr>
        <p:spPr>
          <a:xfrm>
            <a:off x="4522410" y="3952114"/>
            <a:ext cx="7136189" cy="646331"/>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更易在肿瘤组织中高度浓集，具有超过谷美替尼片</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10倍以上的</a:t>
            </a:r>
            <a:endPar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R="0" lvl="0" algn="just" defTabSz="914400" rtl="0" eaLnBrk="1" fontAlgn="auto" latinLnBrk="0" hangingPunct="1">
              <a:lnSpc>
                <a:spcPct val="100000"/>
              </a:lnSpc>
              <a:spcBef>
                <a:spcPts val="0"/>
              </a:spcBef>
              <a:spcAft>
                <a:spcPts val="0"/>
              </a:spcAft>
              <a:buClrTx/>
              <a:buSzTx/>
              <a:tabLst/>
              <a:defRPr/>
            </a:pP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    C-MET靶向蛋白结合力</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，为患者带来显著获益</a:t>
            </a:r>
            <a:endParaRPr kumimoji="0" lang="zh-CN" altLang="en-US" sz="1800" b="0" i="0" u="none" strike="noStrike" kern="1200" cap="none" spc="0" normalizeH="0" baseline="0" noProof="0" dirty="0">
              <a:ln>
                <a:noFill/>
              </a:ln>
              <a:solidFill>
                <a:srgbClr val="FFA300"/>
              </a:solidFill>
              <a:effectLst/>
              <a:uLnTx/>
              <a:uFillTx/>
              <a:latin typeface="微软雅黑" panose="020B0503020204020204" pitchFamily="34" charset="-122"/>
              <a:ea typeface="微软雅黑" panose="020B0503020204020204" pitchFamily="34" charset="-122"/>
              <a:cs typeface="+mn-cs"/>
            </a:endParaRPr>
          </a:p>
        </p:txBody>
      </p:sp>
      <p:sp>
        <p:nvSpPr>
          <p:cNvPr id="31" name="矩形 30"/>
          <p:cNvSpPr/>
          <p:nvPr/>
        </p:nvSpPr>
        <p:spPr>
          <a:xfrm>
            <a:off x="571847" y="429790"/>
            <a:ext cx="1458091" cy="107721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lt"/>
              </a:rPr>
              <a:t>目录</a:t>
            </a:r>
            <a:endParaRPr kumimoji="0" lang="en-US" altLang="zh-CN" sz="4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lt"/>
              </a:rPr>
              <a:t>contents</a:t>
            </a:r>
            <a:endParaRPr kumimoji="0" lang="en-US"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lt"/>
            </a:endParaRPr>
          </a:p>
        </p:txBody>
      </p:sp>
      <p:pic>
        <p:nvPicPr>
          <p:cNvPr id="32" name="Picture 127"/>
          <p:cNvPicPr>
            <a:picLocks noChangeAspect="1"/>
          </p:cNvPicPr>
          <p:nvPr/>
        </p:nvPicPr>
        <p:blipFill>
          <a:blip r:embed="rId27"/>
          <a:srcRect/>
          <a:stretch>
            <a:fillRect/>
          </a:stretch>
        </p:blipFill>
        <p:spPr>
          <a:xfrm rot="5400000">
            <a:off x="-152429" y="566095"/>
            <a:ext cx="1438455" cy="804609"/>
          </a:xfrm>
          <a:prstGeom prst="rect">
            <a:avLst/>
          </a:prstGeom>
        </p:spPr>
      </p:pic>
      <p:sp>
        <p:nvSpPr>
          <p:cNvPr id="3" name="灯片编号占位符 1">
            <a:extLst>
              <a:ext uri="{FF2B5EF4-FFF2-40B4-BE49-F238E27FC236}">
                <a16:creationId xmlns:a16="http://schemas.microsoft.com/office/drawing/2014/main" id="{C5805BCE-FC64-42A4-03C4-982B03526B6C}"/>
              </a:ext>
            </a:extLst>
          </p:cNvPr>
          <p:cNvSpPr>
            <a:spLocks noGrp="1"/>
          </p:cNvSpPr>
          <p:nvPr>
            <p:ph type="sldNum" sz="quarter" idx="12"/>
          </p:nvPr>
        </p:nvSpPr>
        <p:spPr>
          <a:xfrm>
            <a:off x="11517312" y="6405762"/>
            <a:ext cx="53339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BD0C2C-16A1-A948-A40F-15152977CC7B}" type="slidenum">
              <a:rPr kumimoji="0" lang="en-US" sz="1400" b="0" i="0" u="none" strike="noStrike" kern="1200" cap="none" spc="0" normalizeH="0" baseline="0" noProof="0" smtClean="0">
                <a:ln>
                  <a:noFill/>
                </a:ln>
                <a:solidFill>
                  <a:srgbClr val="651869"/>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圆角 27"/>
          <p:cNvSpPr/>
          <p:nvPr/>
        </p:nvSpPr>
        <p:spPr>
          <a:xfrm>
            <a:off x="582012" y="3758109"/>
            <a:ext cx="10756685" cy="260154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 name="矩形: 圆角 2"/>
          <p:cNvSpPr/>
          <p:nvPr/>
        </p:nvSpPr>
        <p:spPr>
          <a:xfrm>
            <a:off x="0" y="181424"/>
            <a:ext cx="1447800" cy="69668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基本信息</a:t>
            </a:r>
            <a:endParaRPr kumimoji="0" lang="en-US" altLang="zh-CN" sz="2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1/3</a:t>
            </a:r>
            <a:endPar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aphicFrame>
        <p:nvGraphicFramePr>
          <p:cNvPr id="4" name="表格 4"/>
          <p:cNvGraphicFramePr>
            <a:graphicFrameLocks noGrp="1"/>
          </p:cNvGraphicFramePr>
          <p:nvPr>
            <p:custDataLst>
              <p:tags r:id="rId1"/>
            </p:custDataLst>
          </p:nvPr>
        </p:nvGraphicFramePr>
        <p:xfrm>
          <a:off x="636073" y="1237472"/>
          <a:ext cx="5394300" cy="4519480"/>
        </p:xfrm>
        <a:graphic>
          <a:graphicData uri="http://schemas.openxmlformats.org/drawingml/2006/table">
            <a:tbl>
              <a:tblPr firstRow="1" bandRow="1">
                <a:tableStyleId>{5C22544A-7EE6-4342-B048-85BDC9FD1C3A}</a:tableStyleId>
              </a:tblPr>
              <a:tblGrid>
                <a:gridCol w="1618621">
                  <a:extLst>
                    <a:ext uri="{9D8B030D-6E8A-4147-A177-3AD203B41FA5}">
                      <a16:colId xmlns:a16="http://schemas.microsoft.com/office/drawing/2014/main" val="20000"/>
                    </a:ext>
                  </a:extLst>
                </a:gridCol>
                <a:gridCol w="3775679">
                  <a:extLst>
                    <a:ext uri="{9D8B030D-6E8A-4147-A177-3AD203B41FA5}">
                      <a16:colId xmlns:a16="http://schemas.microsoft.com/office/drawing/2014/main" val="20001"/>
                    </a:ext>
                  </a:extLst>
                </a:gridCol>
              </a:tblGrid>
              <a:tr h="792891">
                <a:tc>
                  <a:txBody>
                    <a:bodyPr/>
                    <a:lstStyle/>
                    <a:p>
                      <a:pPr algn="l"/>
                      <a:r>
                        <a:rPr kumimoji="0" lang="en-US" altLang="zh-CN"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药品通用名称</a:t>
                      </a:r>
                      <a:r>
                        <a:rPr kumimoji="0" lang="en-US" altLang="zh-CN"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400" b="1" dirty="0">
                        <a:solidFill>
                          <a:schemeClr val="tx1"/>
                        </a:solidFill>
                        <a:latin typeface="微软雅黑" panose="020B0503020204020204" pitchFamily="34" charset="-122"/>
                        <a:ea typeface="微软雅黑" panose="020B0503020204020204" pitchFamily="34" charset="-122"/>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kumimoji="0" lang="zh-CN" altLang="en-US" sz="1400" b="0" i="0" u="none" strike="noStrike" kern="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宋体" panose="02010600030101010101" pitchFamily="2" charset="-122"/>
                        </a:rPr>
                        <a:t>盐酸特泊替尼片</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792891">
                <a:tc>
                  <a:txBody>
                    <a:bodyPr/>
                    <a:lstStyle/>
                    <a:p>
                      <a:pPr algn="l"/>
                      <a:r>
                        <a:rPr lang="en-US" altLang="zh-CN" sz="1400" b="1" dirty="0">
                          <a:latin typeface="微软雅黑" panose="020B0503020204020204" pitchFamily="34" charset="-122"/>
                          <a:ea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rPr>
                        <a:t>商品名</a:t>
                      </a:r>
                      <a:r>
                        <a:rPr lang="en-US" altLang="zh-CN" sz="1400" b="1" dirty="0">
                          <a:latin typeface="微软雅黑" panose="020B0503020204020204" pitchFamily="34" charset="-122"/>
                          <a:ea typeface="微软雅黑" panose="020B0503020204020204" pitchFamily="34" charset="-122"/>
                        </a:rPr>
                        <a:t>】</a:t>
                      </a:r>
                      <a:endParaRPr lang="zh-CN" altLang="en-US" sz="1400" b="1" dirty="0">
                        <a:latin typeface="微软雅黑" panose="020B0503020204020204" pitchFamily="34" charset="-122"/>
                        <a:ea typeface="微软雅黑" panose="020B0503020204020204" pitchFamily="34" charset="-122"/>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zh-CN" altLang="en-US" sz="1400" dirty="0">
                          <a:solidFill>
                            <a:schemeClr val="accent5"/>
                          </a:solidFill>
                          <a:latin typeface="微软雅黑" panose="020B0503020204020204" pitchFamily="34" charset="-122"/>
                          <a:ea typeface="微软雅黑" panose="020B0503020204020204" pitchFamily="34" charset="-122"/>
                          <a:cs typeface="Verdana" panose="020B0604030504040204" pitchFamily="34" charset="0"/>
                        </a:rPr>
                        <a:t>拓得康</a:t>
                      </a:r>
                      <a:r>
                        <a:rPr lang="en-US" altLang="zh-CN" sz="1400" baseline="30000" dirty="0">
                          <a:solidFill>
                            <a:schemeClr val="accent5"/>
                          </a:solidFill>
                          <a:latin typeface="微软雅黑" panose="020B0503020204020204" pitchFamily="34" charset="-122"/>
                          <a:ea typeface="微软雅黑" panose="020B0503020204020204" pitchFamily="34" charset="-122"/>
                          <a:cs typeface="Verdana" panose="020B0604030504040204" pitchFamily="34" charset="0"/>
                        </a:rPr>
                        <a:t>®</a:t>
                      </a:r>
                      <a:endParaRPr kumimoji="0" lang="en-US" altLang="zh-CN" sz="1400" b="0" i="0" u="none" strike="noStrike" kern="0" cap="none" spc="0" normalizeH="0" baseline="30000" noProof="0" dirty="0">
                        <a:ln>
                          <a:noFill/>
                        </a:ln>
                        <a:solidFill>
                          <a:schemeClr val="accent5"/>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792891">
                <a:tc>
                  <a:txBody>
                    <a:bodyPr/>
                    <a:lstStyle/>
                    <a:p>
                      <a:pPr algn="l"/>
                      <a:r>
                        <a:rPr kumimoji="0" lang="en-US" altLang="zh-CN" sz="1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zh-CN" sz="1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rPr>
                        <a:t>注册规格</a:t>
                      </a:r>
                      <a:r>
                        <a:rPr kumimoji="0" lang="en-US" altLang="zh-CN" sz="1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400" b="1" dirty="0">
                        <a:latin typeface="微软雅黑" panose="020B0503020204020204" pitchFamily="34" charset="-122"/>
                        <a:ea typeface="微软雅黑" panose="020B0503020204020204" pitchFamily="34" charset="-122"/>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altLang="zh-CN" sz="1400" spc="10" dirty="0">
                          <a:solidFill>
                            <a:schemeClr val="accent5"/>
                          </a:solidFill>
                          <a:latin typeface="微软雅黑" panose="020B0503020204020204" pitchFamily="34" charset="-122"/>
                          <a:ea typeface="微软雅黑" panose="020B0503020204020204" pitchFamily="34" charset="-122"/>
                          <a:cs typeface="Verdana" panose="020B0604030504040204"/>
                        </a:rPr>
                        <a:t>225mg/</a:t>
                      </a:r>
                      <a:r>
                        <a:rPr lang="zh-CN" altLang="en-US" sz="1400" spc="10" dirty="0">
                          <a:solidFill>
                            <a:schemeClr val="accent5"/>
                          </a:solidFill>
                          <a:latin typeface="微软雅黑" panose="020B0503020204020204" pitchFamily="34" charset="-122"/>
                          <a:ea typeface="微软雅黑" panose="020B0503020204020204" pitchFamily="34" charset="-122"/>
                          <a:cs typeface="Verdana" panose="020B0604030504040204"/>
                        </a:rPr>
                        <a:t>片</a:t>
                      </a:r>
                      <a:r>
                        <a:rPr lang="zh-CN" altLang="en-US" sz="1400" spc="1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spc="15"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按</a:t>
                      </a:r>
                      <a:r>
                        <a:rPr lang="en-US" altLang="zh-CN" sz="1400" spc="5" dirty="0">
                          <a:solidFill>
                            <a:schemeClr val="accent5"/>
                          </a:solidFill>
                          <a:latin typeface="微软雅黑" panose="020B0503020204020204" pitchFamily="34" charset="-122"/>
                          <a:ea typeface="微软雅黑" panose="020B0503020204020204" pitchFamily="34" charset="-122"/>
                          <a:cs typeface="Verdana" panose="020B0604030504040204"/>
                        </a:rPr>
                        <a:t>C</a:t>
                      </a:r>
                      <a:r>
                        <a:rPr lang="en-US" altLang="zh-CN" sz="1400" spc="7" baseline="-32000" dirty="0">
                          <a:solidFill>
                            <a:schemeClr val="accent5"/>
                          </a:solidFill>
                          <a:latin typeface="微软雅黑" panose="020B0503020204020204" pitchFamily="34" charset="-122"/>
                          <a:ea typeface="微软雅黑" panose="020B0503020204020204" pitchFamily="34" charset="-122"/>
                          <a:cs typeface="Verdana" panose="020B0604030504040204"/>
                        </a:rPr>
                        <a:t>29</a:t>
                      </a:r>
                      <a:r>
                        <a:rPr lang="en-US" altLang="zh-CN" sz="1400" spc="5" dirty="0">
                          <a:solidFill>
                            <a:schemeClr val="accent5"/>
                          </a:solidFill>
                          <a:latin typeface="微软雅黑" panose="020B0503020204020204" pitchFamily="34" charset="-122"/>
                          <a:ea typeface="微软雅黑" panose="020B0503020204020204" pitchFamily="34" charset="-122"/>
                          <a:cs typeface="Verdana" panose="020B0604030504040204"/>
                        </a:rPr>
                        <a:t>H</a:t>
                      </a:r>
                      <a:r>
                        <a:rPr lang="en-US" altLang="zh-CN" sz="1400" spc="7" baseline="-32000" dirty="0">
                          <a:solidFill>
                            <a:schemeClr val="accent5"/>
                          </a:solidFill>
                          <a:latin typeface="微软雅黑" panose="020B0503020204020204" pitchFamily="34" charset="-122"/>
                          <a:ea typeface="微软雅黑" panose="020B0503020204020204" pitchFamily="34" charset="-122"/>
                          <a:cs typeface="Verdana" panose="020B0604030504040204"/>
                        </a:rPr>
                        <a:t>28</a:t>
                      </a:r>
                      <a:r>
                        <a:rPr lang="en-US" altLang="zh-CN" sz="1400" spc="5" dirty="0">
                          <a:solidFill>
                            <a:schemeClr val="accent5"/>
                          </a:solidFill>
                          <a:latin typeface="微软雅黑" panose="020B0503020204020204" pitchFamily="34" charset="-122"/>
                          <a:ea typeface="微软雅黑" panose="020B0503020204020204" pitchFamily="34" charset="-122"/>
                          <a:cs typeface="Verdana" panose="020B0604030504040204"/>
                        </a:rPr>
                        <a:t>N</a:t>
                      </a:r>
                      <a:r>
                        <a:rPr lang="en-US" altLang="zh-CN" sz="1400" spc="7" baseline="-32000" dirty="0">
                          <a:solidFill>
                            <a:schemeClr val="accent5"/>
                          </a:solidFill>
                          <a:latin typeface="微软雅黑" panose="020B0503020204020204" pitchFamily="34" charset="-122"/>
                          <a:ea typeface="微软雅黑" panose="020B0503020204020204" pitchFamily="34" charset="-122"/>
                          <a:cs typeface="Verdana" panose="020B0604030504040204"/>
                        </a:rPr>
                        <a:t>6</a:t>
                      </a:r>
                      <a:r>
                        <a:rPr lang="en-US" altLang="zh-CN" sz="1400" spc="5" dirty="0">
                          <a:solidFill>
                            <a:schemeClr val="accent5"/>
                          </a:solidFill>
                          <a:latin typeface="微软雅黑" panose="020B0503020204020204" pitchFamily="34" charset="-122"/>
                          <a:ea typeface="微软雅黑" panose="020B0503020204020204" pitchFamily="34" charset="-122"/>
                          <a:cs typeface="Verdana" panose="020B0604030504040204"/>
                        </a:rPr>
                        <a:t>O</a:t>
                      </a:r>
                      <a:r>
                        <a:rPr lang="en-US" altLang="zh-CN" sz="1400" spc="7" baseline="-32000" dirty="0">
                          <a:solidFill>
                            <a:schemeClr val="accent5"/>
                          </a:solidFill>
                          <a:latin typeface="微软雅黑" panose="020B0503020204020204" pitchFamily="34" charset="-122"/>
                          <a:ea typeface="微软雅黑" panose="020B0503020204020204" pitchFamily="34" charset="-122"/>
                          <a:cs typeface="Verdana" panose="020B0604030504040204"/>
                        </a:rPr>
                        <a:t>2</a:t>
                      </a:r>
                      <a:r>
                        <a:rPr lang="zh-CN" altLang="en-US" sz="1400" spc="15"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计），</a:t>
                      </a:r>
                      <a:r>
                        <a:rPr lang="en-US" altLang="zh-CN" sz="1400" spc="15"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60</a:t>
                      </a:r>
                      <a:r>
                        <a:rPr lang="zh-CN" altLang="en-US" sz="1400" spc="15"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片</a:t>
                      </a:r>
                      <a:r>
                        <a:rPr lang="en-US" altLang="zh-CN" sz="1400" spc="15"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spc="15"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盒</a:t>
                      </a:r>
                      <a:endParaRPr kumimoji="0" lang="zh-CN" altLang="en-US" sz="1400" b="0" i="0" u="none" strike="noStrike" kern="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1347916">
                <a:tc>
                  <a:txBody>
                    <a:bodyPr/>
                    <a:lstStyle/>
                    <a:p>
                      <a:pPr algn="l"/>
                      <a:r>
                        <a:rPr kumimoji="0" lang="en-US" altLang="zh-CN"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anose="02010600030101010101" pitchFamily="2" charset="-122"/>
                        </a:rPr>
                        <a:t>【</a:t>
                      </a:r>
                      <a:r>
                        <a:rPr kumimoji="0" lang="zh-CN" altLang="en-US"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anose="02010600030101010101" pitchFamily="2" charset="-122"/>
                        </a:rPr>
                        <a:t>适应症</a:t>
                      </a:r>
                      <a:r>
                        <a:rPr kumimoji="0" lang="en-US" altLang="zh-CN"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宋体" panose="02010600030101010101" pitchFamily="2" charset="-122"/>
                        </a:rPr>
                        <a:t>】</a:t>
                      </a:r>
                      <a:endParaRPr lang="zh-CN" altLang="en-US" sz="1400" b="1" dirty="0">
                        <a:latin typeface="微软雅黑" panose="020B0503020204020204" pitchFamily="34" charset="-122"/>
                        <a:ea typeface="微软雅黑" panose="020B0503020204020204" pitchFamily="34" charset="-122"/>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marR="0" lvl="0" indent="0" algn="just" defTabSz="914400" rtl="0" eaLnBrk="1" fontAlgn="auto" latinLnBrk="0" hangingPunct="1">
                        <a:lnSpc>
                          <a:spcPct val="100000"/>
                        </a:lnSpc>
                        <a:spcBef>
                          <a:spcPts val="0"/>
                        </a:spcBef>
                        <a:spcAft>
                          <a:spcPts val="300"/>
                        </a:spcAft>
                        <a:buClrTx/>
                        <a:buSzTx/>
                        <a:buFontTx/>
                        <a:buNone/>
                        <a:defRPr/>
                      </a:pPr>
                      <a:r>
                        <a:rPr lang="zh-CN" altLang="en-US" sz="1400" spc="15"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本品用于治疗携带间质上皮转化因子</a:t>
                      </a:r>
                      <a:r>
                        <a:rPr lang="zh-CN" altLang="en-US" sz="1400" spc="1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spc="10" dirty="0">
                          <a:solidFill>
                            <a:schemeClr val="accent5"/>
                          </a:solidFill>
                          <a:latin typeface="微软雅黑" panose="020B0503020204020204" pitchFamily="34" charset="-122"/>
                          <a:ea typeface="微软雅黑" panose="020B0503020204020204" pitchFamily="34" charset="-122"/>
                          <a:cs typeface="Verdana" panose="020B0604030504040204"/>
                        </a:rPr>
                        <a:t>MET</a:t>
                      </a:r>
                      <a:r>
                        <a:rPr lang="zh-CN" altLang="en-US" sz="1400" spc="1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spc="15"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外显子</a:t>
                      </a:r>
                      <a:r>
                        <a:rPr lang="en-US" altLang="zh-CN" sz="1400" spc="10" dirty="0">
                          <a:solidFill>
                            <a:schemeClr val="accent5"/>
                          </a:solidFill>
                          <a:latin typeface="微软雅黑" panose="020B0503020204020204" pitchFamily="34" charset="-122"/>
                          <a:ea typeface="微软雅黑" panose="020B0503020204020204" pitchFamily="34" charset="-122"/>
                          <a:cs typeface="Verdana" panose="020B0604030504040204"/>
                        </a:rPr>
                        <a:t>14</a:t>
                      </a:r>
                      <a:r>
                        <a:rPr lang="zh-CN" altLang="en-US" sz="1400" spc="15"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跳跃突变的局部晚期或转移性非小细胞肺癌</a:t>
                      </a:r>
                      <a:r>
                        <a:rPr lang="zh-CN" altLang="en-US" sz="1400" spc="1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spc="10" dirty="0">
                          <a:solidFill>
                            <a:schemeClr val="accent5"/>
                          </a:solidFill>
                          <a:latin typeface="微软雅黑" panose="020B0503020204020204" pitchFamily="34" charset="-122"/>
                          <a:ea typeface="微软雅黑" panose="020B0503020204020204" pitchFamily="34" charset="-122"/>
                          <a:cs typeface="Verdana" panose="020B0604030504040204"/>
                        </a:rPr>
                        <a:t>NSCLC</a:t>
                      </a:r>
                      <a:r>
                        <a:rPr lang="zh-CN" altLang="en-US" sz="1400" spc="1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spc="15"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成人患者。</a:t>
                      </a:r>
                      <a:endParaRPr lang="zh-CN" altLang="en-US" sz="140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792891">
                <a:tc>
                  <a:txBody>
                    <a:bodyPr/>
                    <a:lstStyle/>
                    <a:p>
                      <a:pPr algn="l"/>
                      <a:r>
                        <a:rPr kumimoji="0" lang="en-US" altLang="zh-CN" sz="1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zh-CN" altLang="zh-CN" sz="1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rPr>
                        <a:t>用法用量</a:t>
                      </a:r>
                      <a:r>
                        <a:rPr kumimoji="0" lang="en-US" altLang="zh-CN" sz="1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400" b="1" dirty="0">
                        <a:latin typeface="微软雅黑" panose="020B0503020204020204" pitchFamily="34" charset="-122"/>
                        <a:ea typeface="微软雅黑" panose="020B0503020204020204" pitchFamily="34" charset="-122"/>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altLang="zh-CN" sz="1400" spc="10" dirty="0">
                          <a:solidFill>
                            <a:schemeClr val="accent5"/>
                          </a:solidFill>
                          <a:latin typeface="微软雅黑" panose="020B0503020204020204" pitchFamily="34" charset="-122"/>
                          <a:ea typeface="微软雅黑" panose="020B0503020204020204" pitchFamily="34" charset="-122"/>
                          <a:cs typeface="Verdana" panose="020B0604030504040204"/>
                        </a:rPr>
                        <a:t>450mg</a:t>
                      </a:r>
                      <a:r>
                        <a:rPr lang="zh-CN" altLang="en-US" sz="1400" spc="1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spc="10" dirty="0">
                          <a:solidFill>
                            <a:schemeClr val="accent5"/>
                          </a:solidFill>
                          <a:latin typeface="微软雅黑" panose="020B0503020204020204" pitchFamily="34" charset="-122"/>
                          <a:ea typeface="微软雅黑" panose="020B0503020204020204" pitchFamily="34" charset="-122"/>
                          <a:cs typeface="Verdana" panose="020B0604030504040204"/>
                        </a:rPr>
                        <a:t>2</a:t>
                      </a:r>
                      <a:r>
                        <a:rPr lang="zh-CN" altLang="en-US" sz="1400" spc="15"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片），每日一次，与食物同服</a:t>
                      </a:r>
                      <a:endParaRPr kumimoji="0" lang="en-US" altLang="zh-CN" sz="1400" b="0" i="0" u="none" strike="noStrike" kern="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7" name="表格 4"/>
          <p:cNvGraphicFramePr>
            <a:graphicFrameLocks noGrp="1"/>
          </p:cNvGraphicFramePr>
          <p:nvPr>
            <p:custDataLst>
              <p:tags r:id="rId2"/>
            </p:custDataLst>
            <p:extLst>
              <p:ext uri="{D42A27DB-BD31-4B8C-83A1-F6EECF244321}">
                <p14:modId xmlns:p14="http://schemas.microsoft.com/office/powerpoint/2010/main" val="1585132005"/>
              </p:ext>
            </p:extLst>
          </p:nvPr>
        </p:nvGraphicFramePr>
        <p:xfrm>
          <a:off x="6227055" y="1230571"/>
          <a:ext cx="5286183" cy="4519479"/>
        </p:xfrm>
        <a:graphic>
          <a:graphicData uri="http://schemas.openxmlformats.org/drawingml/2006/table">
            <a:tbl>
              <a:tblPr firstRow="1" bandRow="1">
                <a:tableStyleId>{5C22544A-7EE6-4342-B048-85BDC9FD1C3A}</a:tableStyleId>
              </a:tblPr>
              <a:tblGrid>
                <a:gridCol w="1986992">
                  <a:extLst>
                    <a:ext uri="{9D8B030D-6E8A-4147-A177-3AD203B41FA5}">
                      <a16:colId xmlns:a16="http://schemas.microsoft.com/office/drawing/2014/main" val="20000"/>
                    </a:ext>
                  </a:extLst>
                </a:gridCol>
                <a:gridCol w="3299191">
                  <a:extLst>
                    <a:ext uri="{9D8B030D-6E8A-4147-A177-3AD203B41FA5}">
                      <a16:colId xmlns:a16="http://schemas.microsoft.com/office/drawing/2014/main" val="20001"/>
                    </a:ext>
                  </a:extLst>
                </a:gridCol>
              </a:tblGrid>
              <a:tr h="666540">
                <a:tc>
                  <a:txBody>
                    <a:bodyPr/>
                    <a:lstStyle/>
                    <a:p>
                      <a:pPr algn="l"/>
                      <a:r>
                        <a:rPr lang="zh-CN" altLang="en-US" sz="1400" b="1" dirty="0">
                          <a:solidFill>
                            <a:schemeClr val="tx1"/>
                          </a:solidFill>
                          <a:latin typeface="微软雅黑" panose="020B0503020204020204" pitchFamily="34" charset="-122"/>
                          <a:ea typeface="微软雅黑" panose="020B0503020204020204" pitchFamily="34" charset="-122"/>
                        </a:rPr>
                        <a:t>化学药品注册分类</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kumimoji="0" lang="zh-CN" altLang="en-US" sz="1400" b="0" i="0" u="none" strike="noStrike" kern="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宋体" panose="02010600030101010101" pitchFamily="2" charset="-122"/>
                        </a:rPr>
                        <a:t>化学药品</a:t>
                      </a:r>
                      <a:r>
                        <a:rPr kumimoji="0" lang="en-US" altLang="zh-CN" sz="1400" b="0" i="0" u="none" strike="noStrike" kern="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宋体" panose="02010600030101010101" pitchFamily="2" charset="-122"/>
                        </a:rPr>
                        <a:t>5.1</a:t>
                      </a:r>
                      <a:r>
                        <a:rPr kumimoji="0" lang="zh-CN" altLang="en-US" sz="1400" b="0" i="0" u="none" strike="noStrike" kern="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宋体" panose="02010600030101010101" pitchFamily="2" charset="-122"/>
                        </a:rPr>
                        <a:t>类</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666540">
                <a:tc>
                  <a:txBody>
                    <a:bodyPr/>
                    <a:lstStyle/>
                    <a:p>
                      <a:pPr algn="l"/>
                      <a:r>
                        <a:rPr lang="zh-CN" altLang="en-US" sz="1400" b="1" kern="1200" dirty="0">
                          <a:solidFill>
                            <a:schemeClr val="tx1"/>
                          </a:solidFill>
                          <a:latin typeface="微软雅黑" panose="020B0503020204020204" pitchFamily="34" charset="-122"/>
                          <a:ea typeface="微软雅黑" panose="020B0503020204020204" pitchFamily="34" charset="-122"/>
                          <a:cs typeface="+mn-cs"/>
                        </a:rPr>
                        <a:t>国家化学药品目录集</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zh-CN" altLang="en-US" sz="1400" kern="1200" dirty="0">
                          <a:solidFill>
                            <a:schemeClr val="accent5"/>
                          </a:solidFill>
                          <a:latin typeface="微软雅黑" panose="020B0503020204020204" pitchFamily="34" charset="-122"/>
                          <a:ea typeface="微软雅黑" panose="020B0503020204020204" pitchFamily="34" charset="-122"/>
                        </a:rPr>
                        <a:t>获得进口原研参比制剂身份认定</a:t>
                      </a:r>
                      <a:r>
                        <a:rPr lang="en-US" altLang="zh-CN" sz="1400" kern="1200" dirty="0">
                          <a:solidFill>
                            <a:schemeClr val="accent5"/>
                          </a:solidFill>
                          <a:latin typeface="微软雅黑" panose="020B0503020204020204" pitchFamily="34" charset="-122"/>
                          <a:ea typeface="微软雅黑" panose="020B0503020204020204" pitchFamily="34" charset="-122"/>
                        </a:rPr>
                        <a:t>*</a:t>
                      </a:r>
                      <a:endParaRPr lang="zh-CN" altLang="en-US" sz="1400" kern="1200" noProof="0" dirty="0">
                        <a:solidFill>
                          <a:schemeClr val="accent5"/>
                        </a:solidFill>
                        <a:latin typeface="微软雅黑" panose="020B0503020204020204" pitchFamily="34" charset="-122"/>
                        <a:ea typeface="微软雅黑" panose="020B0503020204020204" pitchFamily="34" charset="-122"/>
                        <a:cs typeface="宋体" panose="02010600030101010101" pitchFamily="2" charset="-122"/>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666540">
                <a:tc>
                  <a:txBody>
                    <a:bodyPr/>
                    <a:lstStyle/>
                    <a:p>
                      <a:pPr algn="l"/>
                      <a:r>
                        <a:rPr kumimoji="0" lang="zh-CN" altLang="en-US" sz="14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宋体" panose="02010600030101010101" pitchFamily="2" charset="-122"/>
                        </a:rPr>
                        <a:t>中国大陆首次上市时间</a:t>
                      </a:r>
                      <a:endParaRPr lang="zh-CN" altLang="en-US" sz="1400" b="1" dirty="0">
                        <a:solidFill>
                          <a:schemeClr val="tx1"/>
                        </a:solidFill>
                        <a:latin typeface="微软雅黑" panose="020B0503020204020204" pitchFamily="34" charset="-122"/>
                        <a:ea typeface="微软雅黑" panose="020B0503020204020204" pitchFamily="34" charset="-122"/>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altLang="zh-CN" sz="1400" dirty="0">
                          <a:solidFill>
                            <a:schemeClr val="accent5"/>
                          </a:solidFill>
                          <a:latin typeface="微软雅黑" panose="020B0503020204020204" pitchFamily="34" charset="-122"/>
                          <a:ea typeface="微软雅黑" panose="020B0503020204020204" pitchFamily="34" charset="-122"/>
                          <a:cs typeface="Verdana" panose="020B0604030504040204" pitchFamily="34" charset="0"/>
                        </a:rPr>
                        <a:t>2023</a:t>
                      </a:r>
                      <a:r>
                        <a:rPr lang="zh-CN" altLang="en-US" sz="1400" dirty="0">
                          <a:solidFill>
                            <a:schemeClr val="accent5"/>
                          </a:solidFill>
                          <a:latin typeface="微软雅黑" panose="020B0503020204020204" pitchFamily="34" charset="-122"/>
                          <a:ea typeface="微软雅黑" panose="020B0503020204020204" pitchFamily="34" charset="-122"/>
                          <a:cs typeface="Verdana" panose="020B0604030504040204" pitchFamily="34" charset="0"/>
                        </a:rPr>
                        <a:t>年</a:t>
                      </a:r>
                      <a:r>
                        <a:rPr lang="en-US" altLang="zh-CN" sz="1400" dirty="0">
                          <a:solidFill>
                            <a:schemeClr val="accent5"/>
                          </a:solidFill>
                          <a:latin typeface="微软雅黑" panose="020B0503020204020204" pitchFamily="34" charset="-122"/>
                          <a:ea typeface="微软雅黑" panose="020B0503020204020204" pitchFamily="34" charset="-122"/>
                          <a:cs typeface="Verdana" panose="020B0604030504040204" pitchFamily="34" charset="0"/>
                        </a:rPr>
                        <a:t>12</a:t>
                      </a:r>
                      <a:r>
                        <a:rPr lang="zh-CN" altLang="en-US" sz="1400" dirty="0">
                          <a:solidFill>
                            <a:schemeClr val="accent5"/>
                          </a:solidFill>
                          <a:latin typeface="微软雅黑" panose="020B0503020204020204" pitchFamily="34" charset="-122"/>
                          <a:ea typeface="微软雅黑" panose="020B0503020204020204" pitchFamily="34" charset="-122"/>
                          <a:cs typeface="Verdana" panose="020B0604030504040204" pitchFamily="34" charset="0"/>
                        </a:rPr>
                        <a:t>月</a:t>
                      </a:r>
                      <a:r>
                        <a:rPr lang="en-US" altLang="zh-CN" sz="1400" dirty="0">
                          <a:solidFill>
                            <a:schemeClr val="accent5"/>
                          </a:solidFill>
                          <a:latin typeface="微软雅黑" panose="020B0503020204020204" pitchFamily="34" charset="-122"/>
                          <a:ea typeface="微软雅黑" panose="020B0503020204020204" pitchFamily="34" charset="-122"/>
                          <a:cs typeface="Verdana" panose="020B0604030504040204" pitchFamily="34" charset="0"/>
                        </a:rPr>
                        <a:t>05</a:t>
                      </a:r>
                      <a:r>
                        <a:rPr lang="zh-CN" altLang="en-US" sz="1400" dirty="0">
                          <a:solidFill>
                            <a:schemeClr val="accent5"/>
                          </a:solidFill>
                          <a:latin typeface="微软雅黑" panose="020B0503020204020204" pitchFamily="34" charset="-122"/>
                          <a:ea typeface="微软雅黑" panose="020B0503020204020204" pitchFamily="34" charset="-122"/>
                          <a:cs typeface="Verdana" panose="020B0604030504040204" pitchFamily="34" charset="0"/>
                        </a:rPr>
                        <a:t>日</a:t>
                      </a:r>
                      <a:endParaRPr kumimoji="0" lang="en-US" altLang="zh-CN" sz="1400" b="0" i="0" u="none" strike="noStrike" kern="0" cap="none" spc="0" normalizeH="0" baseline="30000" noProof="0" dirty="0">
                        <a:ln>
                          <a:noFill/>
                        </a:ln>
                        <a:solidFill>
                          <a:schemeClr val="accent5"/>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887894">
                <a:tc>
                  <a:txBody>
                    <a:bodyPr/>
                    <a:lstStyle/>
                    <a:p>
                      <a:pPr algn="l"/>
                      <a:r>
                        <a:rPr kumimoji="0" lang="zh-CN" altLang="en-US" sz="14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宋体" panose="02010600030101010101" pitchFamily="2" charset="-122"/>
                        </a:rPr>
                        <a:t>全球首个上市国家</a:t>
                      </a:r>
                    </a:p>
                    <a:p>
                      <a:pPr algn="l"/>
                      <a:r>
                        <a:rPr kumimoji="0" lang="en-US" altLang="zh-CN" sz="14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宋体" panose="02010600030101010101" pitchFamily="2" charset="-122"/>
                        </a:rPr>
                        <a:t>/</a:t>
                      </a:r>
                      <a:r>
                        <a:rPr kumimoji="0" lang="zh-CN" altLang="en-US" sz="14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宋体" panose="02010600030101010101" pitchFamily="2" charset="-122"/>
                        </a:rPr>
                        <a:t>地区及上市时间</a:t>
                      </a:r>
                      <a:endParaRPr lang="zh-CN" altLang="en-US" sz="1400" b="1" dirty="0">
                        <a:solidFill>
                          <a:schemeClr val="tx1"/>
                        </a:solidFill>
                        <a:latin typeface="微软雅黑" panose="020B0503020204020204" pitchFamily="34" charset="-122"/>
                        <a:ea typeface="微软雅黑" panose="020B0503020204020204" pitchFamily="34" charset="-122"/>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kumimoji="0" lang="zh-CN" altLang="en-US" sz="1400" b="0" i="0" u="none" strike="noStrike" kern="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宋体" panose="02010600030101010101" pitchFamily="2" charset="-122"/>
                        </a:rPr>
                        <a:t>日本，</a:t>
                      </a:r>
                      <a:r>
                        <a:rPr kumimoji="0" lang="en-US" altLang="zh-CN" sz="1400" b="0" i="0" u="none" strike="noStrike" kern="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宋体" panose="02010600030101010101" pitchFamily="2" charset="-122"/>
                        </a:rPr>
                        <a:t>2020</a:t>
                      </a:r>
                      <a:r>
                        <a:rPr kumimoji="0" lang="zh-CN" altLang="en-US" sz="1400" b="0" i="0" u="none" strike="noStrike" kern="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宋体" panose="02010600030101010101" pitchFamily="2" charset="-122"/>
                        </a:rPr>
                        <a:t>年</a:t>
                      </a:r>
                      <a:r>
                        <a:rPr kumimoji="0" lang="en-US" altLang="zh-CN" sz="1400" b="0" i="0" u="none" strike="noStrike" kern="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宋体" panose="02010600030101010101" pitchFamily="2" charset="-122"/>
                        </a:rPr>
                        <a:t>03</a:t>
                      </a:r>
                      <a:r>
                        <a:rPr kumimoji="0" lang="zh-CN" altLang="en-US" sz="1400" b="0" i="0" u="none" strike="noStrike" kern="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宋体" panose="02010600030101010101" pitchFamily="2" charset="-122"/>
                        </a:rPr>
                        <a:t>月</a:t>
                      </a:r>
                      <a:r>
                        <a:rPr kumimoji="0" lang="en-US" altLang="zh-CN" sz="1400" b="0" i="0" u="none" strike="noStrike" kern="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宋体" panose="02010600030101010101" pitchFamily="2" charset="-122"/>
                        </a:rPr>
                        <a:t>25</a:t>
                      </a:r>
                      <a:r>
                        <a:rPr kumimoji="0" lang="zh-CN" altLang="en-US" sz="1400" b="0" i="0" u="none" strike="noStrike" kern="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宋体" panose="02010600030101010101" pitchFamily="2" charset="-122"/>
                        </a:rPr>
                        <a:t>日</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965425">
                <a:tc>
                  <a:txBody>
                    <a:bodyPr/>
                    <a:lstStyle/>
                    <a:p>
                      <a:pPr algn="l"/>
                      <a:r>
                        <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是否独家</a:t>
                      </a:r>
                      <a:endParaRPr lang="zh-CN" altLang="en-US" sz="1400" b="1" dirty="0">
                        <a:solidFill>
                          <a:schemeClr val="tx1"/>
                        </a:solidFill>
                        <a:latin typeface="微软雅黑" panose="020B0503020204020204" pitchFamily="34" charset="-122"/>
                        <a:ea typeface="微软雅黑" panose="020B0503020204020204" pitchFamily="34" charset="-122"/>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marR="0" lvl="0" indent="0" algn="just" defTabSz="914400" rtl="0" eaLnBrk="1" fontAlgn="auto" latinLnBrk="0" hangingPunct="1">
                        <a:spcBef>
                          <a:spcPts val="0"/>
                        </a:spcBef>
                        <a:spcAft>
                          <a:spcPts val="300"/>
                        </a:spcAft>
                        <a:buClrTx/>
                        <a:buSzTx/>
                        <a:buFontTx/>
                        <a:buNone/>
                        <a:defRPr/>
                      </a:pPr>
                      <a:r>
                        <a:rPr kumimoji="0" lang="zh-CN" altLang="en-US" sz="1400" b="0"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宋体" panose="02010600030101010101" pitchFamily="2" charset="-122"/>
                        </a:rPr>
                        <a:t>是</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66654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是否为</a:t>
                      </a:r>
                      <a:r>
                        <a:rPr kumimoji="0" lang="en-US" altLang="zh-CN"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OTC</a:t>
                      </a:r>
                      <a:r>
                        <a:rPr kumimoji="0" lang="zh-CN" altLang="zh-CN"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药品</a:t>
                      </a:r>
                      <a:endParaRPr lang="zh-CN" altLang="en-US" sz="1400" b="1" dirty="0">
                        <a:solidFill>
                          <a:schemeClr val="tx1"/>
                        </a:solidFill>
                        <a:latin typeface="微软雅黑" panose="020B0503020204020204" pitchFamily="34" charset="-122"/>
                        <a:ea typeface="微软雅黑" panose="020B0503020204020204" pitchFamily="34" charset="-122"/>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kumimoji="0" lang="zh-CN" altLang="en-US" sz="1400" b="0" i="0" u="none" strike="noStrike" kern="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宋体" panose="02010600030101010101" pitchFamily="2" charset="-122"/>
                        </a:rPr>
                        <a:t>否</a:t>
                      </a:r>
                      <a:endParaRPr kumimoji="0" lang="en-US" altLang="zh-CN" sz="1400" b="0" i="0" u="none" strike="noStrike" kern="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bl>
          </a:graphicData>
        </a:graphic>
      </p:graphicFrame>
      <p:sp>
        <p:nvSpPr>
          <p:cNvPr id="25" name="Text Placeholder 1"/>
          <p:cNvSpPr txBox="1"/>
          <p:nvPr/>
        </p:nvSpPr>
        <p:spPr>
          <a:xfrm>
            <a:off x="1655056" y="137786"/>
            <a:ext cx="9755529" cy="861325"/>
          </a:xfrm>
          <a:prstGeom prst="rect">
            <a:avLst/>
          </a:prstGeom>
        </p:spPr>
        <p:txBody>
          <a:bodyPr vert="horz" lIns="0" tIns="45720" rIns="91440" bIns="45720" rtlCol="0" anchor="t">
            <a:noAutofit/>
          </a:bodyPr>
          <a:lstStyle>
            <a:lvl1pPr marL="0" indent="0" algn="l" defTabSz="914400" rtl="0" eaLnBrk="1" latinLnBrk="0" hangingPunct="1">
              <a:lnSpc>
                <a:spcPts val="3240"/>
              </a:lnSpc>
              <a:spcBef>
                <a:spcPts val="0"/>
              </a:spcBef>
              <a:buFont typeface="Arial" panose="020B0604020202020204" pitchFamily="34" charset="0"/>
              <a:buNone/>
              <a:defRPr sz="2700" b="1" i="0" kern="1200" baseline="0">
                <a:solidFill>
                  <a:schemeClr val="tx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Trebuchet MS" panose="020B06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Trebuchet MS" panose="020B06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Trebuchet MS" panose="020B06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pitchFamily="34" charset="0"/>
              </a:rPr>
              <a:t>盐酸特泊替尼片为全球首个高选择性</a:t>
            </a:r>
            <a:r>
              <a:rPr kumimoji="0" lang="en-US" altLang="zh-CN" sz="2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pitchFamily="34" charset="0"/>
              </a:rPr>
              <a:t>MET</a:t>
            </a:r>
            <a:r>
              <a:rPr kumimoji="0" lang="zh-CN" altLang="en-US" sz="2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pitchFamily="34" charset="0"/>
              </a:rPr>
              <a:t>抑制剂，唯一</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Verdana" panose="020B0604030504040204" pitchFamily="34" charset="0"/>
              </a:rPr>
              <a:t>获得完全批准</a:t>
            </a:r>
            <a:r>
              <a:rPr kumimoji="0" lang="zh-CN" altLang="en-US" sz="2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pitchFamily="34" charset="0"/>
              </a:rPr>
              <a:t>的用于</a:t>
            </a:r>
            <a:r>
              <a:rPr kumimoji="0" lang="en-US" altLang="zh-CN" sz="2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pitchFamily="34" charset="0"/>
              </a:rPr>
              <a:t>METex14</a:t>
            </a:r>
            <a:r>
              <a:rPr kumimoji="0" lang="zh-CN" altLang="en-US" sz="2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pitchFamily="34" charset="0"/>
              </a:rPr>
              <a:t>跳跃突变</a:t>
            </a:r>
            <a:r>
              <a:rPr kumimoji="0" lang="en-US" altLang="zh-CN" sz="2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pitchFamily="34" charset="0"/>
              </a:rPr>
              <a:t>NSCLC</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Verdana" panose="020B0604030504040204" pitchFamily="34" charset="0"/>
              </a:rPr>
              <a:t>全线治疗</a:t>
            </a:r>
            <a:r>
              <a:rPr kumimoji="0" lang="zh-CN" altLang="en-US" sz="2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pitchFamily="34" charset="0"/>
              </a:rPr>
              <a:t>的靶向药</a:t>
            </a:r>
          </a:p>
        </p:txBody>
      </p:sp>
      <p:sp>
        <p:nvSpPr>
          <p:cNvPr id="30" name="文本框 29"/>
          <p:cNvSpPr txBox="1"/>
          <p:nvPr/>
        </p:nvSpPr>
        <p:spPr>
          <a:xfrm>
            <a:off x="1361142" y="6503832"/>
            <a:ext cx="80772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1. </a:t>
            </a:r>
            <a:r>
              <a:rPr kumimoji="0" lang="zh-CN" altLang="en-US"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盐酸特泊替尼片说明书</a:t>
            </a:r>
            <a:endParaRPr kumimoji="0" lang="en-US" altLang="zh-CN"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endParaRPr>
          </a:p>
        </p:txBody>
      </p:sp>
      <p:sp>
        <p:nvSpPr>
          <p:cNvPr id="31" name="文本框 30"/>
          <p:cNvSpPr txBox="1"/>
          <p:nvPr/>
        </p:nvSpPr>
        <p:spPr>
          <a:xfrm>
            <a:off x="1361142" y="6631820"/>
            <a:ext cx="2525058"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rPr>
              <a:t>*</a:t>
            </a:r>
            <a:r>
              <a:rPr kumimoji="0" lang="zh-CN" altLang="en-US" sz="6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rPr>
              <a:t>已完成药审中心第八十四批参比制剂目录公示</a:t>
            </a:r>
          </a:p>
        </p:txBody>
      </p:sp>
      <p:sp>
        <p:nvSpPr>
          <p:cNvPr id="6" name="灯片编号占位符 1">
            <a:extLst>
              <a:ext uri="{FF2B5EF4-FFF2-40B4-BE49-F238E27FC236}">
                <a16:creationId xmlns:a16="http://schemas.microsoft.com/office/drawing/2014/main" id="{3A0D57CC-EFB5-790B-624C-EAC9C81AE0AE}"/>
              </a:ext>
            </a:extLst>
          </p:cNvPr>
          <p:cNvSpPr>
            <a:spLocks noGrp="1"/>
          </p:cNvSpPr>
          <p:nvPr>
            <p:ph type="sldNum" sz="quarter" idx="12"/>
          </p:nvPr>
        </p:nvSpPr>
        <p:spPr>
          <a:xfrm>
            <a:off x="11517312" y="6405762"/>
            <a:ext cx="53339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BD0C2C-16A1-A948-A40F-15152977CC7B}" type="slidenum">
              <a:rPr kumimoji="0" lang="en-US" sz="1400" b="0" i="0" u="none" strike="noStrike" kern="1200" cap="none" spc="0" normalizeH="0" baseline="0" noProof="0" smtClean="0">
                <a:ln>
                  <a:noFill/>
                </a:ln>
                <a:solidFill>
                  <a:srgbClr val="651869"/>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圆角 27"/>
          <p:cNvSpPr/>
          <p:nvPr/>
        </p:nvSpPr>
        <p:spPr>
          <a:xfrm>
            <a:off x="603356" y="3723060"/>
            <a:ext cx="10756685" cy="260154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5" name="Text Placeholder 1"/>
          <p:cNvSpPr txBox="1"/>
          <p:nvPr/>
        </p:nvSpPr>
        <p:spPr>
          <a:xfrm>
            <a:off x="1604512" y="235696"/>
            <a:ext cx="9755529" cy="534350"/>
          </a:xfrm>
          <a:prstGeom prst="rect">
            <a:avLst/>
          </a:prstGeom>
        </p:spPr>
        <p:txBody>
          <a:bodyPr vert="horz" lIns="0" tIns="45720" rIns="91440" bIns="45720" rtlCol="0" anchor="t">
            <a:noAutofit/>
          </a:bodyPr>
          <a:lstStyle>
            <a:lvl1pPr marL="0" indent="0" algn="l" defTabSz="914400" rtl="0" eaLnBrk="1" latinLnBrk="0" hangingPunct="1">
              <a:lnSpc>
                <a:spcPts val="3240"/>
              </a:lnSpc>
              <a:spcBef>
                <a:spcPts val="0"/>
              </a:spcBef>
              <a:buFont typeface="Arial" panose="020B0604020202020204" pitchFamily="34" charset="0"/>
              <a:buNone/>
              <a:defRPr sz="2700" b="1" i="0" kern="1200" baseline="0">
                <a:solidFill>
                  <a:schemeClr val="tx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Trebuchet MS" panose="020B06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Trebuchet MS" panose="020B06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Trebuchet MS" panose="020B06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pitchFamily="34" charset="0"/>
              </a:rPr>
              <a:t>建议参照药为：谷美替尼片</a:t>
            </a:r>
            <a:endParaRPr kumimoji="0" lang="en-US" altLang="zh-CN" sz="2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pitchFamily="34" charset="0"/>
            </a:endParaRPr>
          </a:p>
        </p:txBody>
      </p:sp>
      <p:sp>
        <p:nvSpPr>
          <p:cNvPr id="30" name="文本框 29"/>
          <p:cNvSpPr txBox="1"/>
          <p:nvPr/>
        </p:nvSpPr>
        <p:spPr>
          <a:xfrm>
            <a:off x="1365473" y="6525306"/>
            <a:ext cx="80772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rPr>
              <a:t>1. </a:t>
            </a:r>
            <a:r>
              <a:rPr kumimoji="0" lang="zh-CN" altLang="en-US"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rPr>
              <a:t>盐酸特泊替尼片说明书   </a:t>
            </a:r>
            <a:r>
              <a:rPr kumimoji="0" lang="en-US" altLang="zh-CN"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rPr>
              <a:t>2.  </a:t>
            </a:r>
            <a:r>
              <a:rPr kumimoji="0" lang="zh-CN" altLang="en-US"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rPr>
              <a:t>谷美替尼片说明书   </a:t>
            </a:r>
            <a:r>
              <a:rPr kumimoji="0" lang="en-US" altLang="zh-CN"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rPr>
              <a:t>3.</a:t>
            </a:r>
            <a:r>
              <a:rPr kumimoji="0" lang="zh-CN" altLang="en-US"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rPr>
              <a:t>中国临床肿瘤协会（</a:t>
            </a:r>
            <a:r>
              <a:rPr kumimoji="0" lang="en-US" altLang="zh-CN" sz="600" b="0" i="0" u="none" strike="noStrike" kern="1200" cap="none" spc="0" normalizeH="0" baseline="0" noProof="0" dirty="0" err="1">
                <a:ln>
                  <a:noFill/>
                </a:ln>
                <a:solidFill>
                  <a:srgbClr val="FFFFFF">
                    <a:lumMod val="50000"/>
                  </a:srgbClr>
                </a:solidFill>
                <a:effectLst/>
                <a:uLnTx/>
                <a:uFillTx/>
                <a:latin typeface="微软雅黑" panose="020B0503020204020204" pitchFamily="34" charset="-122"/>
                <a:ea typeface="微软雅黑" panose="020B0503020204020204" pitchFamily="34" charset="-122"/>
              </a:rPr>
              <a:t>CSCO</a:t>
            </a:r>
            <a:r>
              <a:rPr kumimoji="0" lang="zh-CN" altLang="en-US"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rPr>
              <a:t>）非小细胞肺癌诊疗指南</a:t>
            </a:r>
            <a:r>
              <a:rPr kumimoji="0" lang="en-US" altLang="zh-CN"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rPr>
              <a:t>2024</a:t>
            </a:r>
            <a:r>
              <a:rPr kumimoji="0" lang="zh-CN" altLang="en-US"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rPr>
              <a:t>版   </a:t>
            </a:r>
            <a:r>
              <a:rPr kumimoji="0" lang="en-US" altLang="zh-CN"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rPr>
              <a:t> </a:t>
            </a:r>
            <a:r>
              <a:rPr lang="en-US" altLang="zh-CN" sz="600" dirty="0">
                <a:solidFill>
                  <a:srgbClr val="FFFFFF">
                    <a:lumMod val="50000"/>
                  </a:srgbClr>
                </a:solidFill>
                <a:latin typeface="微软雅黑" panose="020B0503020204020204" pitchFamily="34" charset="-122"/>
                <a:ea typeface="微软雅黑" panose="020B0503020204020204" pitchFamily="34" charset="-122"/>
              </a:rPr>
              <a:t>4</a:t>
            </a:r>
            <a:r>
              <a:rPr kumimoji="0" lang="en-US" altLang="zh-CN"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rPr>
              <a:t>. </a:t>
            </a:r>
            <a:r>
              <a:rPr kumimoji="0" lang="zh-CN" altLang="en-US"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rPr>
              <a:t>药品</a:t>
            </a:r>
            <a:r>
              <a:rPr lang="zh-CN" altLang="en-US" sz="600" dirty="0">
                <a:solidFill>
                  <a:srgbClr val="FFFFFF">
                    <a:lumMod val="50000"/>
                  </a:srgbClr>
                </a:solidFill>
                <a:latin typeface="微软雅黑" panose="020B0503020204020204" pitchFamily="34" charset="-122"/>
                <a:ea typeface="微软雅黑" panose="020B0503020204020204" pitchFamily="34" charset="-122"/>
              </a:rPr>
              <a:t>价格采用米内网</a:t>
            </a:r>
            <a:r>
              <a:rPr lang="en-US" altLang="zh-CN" sz="600" dirty="0">
                <a:solidFill>
                  <a:srgbClr val="FFFFFF">
                    <a:lumMod val="50000"/>
                  </a:srgbClr>
                </a:solidFill>
                <a:latin typeface="微软雅黑" panose="020B0503020204020204" pitchFamily="34" charset="-122"/>
                <a:ea typeface="微软雅黑" panose="020B0503020204020204" pitchFamily="34" charset="-122"/>
              </a:rPr>
              <a:t>2023</a:t>
            </a:r>
            <a:r>
              <a:rPr lang="zh-CN" altLang="en-US" sz="600" dirty="0">
                <a:solidFill>
                  <a:srgbClr val="FFFFFF">
                    <a:lumMod val="50000"/>
                  </a:srgbClr>
                </a:solidFill>
                <a:latin typeface="微软雅黑" panose="020B0503020204020204" pitchFamily="34" charset="-122"/>
                <a:ea typeface="微软雅黑" panose="020B0503020204020204" pitchFamily="34" charset="-122"/>
              </a:rPr>
              <a:t>年最低中标价，一年按</a:t>
            </a:r>
            <a:r>
              <a:rPr lang="en-US" altLang="zh-CN" sz="600" dirty="0">
                <a:solidFill>
                  <a:srgbClr val="FFFFFF">
                    <a:lumMod val="50000"/>
                  </a:srgbClr>
                </a:solidFill>
                <a:latin typeface="微软雅黑" panose="020B0503020204020204" pitchFamily="34" charset="-122"/>
                <a:ea typeface="微软雅黑" panose="020B0503020204020204" pitchFamily="34" charset="-122"/>
              </a:rPr>
              <a:t>365</a:t>
            </a:r>
            <a:r>
              <a:rPr lang="zh-CN" altLang="en-US" sz="600" dirty="0">
                <a:solidFill>
                  <a:srgbClr val="FFFFFF">
                    <a:lumMod val="50000"/>
                  </a:srgbClr>
                </a:solidFill>
                <a:latin typeface="微软雅黑" panose="020B0503020204020204" pitchFamily="34" charset="-122"/>
                <a:ea typeface="微软雅黑" panose="020B0503020204020204" pitchFamily="34" charset="-122"/>
              </a:rPr>
              <a:t>天计算</a:t>
            </a:r>
            <a:endParaRPr kumimoji="0" lang="en-US" altLang="zh-CN"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endParaRPr>
          </a:p>
        </p:txBody>
      </p:sp>
      <p:sp>
        <p:nvSpPr>
          <p:cNvPr id="32" name="矩形: 圆角 31"/>
          <p:cNvSpPr/>
          <p:nvPr/>
        </p:nvSpPr>
        <p:spPr>
          <a:xfrm>
            <a:off x="21344" y="146375"/>
            <a:ext cx="1447800" cy="69668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基本信息</a:t>
            </a:r>
            <a:endParaRPr kumimoji="0" lang="en-US" altLang="zh-CN" sz="2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2/3</a:t>
            </a:r>
            <a:endPar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6" name="矩形: 圆角 25"/>
          <p:cNvSpPr/>
          <p:nvPr/>
        </p:nvSpPr>
        <p:spPr>
          <a:xfrm>
            <a:off x="450539" y="2111843"/>
            <a:ext cx="11284259" cy="448621"/>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建议参照药物：谷美替尼片</a:t>
            </a:r>
            <a:endParaRPr kumimoji="0" lang="en-US" altLang="zh-CN"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aphicFrame>
        <p:nvGraphicFramePr>
          <p:cNvPr id="39" name="表格 38"/>
          <p:cNvGraphicFramePr>
            <a:graphicFrameLocks noGrp="1"/>
          </p:cNvGraphicFramePr>
          <p:nvPr>
            <p:extLst>
              <p:ext uri="{D42A27DB-BD31-4B8C-83A1-F6EECF244321}">
                <p14:modId xmlns:p14="http://schemas.microsoft.com/office/powerpoint/2010/main" val="505766586"/>
              </p:ext>
            </p:extLst>
          </p:nvPr>
        </p:nvGraphicFramePr>
        <p:xfrm>
          <a:off x="450541" y="2562680"/>
          <a:ext cx="11284259" cy="3533320"/>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0000"/>
                    </a:ext>
                  </a:extLst>
                </a:gridCol>
                <a:gridCol w="2012272">
                  <a:extLst>
                    <a:ext uri="{9D8B030D-6E8A-4147-A177-3AD203B41FA5}">
                      <a16:colId xmlns:a16="http://schemas.microsoft.com/office/drawing/2014/main" val="20001"/>
                    </a:ext>
                  </a:extLst>
                </a:gridCol>
                <a:gridCol w="7519387">
                  <a:extLst>
                    <a:ext uri="{9D8B030D-6E8A-4147-A177-3AD203B41FA5}">
                      <a16:colId xmlns:a16="http://schemas.microsoft.com/office/drawing/2014/main" val="20002"/>
                    </a:ext>
                  </a:extLst>
                </a:gridCol>
              </a:tblGrid>
              <a:tr h="579120">
                <a:tc rowSpan="4">
                  <a:txBody>
                    <a:bodyPr/>
                    <a:lstStyle>
                      <a:defPPr>
                        <a:defRPr lang="zh-CN"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l">
                        <a:lnSpc>
                          <a:spcPct val="100000"/>
                        </a:lnSpc>
                      </a:pPr>
                      <a:r>
                        <a:rPr lang="en-US" altLang="zh-CN" sz="1600" b="1" dirty="0">
                          <a:solidFill>
                            <a:schemeClr val="accent5"/>
                          </a:solidFill>
                          <a:effectLst/>
                          <a:latin typeface="微软雅黑" panose="020B0503020204020204" pitchFamily="34" charset="-122"/>
                          <a:ea typeface="微软雅黑" panose="020B0503020204020204" pitchFamily="34" charset="-122"/>
                        </a:rPr>
                        <a:t>1.</a:t>
                      </a:r>
                      <a:r>
                        <a:rPr lang="zh-CN" altLang="en-US" sz="1600" b="1" dirty="0">
                          <a:solidFill>
                            <a:schemeClr val="accent5"/>
                          </a:solidFill>
                          <a:effectLst/>
                          <a:latin typeface="微软雅黑" panose="020B0503020204020204" pitchFamily="34" charset="-122"/>
                          <a:ea typeface="微软雅黑" panose="020B0503020204020204" pitchFamily="34" charset="-122"/>
                        </a:rPr>
                        <a:t> 相似程度高</a:t>
                      </a:r>
                      <a:endParaRPr lang="zh-CN" altLang="en-US" sz="1100" b="0" baseline="30000" dirty="0">
                        <a:solidFill>
                          <a:schemeClr val="accent5"/>
                        </a:solidFill>
                        <a:effectLst/>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l">
                        <a:lnSpc>
                          <a:spcPct val="100000"/>
                        </a:lnSpc>
                      </a:pPr>
                      <a:r>
                        <a:rPr lang="zh-CN" altLang="en-US" sz="1600" b="0" dirty="0">
                          <a:solidFill>
                            <a:schemeClr val="accent5"/>
                          </a:solidFill>
                          <a:effectLst/>
                          <a:latin typeface="微软雅黑" panose="020B0503020204020204" pitchFamily="34" charset="-122"/>
                          <a:ea typeface="微软雅黑" panose="020B0503020204020204" pitchFamily="34" charset="-122"/>
                        </a:rPr>
                        <a:t>①</a:t>
                      </a:r>
                      <a:r>
                        <a:rPr lang="zh-CN" altLang="en-US" sz="1600" b="0" dirty="0">
                          <a:solidFill>
                            <a:schemeClr val="accent5"/>
                          </a:solidFill>
                          <a:latin typeface="微软雅黑" panose="020B0503020204020204" pitchFamily="34" charset="-122"/>
                          <a:ea typeface="微软雅黑" panose="020B0503020204020204" pitchFamily="34" charset="-122"/>
                        </a:rPr>
                        <a:t>适应症和人群一致</a:t>
                      </a:r>
                      <a:endParaRPr lang="zh-CN" altLang="en-US" sz="1600" b="0" dirty="0">
                        <a:solidFill>
                          <a:schemeClr val="accent5"/>
                        </a:solidFill>
                        <a:effectLst/>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l">
                        <a:lnSpc>
                          <a:spcPct val="100000"/>
                        </a:lnSpc>
                      </a:pPr>
                      <a:r>
                        <a:rPr lang="zh-CN" altLang="en-US" sz="1600" b="0" dirty="0">
                          <a:solidFill>
                            <a:schemeClr val="accent5"/>
                          </a:solidFill>
                          <a:latin typeface="微软雅黑" panose="020B0503020204020204" pitchFamily="34" charset="-122"/>
                          <a:ea typeface="微软雅黑" panose="020B0503020204020204" pitchFamily="34" charset="-122"/>
                        </a:rPr>
                        <a:t>均为适用于</a:t>
                      </a:r>
                      <a:r>
                        <a:rPr lang="en-US" altLang="zh-CN" sz="1600" b="1" dirty="0">
                          <a:solidFill>
                            <a:schemeClr val="accent5"/>
                          </a:solidFill>
                          <a:latin typeface="微软雅黑" panose="020B0503020204020204" pitchFamily="34" charset="-122"/>
                          <a:ea typeface="微软雅黑" panose="020B0503020204020204" pitchFamily="34" charset="-122"/>
                        </a:rPr>
                        <a:t>METex14</a:t>
                      </a:r>
                      <a:r>
                        <a:rPr lang="zh-CN" altLang="en-US" sz="1600" b="1" dirty="0">
                          <a:solidFill>
                            <a:schemeClr val="accent5"/>
                          </a:solidFill>
                          <a:latin typeface="微软雅黑" panose="020B0503020204020204" pitchFamily="34" charset="-122"/>
                          <a:ea typeface="微软雅黑" panose="020B0503020204020204" pitchFamily="34" charset="-122"/>
                        </a:rPr>
                        <a:t>跳突的局部晚期或转移性非小细胞肺癌</a:t>
                      </a:r>
                      <a:r>
                        <a:rPr lang="zh-CN" altLang="en-US" sz="1600" b="0" dirty="0">
                          <a:solidFill>
                            <a:schemeClr val="accent5"/>
                          </a:solidFill>
                          <a:latin typeface="微软雅黑" panose="020B0503020204020204" pitchFamily="34" charset="-122"/>
                          <a:ea typeface="微软雅黑" panose="020B0503020204020204" pitchFamily="34" charset="-122"/>
                        </a:rPr>
                        <a:t>患者</a:t>
                      </a:r>
                      <a:r>
                        <a:rPr lang="zh-CN" altLang="en-US" sz="1600" b="1" dirty="0">
                          <a:solidFill>
                            <a:srgbClr val="C00000"/>
                          </a:solidFill>
                          <a:latin typeface="微软雅黑" panose="020B0503020204020204" pitchFamily="34" charset="-122"/>
                          <a:ea typeface="微软雅黑" panose="020B0503020204020204" pitchFamily="34" charset="-122"/>
                        </a:rPr>
                        <a:t>全线治疗</a:t>
                      </a:r>
                      <a:r>
                        <a:rPr lang="zh-CN" altLang="en-US" sz="1600" b="0" dirty="0">
                          <a:solidFill>
                            <a:schemeClr val="accent5"/>
                          </a:solidFill>
                          <a:latin typeface="微软雅黑" panose="020B0503020204020204" pitchFamily="34" charset="-122"/>
                          <a:ea typeface="微软雅黑" panose="020B0503020204020204" pitchFamily="34" charset="-122"/>
                        </a:rPr>
                        <a:t>的药物</a:t>
                      </a:r>
                      <a:endParaRPr lang="zh-CN" altLang="en-US" sz="1600" b="0" dirty="0">
                        <a:solidFill>
                          <a:schemeClr val="accent5"/>
                        </a:solidFill>
                        <a:effectLst/>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79120">
                <a:tc vMerge="1">
                  <a:txBody>
                    <a:bodyPr/>
                    <a:lstStyle/>
                    <a:p>
                      <a:endParaRPr lang="zh-CN"/>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lnSpc>
                          <a:spcPct val="100000"/>
                        </a:lnSpc>
                      </a:pPr>
                      <a:r>
                        <a:rPr lang="zh-CN" altLang="en-US" sz="1600" b="0" dirty="0">
                          <a:solidFill>
                            <a:schemeClr val="accent5"/>
                          </a:solidFill>
                          <a:effectLst/>
                          <a:latin typeface="微软雅黑" panose="020B0503020204020204" pitchFamily="34" charset="-122"/>
                          <a:ea typeface="微软雅黑" panose="020B0503020204020204" pitchFamily="34" charset="-122"/>
                        </a:rPr>
                        <a:t>②</a:t>
                      </a:r>
                      <a:r>
                        <a:rPr lang="zh-CN" altLang="en-US" sz="1600" b="0" kern="1200" dirty="0">
                          <a:solidFill>
                            <a:schemeClr val="accent5"/>
                          </a:solidFill>
                          <a:latin typeface="微软雅黑" panose="020B0503020204020204" pitchFamily="34" charset="-122"/>
                          <a:ea typeface="微软雅黑" panose="020B0503020204020204" pitchFamily="34" charset="-122"/>
                          <a:cs typeface="+mn-cs"/>
                        </a:rPr>
                        <a:t>作用机制一致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indent="0" algn="just">
                        <a:lnSpc>
                          <a:spcPct val="100000"/>
                        </a:lnSpc>
                        <a:buFont typeface="Arial" panose="020B0604020202020204" pitchFamily="34" charset="0"/>
                        <a:buNone/>
                      </a:pPr>
                      <a:r>
                        <a:rPr lang="zh-CN" altLang="en-US" sz="1600" dirty="0">
                          <a:solidFill>
                            <a:schemeClr val="accent5"/>
                          </a:solidFill>
                          <a:latin typeface="微软雅黑" panose="020B0503020204020204" pitchFamily="34" charset="-122"/>
                          <a:ea typeface="微软雅黑" panose="020B0503020204020204" pitchFamily="34" charset="-122"/>
                        </a:rPr>
                        <a:t>均为</a:t>
                      </a:r>
                      <a:r>
                        <a:rPr lang="zh-CN" altLang="en-US" sz="1600" b="1" dirty="0">
                          <a:solidFill>
                            <a:schemeClr val="accent5"/>
                          </a:solidFill>
                          <a:latin typeface="微软雅黑" panose="020B0503020204020204" pitchFamily="34" charset="-122"/>
                          <a:ea typeface="微软雅黑" panose="020B0503020204020204" pitchFamily="34" charset="-122"/>
                        </a:rPr>
                        <a:t>靶向抑制</a:t>
                      </a:r>
                      <a:r>
                        <a:rPr lang="en-US" altLang="zh-CN" sz="1600" b="1" dirty="0">
                          <a:solidFill>
                            <a:schemeClr val="accent5"/>
                          </a:solidFill>
                          <a:latin typeface="微软雅黑" panose="020B0503020204020204" pitchFamily="34" charset="-122"/>
                          <a:ea typeface="微软雅黑" panose="020B0503020204020204" pitchFamily="34" charset="-122"/>
                        </a:rPr>
                        <a:t>MET</a:t>
                      </a:r>
                      <a:r>
                        <a:rPr lang="zh-CN" altLang="en-US" sz="1600" b="1" dirty="0">
                          <a:solidFill>
                            <a:schemeClr val="accent5"/>
                          </a:solidFill>
                          <a:latin typeface="微软雅黑" panose="020B0503020204020204" pitchFamily="34" charset="-122"/>
                          <a:ea typeface="微软雅黑" panose="020B0503020204020204" pitchFamily="34" charset="-122"/>
                        </a:rPr>
                        <a:t>受体酪氨酸激酶</a:t>
                      </a:r>
                      <a:endParaRPr lang="en-US" altLang="zh-CN" sz="1600" b="1" dirty="0">
                        <a:solidFill>
                          <a:schemeClr val="accent5"/>
                        </a:solidFill>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79120">
                <a:tc vMerge="1">
                  <a:txBody>
                    <a:bodyPr/>
                    <a:lstStyle/>
                    <a:p>
                      <a:endParaRPr lang="zh-CN"/>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lnSpc>
                          <a:spcPct val="100000"/>
                        </a:lnSpc>
                      </a:pPr>
                      <a:r>
                        <a:rPr lang="en-US" altLang="zh-CN" sz="1600" b="0" dirty="0">
                          <a:solidFill>
                            <a:schemeClr val="accent5"/>
                          </a:solidFill>
                          <a:effectLst/>
                          <a:latin typeface="微软雅黑" panose="020B0503020204020204" pitchFamily="34" charset="-122"/>
                          <a:ea typeface="微软雅黑" panose="020B0503020204020204" pitchFamily="34" charset="-122"/>
                        </a:rPr>
                        <a:t>③</a:t>
                      </a:r>
                      <a:r>
                        <a:rPr lang="zh-CN" altLang="en-US" sz="1600" b="0" dirty="0">
                          <a:solidFill>
                            <a:schemeClr val="accent5"/>
                          </a:solidFill>
                          <a:latin typeface="微软雅黑" panose="020B0503020204020204" pitchFamily="34" charset="-122"/>
                          <a:ea typeface="微软雅黑" panose="020B0503020204020204" pitchFamily="34" charset="-122"/>
                        </a:rPr>
                        <a:t>给药途径一致</a:t>
                      </a:r>
                      <a:endParaRPr lang="zh-CN" altLang="en-US" sz="1600" b="0" dirty="0">
                        <a:solidFill>
                          <a:schemeClr val="accent5"/>
                        </a:solidFill>
                        <a:effectLst/>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zh-CN" altLang="en-US" sz="1600" dirty="0">
                          <a:solidFill>
                            <a:schemeClr val="accent5"/>
                          </a:solidFill>
                          <a:latin typeface="微软雅黑" panose="020B0503020204020204" pitchFamily="34" charset="-122"/>
                          <a:ea typeface="微软雅黑" panose="020B0503020204020204" pitchFamily="34" charset="-122"/>
                        </a:rPr>
                        <a:t>均</a:t>
                      </a:r>
                      <a:r>
                        <a:rPr lang="zh-CN" altLang="en-US" sz="1600" b="1" dirty="0">
                          <a:solidFill>
                            <a:srgbClr val="C00000"/>
                          </a:solidFill>
                          <a:latin typeface="微软雅黑" panose="020B0503020204020204" pitchFamily="34" charset="-122"/>
                          <a:ea typeface="微软雅黑" panose="020B0503020204020204" pitchFamily="34" charset="-122"/>
                        </a:rPr>
                        <a:t>固定</a:t>
                      </a:r>
                      <a:r>
                        <a:rPr lang="zh-CN" altLang="en-US" sz="1600" dirty="0">
                          <a:solidFill>
                            <a:schemeClr val="accent5"/>
                          </a:solidFill>
                          <a:latin typeface="微软雅黑" panose="020B0503020204020204" pitchFamily="34" charset="-122"/>
                          <a:ea typeface="微软雅黑" panose="020B0503020204020204" pitchFamily="34" charset="-122"/>
                        </a:rPr>
                        <a:t>剂量</a:t>
                      </a:r>
                      <a:r>
                        <a:rPr lang="zh-CN" altLang="en-US" sz="1600" b="1" dirty="0">
                          <a:solidFill>
                            <a:schemeClr val="accent5"/>
                          </a:solidFill>
                          <a:latin typeface="微软雅黑" panose="020B0503020204020204" pitchFamily="34" charset="-122"/>
                          <a:ea typeface="微软雅黑" panose="020B0503020204020204" pitchFamily="34" charset="-122"/>
                        </a:rPr>
                        <a:t>口服</a:t>
                      </a:r>
                      <a:r>
                        <a:rPr lang="zh-CN" altLang="en-US" sz="1600" dirty="0">
                          <a:solidFill>
                            <a:schemeClr val="accent5"/>
                          </a:solidFill>
                          <a:latin typeface="微软雅黑" panose="020B0503020204020204" pitchFamily="34" charset="-122"/>
                          <a:ea typeface="微软雅黑" panose="020B0503020204020204" pitchFamily="34" charset="-122"/>
                        </a:rPr>
                        <a:t>给药</a:t>
                      </a:r>
                      <a:r>
                        <a:rPr lang="en-US" altLang="zh-CN" sz="1600" dirty="0">
                          <a:solidFill>
                            <a:schemeClr val="accent5"/>
                          </a:solidFill>
                          <a:latin typeface="微软雅黑" panose="020B0503020204020204" pitchFamily="34" charset="-122"/>
                          <a:ea typeface="微软雅黑" panose="020B0503020204020204" pitchFamily="34" charset="-122"/>
                        </a:rPr>
                        <a:t>(</a:t>
                      </a:r>
                      <a:r>
                        <a:rPr lang="zh-CN" altLang="en-US" sz="1600" dirty="0">
                          <a:solidFill>
                            <a:schemeClr val="accent5"/>
                          </a:solidFill>
                          <a:latin typeface="微软雅黑" panose="020B0503020204020204" pitchFamily="34" charset="-122"/>
                          <a:ea typeface="微软雅黑" panose="020B0503020204020204" pitchFamily="34" charset="-122"/>
                        </a:rPr>
                        <a:t>谷美替尼片</a:t>
                      </a:r>
                      <a:r>
                        <a:rPr lang="zh-CN" altLang="en-US" sz="1600" kern="1200" noProof="0" dirty="0">
                          <a:solidFill>
                            <a:schemeClr val="accent5"/>
                          </a:solidFill>
                          <a:latin typeface="微软雅黑" panose="020B0503020204020204" pitchFamily="34" charset="-122"/>
                          <a:ea typeface="微软雅黑" panose="020B0503020204020204" pitchFamily="34" charset="-122"/>
                          <a:cs typeface="+mn-cs"/>
                        </a:rPr>
                        <a:t>每日一次，每次</a:t>
                      </a:r>
                      <a:r>
                        <a:rPr lang="en-US" altLang="zh-CN" sz="1600" kern="1200" noProof="0" dirty="0">
                          <a:solidFill>
                            <a:schemeClr val="accent5"/>
                          </a:solidFill>
                          <a:latin typeface="微软雅黑" panose="020B0503020204020204" pitchFamily="34" charset="-122"/>
                          <a:ea typeface="微软雅黑" panose="020B0503020204020204" pitchFamily="34" charset="-122"/>
                          <a:cs typeface="+mn-cs"/>
                        </a:rPr>
                        <a:t>300mg)</a:t>
                      </a:r>
                      <a:endParaRPr lang="en-US" altLang="zh-CN" sz="1600" kern="1200" dirty="0">
                        <a:solidFill>
                          <a:schemeClr val="accent5"/>
                        </a:solidFill>
                        <a:latin typeface="微软雅黑" panose="020B0503020204020204" pitchFamily="34" charset="-122"/>
                        <a:ea typeface="微软雅黑" panose="020B0503020204020204" pitchFamily="3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79120">
                <a:tc vMerge="1">
                  <a:txBody>
                    <a:bodyPr/>
                    <a:lstStyle/>
                    <a:p>
                      <a:endParaRPr lang="zh-CN"/>
                    </a:p>
                  </a:txBody>
                  <a:tcPr anchor="ctr">
                    <a:lnL w="12700" cap="flat" cmpd="sng" algn="ctr">
                      <a:solidFill>
                        <a:srgbClr val="FF0000"/>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algn="l">
                        <a:lnSpc>
                          <a:spcPct val="100000"/>
                        </a:lnSpc>
                      </a:pPr>
                      <a:r>
                        <a:rPr lang="zh-CN" altLang="en-US" sz="1600" b="0" dirty="0">
                          <a:solidFill>
                            <a:schemeClr val="accent5"/>
                          </a:solidFill>
                          <a:effectLst/>
                          <a:latin typeface="微软雅黑" panose="020B0503020204020204" pitchFamily="34" charset="-122"/>
                          <a:ea typeface="微软雅黑" panose="020B0503020204020204" pitchFamily="34" charset="-122"/>
                        </a:rPr>
                        <a:t>④</a:t>
                      </a:r>
                      <a:r>
                        <a:rPr lang="zh-CN" altLang="en-US" sz="1600" b="0" dirty="0">
                          <a:solidFill>
                            <a:schemeClr val="accent5"/>
                          </a:solidFill>
                          <a:latin typeface="微软雅黑" panose="020B0503020204020204" pitchFamily="34" charset="-122"/>
                          <a:ea typeface="微软雅黑" panose="020B0503020204020204" pitchFamily="34" charset="-122"/>
                        </a:rPr>
                        <a:t>均需基因检测</a:t>
                      </a:r>
                      <a:endParaRPr lang="zh-CN" altLang="en-US" sz="1600" b="0" dirty="0">
                        <a:solidFill>
                          <a:schemeClr val="accent5"/>
                        </a:solidFill>
                        <a:effectLst/>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just">
                        <a:lnSpc>
                          <a:spcPct val="100000"/>
                        </a:lnSpc>
                        <a:buFont typeface="Arial" panose="020B0604020202020204" pitchFamily="34" charset="0"/>
                        <a:buNone/>
                      </a:pPr>
                      <a:r>
                        <a:rPr lang="zh-CN" altLang="en-US" sz="1600" dirty="0">
                          <a:solidFill>
                            <a:schemeClr val="accent5"/>
                          </a:solidFill>
                          <a:latin typeface="微软雅黑" panose="020B0503020204020204" pitchFamily="34" charset="-122"/>
                          <a:ea typeface="微软雅黑" panose="020B0503020204020204" pitchFamily="34" charset="-122"/>
                        </a:rPr>
                        <a:t>患者用药前均需进行</a:t>
                      </a:r>
                      <a:r>
                        <a:rPr lang="zh-CN" altLang="en-US" sz="1600" b="1" dirty="0">
                          <a:solidFill>
                            <a:schemeClr val="accent5"/>
                          </a:solidFill>
                          <a:latin typeface="微软雅黑" panose="020B0503020204020204" pitchFamily="34" charset="-122"/>
                          <a:ea typeface="微软雅黑" panose="020B0503020204020204" pitchFamily="34" charset="-122"/>
                        </a:rPr>
                        <a:t>基因检测</a:t>
                      </a:r>
                      <a:endParaRPr lang="en-US" altLang="zh-CN" sz="1600" b="1" dirty="0">
                        <a:solidFill>
                          <a:schemeClr val="accent5"/>
                        </a:solidFill>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60091">
                <a:tc gridSpan="2">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lnSpc>
                          <a:spcPct val="100000"/>
                        </a:lnSpc>
                      </a:pPr>
                      <a:r>
                        <a:rPr lang="en-US" altLang="zh-CN" sz="1600" b="1" dirty="0">
                          <a:solidFill>
                            <a:schemeClr val="accent5"/>
                          </a:solidFill>
                          <a:effectLst/>
                          <a:latin typeface="微软雅黑" panose="020B0503020204020204" pitchFamily="34" charset="-122"/>
                          <a:ea typeface="微软雅黑" panose="020B0503020204020204" pitchFamily="34" charset="-122"/>
                        </a:rPr>
                        <a:t>2. </a:t>
                      </a:r>
                      <a:r>
                        <a:rPr lang="zh-CN" altLang="en-US" sz="1600" b="1" dirty="0">
                          <a:solidFill>
                            <a:schemeClr val="accent5"/>
                          </a:solidFill>
                          <a:effectLst/>
                          <a:latin typeface="微软雅黑" panose="020B0503020204020204" pitchFamily="34" charset="-122"/>
                          <a:ea typeface="微软雅黑" panose="020B0503020204020204" pitchFamily="34" charset="-122"/>
                        </a:rPr>
                        <a:t>标准治疗药物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just">
                        <a:lnSpc>
                          <a:spcPct val="100000"/>
                        </a:lnSpc>
                      </a:pPr>
                      <a:r>
                        <a:rPr lang="en-US" altLang="zh-CN" sz="1600" b="1" dirty="0">
                          <a:solidFill>
                            <a:schemeClr val="accent5"/>
                          </a:solidFill>
                          <a:latin typeface="微软雅黑" panose="020B0503020204020204" pitchFamily="34" charset="-122"/>
                          <a:ea typeface="微软雅黑" panose="020B0503020204020204" pitchFamily="34" charset="-122"/>
                        </a:rPr>
                        <a:t>《CSCO</a:t>
                      </a:r>
                      <a:r>
                        <a:rPr lang="zh-CN" altLang="en-US" sz="1600" b="1" dirty="0">
                          <a:solidFill>
                            <a:schemeClr val="accent5"/>
                          </a:solidFill>
                          <a:latin typeface="微软雅黑" panose="020B0503020204020204" pitchFamily="34" charset="-122"/>
                          <a:ea typeface="微软雅黑" panose="020B0503020204020204" pitchFamily="34" charset="-122"/>
                        </a:rPr>
                        <a:t>非小细胞肺癌指南</a:t>
                      </a:r>
                      <a:r>
                        <a:rPr lang="en-US" altLang="zh-CN" sz="1600" b="1" dirty="0">
                          <a:solidFill>
                            <a:schemeClr val="accent5"/>
                          </a:solidFill>
                          <a:latin typeface="微软雅黑" panose="020B0503020204020204" pitchFamily="34" charset="-122"/>
                          <a:ea typeface="微软雅黑" panose="020B0503020204020204" pitchFamily="34" charset="-122"/>
                        </a:rPr>
                        <a:t>(2024)》</a:t>
                      </a:r>
                      <a:r>
                        <a:rPr lang="zh-CN" altLang="en-US" sz="1600" dirty="0">
                          <a:solidFill>
                            <a:schemeClr val="accent5"/>
                          </a:solidFill>
                          <a:latin typeface="微软雅黑" panose="020B0503020204020204" pitchFamily="34" charset="-122"/>
                          <a:ea typeface="微软雅黑" panose="020B0503020204020204" pitchFamily="34" charset="-122"/>
                        </a:rPr>
                        <a:t>推荐谷美替尼片和特泊替尼片用于</a:t>
                      </a:r>
                      <a:r>
                        <a:rPr lang="en-US" altLang="zh-CN" sz="1600" dirty="0">
                          <a:solidFill>
                            <a:schemeClr val="accent5"/>
                          </a:solidFill>
                          <a:latin typeface="微软雅黑" panose="020B0503020204020204" pitchFamily="34" charset="-122"/>
                          <a:ea typeface="微软雅黑" panose="020B0503020204020204" pitchFamily="34" charset="-122"/>
                        </a:rPr>
                        <a:t>METex14</a:t>
                      </a:r>
                      <a:r>
                        <a:rPr lang="zh-CN" altLang="en-US" sz="1600" dirty="0">
                          <a:solidFill>
                            <a:schemeClr val="accent5"/>
                          </a:solidFill>
                          <a:latin typeface="微软雅黑" panose="020B0503020204020204" pitchFamily="34" charset="-122"/>
                          <a:ea typeface="微软雅黑" panose="020B0503020204020204" pitchFamily="34" charset="-122"/>
                        </a:rPr>
                        <a:t>跳突</a:t>
                      </a:r>
                      <a:r>
                        <a:rPr lang="en-US" altLang="zh-CN" sz="1600" dirty="0">
                          <a:solidFill>
                            <a:schemeClr val="accent5"/>
                          </a:solidFill>
                          <a:latin typeface="微软雅黑" panose="020B0503020204020204" pitchFamily="34" charset="-122"/>
                          <a:ea typeface="微软雅黑" panose="020B0503020204020204" pitchFamily="34" charset="-122"/>
                        </a:rPr>
                        <a:t>NSCLC</a:t>
                      </a:r>
                      <a:r>
                        <a:rPr lang="zh-CN" altLang="en-US" sz="1600" dirty="0">
                          <a:solidFill>
                            <a:schemeClr val="accent5"/>
                          </a:solidFill>
                          <a:latin typeface="微软雅黑" panose="020B0503020204020204" pitchFamily="34" charset="-122"/>
                          <a:ea typeface="微软雅黑" panose="020B0503020204020204" pitchFamily="34" charset="-122"/>
                        </a:rPr>
                        <a:t>患者的</a:t>
                      </a:r>
                      <a:r>
                        <a:rPr lang="zh-CN" altLang="en-US" sz="1600" b="1" dirty="0">
                          <a:solidFill>
                            <a:srgbClr val="C00000"/>
                          </a:solidFill>
                          <a:latin typeface="微软雅黑" panose="020B0503020204020204" pitchFamily="34" charset="-122"/>
                          <a:ea typeface="微软雅黑" panose="020B0503020204020204" pitchFamily="34" charset="-122"/>
                        </a:rPr>
                        <a:t>一线及后线治疗</a:t>
                      </a:r>
                      <a:endParaRPr lang="zh-CN" altLang="en-US" sz="1100" b="1" baseline="30000" dirty="0">
                        <a:solidFill>
                          <a:schemeClr val="accent5"/>
                        </a:solidFill>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56749">
                <a:tc gridSpan="2">
                  <a:txBody>
                    <a:bodyPr/>
                    <a:lstStyle/>
                    <a:p>
                      <a:pPr algn="l">
                        <a:lnSpc>
                          <a:spcPct val="100000"/>
                        </a:lnSpc>
                      </a:pPr>
                      <a:r>
                        <a:rPr lang="en-US" altLang="zh-CN" sz="1600" b="1" dirty="0">
                          <a:solidFill>
                            <a:schemeClr val="accent5"/>
                          </a:solidFill>
                          <a:effectLst/>
                          <a:latin typeface="微软雅黑" panose="020B0503020204020204" pitchFamily="34" charset="-122"/>
                          <a:ea typeface="微软雅黑" panose="020B0503020204020204" pitchFamily="34" charset="-122"/>
                        </a:rPr>
                        <a:t>3. </a:t>
                      </a:r>
                      <a:r>
                        <a:rPr lang="zh-CN" altLang="en-US" sz="1600" b="1" dirty="0">
                          <a:solidFill>
                            <a:schemeClr val="accent5"/>
                          </a:solidFill>
                          <a:effectLst/>
                          <a:latin typeface="微软雅黑" panose="020B0503020204020204" pitchFamily="34" charset="-122"/>
                          <a:ea typeface="微软雅黑" panose="020B0503020204020204" pitchFamily="34" charset="-122"/>
                        </a:rPr>
                        <a:t>谷美替尼片价格更合理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p>
                  </a:txBody>
                  <a:tcPr/>
                </a:tc>
                <a:tc>
                  <a:txBody>
                    <a:bodyPr/>
                    <a:lstStyle/>
                    <a:p>
                      <a:pPr algn="just">
                        <a:lnSpc>
                          <a:spcPct val="100000"/>
                        </a:lnSpc>
                      </a:pPr>
                      <a:endParaRPr lang="zh-CN" altLang="en-US" sz="1100" baseline="30000" dirty="0">
                        <a:solidFill>
                          <a:schemeClr val="accent5"/>
                        </a:solidFill>
                        <a:latin typeface="微软雅黑" panose="020B0503020204020204" pitchFamily="34" charset="-122"/>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5" name="矩形 4"/>
          <p:cNvSpPr/>
          <p:nvPr/>
        </p:nvSpPr>
        <p:spPr>
          <a:xfrm>
            <a:off x="2009251" y="1148945"/>
            <a:ext cx="1741714" cy="7075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bg1"/>
                </a:solidFill>
                <a:latin typeface="微软雅黑" panose="020B0503020204020204" pitchFamily="34" charset="-122"/>
                <a:ea typeface="微软雅黑" panose="020B0503020204020204" pitchFamily="34" charset="-122"/>
              </a:rPr>
              <a:t>METex14</a:t>
            </a:r>
            <a:r>
              <a:rPr lang="zh-CN" altLang="en-US" sz="1200" b="1" dirty="0">
                <a:solidFill>
                  <a:schemeClr val="bg1"/>
                </a:solidFill>
                <a:latin typeface="微软雅黑" panose="020B0503020204020204" pitchFamily="34" charset="-122"/>
                <a:ea typeface="微软雅黑" panose="020B0503020204020204" pitchFamily="34" charset="-122"/>
              </a:rPr>
              <a:t>跳突的</a:t>
            </a:r>
            <a:endParaRPr lang="en-US" altLang="zh-CN" sz="1200" b="1" dirty="0">
              <a:solidFill>
                <a:schemeClr val="bg1"/>
              </a:solidFill>
              <a:latin typeface="微软雅黑" panose="020B0503020204020204" pitchFamily="34" charset="-122"/>
              <a:ea typeface="微软雅黑" panose="020B0503020204020204" pitchFamily="34" charset="-122"/>
            </a:endParaRPr>
          </a:p>
          <a:p>
            <a:pPr algn="ctr"/>
            <a:r>
              <a:rPr lang="zh-CN" altLang="en-US" sz="1200" b="1" dirty="0">
                <a:solidFill>
                  <a:schemeClr val="bg1"/>
                </a:solidFill>
                <a:latin typeface="微软雅黑" panose="020B0503020204020204" pitchFamily="34" charset="-122"/>
                <a:ea typeface="微软雅黑" panose="020B0503020204020204" pitchFamily="34" charset="-122"/>
              </a:rPr>
              <a:t>局部晚期或转移性</a:t>
            </a:r>
            <a:endParaRPr lang="en-US" altLang="zh-CN" sz="1200" b="1" dirty="0">
              <a:solidFill>
                <a:schemeClr val="bg1"/>
              </a:solidFill>
              <a:latin typeface="微软雅黑" panose="020B0503020204020204" pitchFamily="34" charset="-122"/>
              <a:ea typeface="微软雅黑" panose="020B0503020204020204" pitchFamily="34" charset="-122"/>
            </a:endParaRPr>
          </a:p>
          <a:p>
            <a:pPr algn="ctr"/>
            <a:r>
              <a:rPr lang="zh-CN" altLang="en-US" sz="1200" b="1" dirty="0">
                <a:solidFill>
                  <a:schemeClr val="bg1"/>
                </a:solidFill>
                <a:latin typeface="微软雅黑" panose="020B0503020204020204" pitchFamily="34" charset="-122"/>
                <a:ea typeface="微软雅黑" panose="020B0503020204020204" pitchFamily="34" charset="-122"/>
              </a:rPr>
              <a:t>非小细胞肺癌</a:t>
            </a:r>
            <a:endParaRPr lang="zh-CN" altLang="en-US" sz="1200" dirty="0">
              <a:solidFill>
                <a:schemeClr val="bg1"/>
              </a:solidFill>
              <a:latin typeface="微软雅黑" panose="020B0503020204020204" pitchFamily="34" charset="-122"/>
              <a:ea typeface="微软雅黑" panose="020B0503020204020204" pitchFamily="34" charset="-122"/>
            </a:endParaRPr>
          </a:p>
        </p:txBody>
      </p:sp>
      <p:cxnSp>
        <p:nvCxnSpPr>
          <p:cNvPr id="7" name="连接符: 肘形 6"/>
          <p:cNvCxnSpPr>
            <a:stCxn id="5" idx="3"/>
          </p:cNvCxnSpPr>
          <p:nvPr/>
        </p:nvCxnSpPr>
        <p:spPr>
          <a:xfrm flipV="1">
            <a:off x="3750965" y="1034645"/>
            <a:ext cx="702930" cy="46808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连接符: 肘形 9"/>
          <p:cNvCxnSpPr>
            <a:stCxn id="5" idx="3"/>
          </p:cNvCxnSpPr>
          <p:nvPr/>
        </p:nvCxnSpPr>
        <p:spPr>
          <a:xfrm>
            <a:off x="3750965" y="1502731"/>
            <a:ext cx="702930" cy="31024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4453895" y="872636"/>
            <a:ext cx="1741714" cy="3920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bg1"/>
                </a:solidFill>
                <a:latin typeface="微软雅黑" panose="020B0503020204020204" pitchFamily="34" charset="-122"/>
                <a:ea typeface="微软雅黑" panose="020B0503020204020204" pitchFamily="34" charset="-122"/>
              </a:rPr>
              <a:t>一线治疗药物</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4453895" y="1607590"/>
            <a:ext cx="1741714" cy="3920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bg1"/>
                </a:solidFill>
                <a:latin typeface="微软雅黑" panose="020B0503020204020204" pitchFamily="34" charset="-122"/>
                <a:ea typeface="微软雅黑" panose="020B0503020204020204" pitchFamily="34" charset="-122"/>
              </a:rPr>
              <a:t>二线治疗药物</a:t>
            </a:r>
            <a:endParaRPr lang="zh-CN" altLang="en-US" sz="1200" dirty="0">
              <a:solidFill>
                <a:schemeClr val="bg1"/>
              </a:solidFill>
              <a:latin typeface="微软雅黑" panose="020B0503020204020204" pitchFamily="34" charset="-122"/>
              <a:ea typeface="微软雅黑" panose="020B0503020204020204" pitchFamily="34" charset="-122"/>
            </a:endParaRPr>
          </a:p>
        </p:txBody>
      </p:sp>
      <p:cxnSp>
        <p:nvCxnSpPr>
          <p:cNvPr id="14" name="直接箭头连接符 13"/>
          <p:cNvCxnSpPr>
            <a:stCxn id="11" idx="3"/>
          </p:cNvCxnSpPr>
          <p:nvPr/>
        </p:nvCxnSpPr>
        <p:spPr>
          <a:xfrm flipV="1">
            <a:off x="6195609" y="1068659"/>
            <a:ext cx="48441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6680025" y="872636"/>
            <a:ext cx="2160000" cy="39204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1400" b="1" dirty="0">
                <a:solidFill>
                  <a:schemeClr val="bg1"/>
                </a:solidFill>
                <a:latin typeface="微软雅黑" panose="020B0503020204020204" pitchFamily="34" charset="-122"/>
                <a:ea typeface="微软雅黑" panose="020B0503020204020204" pitchFamily="34" charset="-122"/>
              </a:rPr>
              <a:t>特泊替尼片、谷美替尼片</a:t>
            </a:r>
          </a:p>
        </p:txBody>
      </p:sp>
      <p:cxnSp>
        <p:nvCxnSpPr>
          <p:cNvPr id="16" name="直接箭头连接符 15"/>
          <p:cNvCxnSpPr/>
          <p:nvPr/>
        </p:nvCxnSpPr>
        <p:spPr>
          <a:xfrm flipV="1">
            <a:off x="6265150" y="1812974"/>
            <a:ext cx="48441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6666816" y="1557647"/>
            <a:ext cx="3315384" cy="392047"/>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1400" b="1" dirty="0">
                <a:solidFill>
                  <a:schemeClr val="bg1"/>
                </a:solidFill>
                <a:latin typeface="微软雅黑" panose="020B0503020204020204" pitchFamily="34" charset="-122"/>
                <a:ea typeface="微软雅黑" panose="020B0503020204020204" pitchFamily="34" charset="-122"/>
              </a:rPr>
              <a:t>特泊替尼片、谷美替尼片、赛沃替尼片</a:t>
            </a:r>
          </a:p>
        </p:txBody>
      </p:sp>
      <p:sp>
        <p:nvSpPr>
          <p:cNvPr id="4" name="灯片编号占位符 1">
            <a:extLst>
              <a:ext uri="{FF2B5EF4-FFF2-40B4-BE49-F238E27FC236}">
                <a16:creationId xmlns:a16="http://schemas.microsoft.com/office/drawing/2014/main" id="{44A4E2F1-2937-31B5-32B2-A1F416A58CB7}"/>
              </a:ext>
            </a:extLst>
          </p:cNvPr>
          <p:cNvSpPr>
            <a:spLocks noGrp="1"/>
          </p:cNvSpPr>
          <p:nvPr>
            <p:ph type="sldNum" sz="quarter" idx="12"/>
          </p:nvPr>
        </p:nvSpPr>
        <p:spPr>
          <a:xfrm>
            <a:off x="11517312" y="6405762"/>
            <a:ext cx="53339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ABD0C2C-16A1-A948-A40F-15152977CC7B}" type="slidenum">
              <a:rPr kumimoji="0" lang="en-US" sz="1400" b="0" i="0" u="none" strike="noStrike" kern="1200" cap="none" spc="0" normalizeH="0" baseline="0" noProof="0" smtClean="0">
                <a:ln>
                  <a:noFill/>
                </a:ln>
                <a:solidFill>
                  <a:srgbClr val="651869"/>
                </a:solidFill>
                <a:effectLst/>
                <a:uLnTx/>
                <a:uFillTx/>
                <a:latin typeface="微软雅黑" panose="020B0503020204020204" pitchFamily="34" charset="-122"/>
                <a:ea typeface="微软雅黑" panose="020B0503020204020204" pitchFamily="34" charset="-122"/>
              </a:rPr>
              <a:t>4</a:t>
            </a:fld>
            <a:endParaRPr kumimoji="0" lang="en-US" sz="1400" b="0"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endParaRPr>
          </a:p>
        </p:txBody>
      </p:sp>
      <p:sp>
        <p:nvSpPr>
          <p:cNvPr id="2" name="矩形 1">
            <a:extLst>
              <a:ext uri="{FF2B5EF4-FFF2-40B4-BE49-F238E27FC236}">
                <a16:creationId xmlns:a16="http://schemas.microsoft.com/office/drawing/2014/main" id="{5A029B0A-CADF-F753-7E00-C7BD62EC7C35}"/>
              </a:ext>
            </a:extLst>
          </p:cNvPr>
          <p:cNvSpPr/>
          <p:nvPr/>
        </p:nvSpPr>
        <p:spPr>
          <a:xfrm>
            <a:off x="6666813" y="770045"/>
            <a:ext cx="2173212" cy="1268781"/>
          </a:xfrm>
          <a:prstGeom prst="rect">
            <a:avLst/>
          </a:prstGeom>
          <a:noFill/>
          <a:ln w="19050">
            <a:solidFill>
              <a:schemeClr val="accent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圆角 27"/>
          <p:cNvSpPr/>
          <p:nvPr/>
        </p:nvSpPr>
        <p:spPr>
          <a:xfrm>
            <a:off x="21344" y="146375"/>
            <a:ext cx="1447800" cy="69668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基本信息</a:t>
            </a:r>
            <a:endParaRPr kumimoji="0" lang="en-US" altLang="zh-CN" sz="2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3/3</a:t>
            </a:r>
            <a:endPar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9" name="Text Placeholder 1"/>
          <p:cNvSpPr txBox="1"/>
          <p:nvPr/>
        </p:nvSpPr>
        <p:spPr>
          <a:xfrm>
            <a:off x="1580569" y="243832"/>
            <a:ext cx="10246311" cy="459208"/>
          </a:xfrm>
          <a:prstGeom prst="rect">
            <a:avLst/>
          </a:prstGeom>
        </p:spPr>
        <p:txBody>
          <a:bodyPr vert="horz" lIns="0" tIns="45720" rIns="91440" bIns="45720" rtlCol="0" anchor="t">
            <a:noAutofit/>
          </a:bodyPr>
          <a:lstStyle>
            <a:lvl1pPr marL="0" indent="0" algn="l" defTabSz="914400" rtl="0" eaLnBrk="1" latinLnBrk="0" hangingPunct="1">
              <a:lnSpc>
                <a:spcPts val="3240"/>
              </a:lnSpc>
              <a:spcBef>
                <a:spcPts val="0"/>
              </a:spcBef>
              <a:buFont typeface="Arial" panose="020B0604020202020204" pitchFamily="34" charset="0"/>
              <a:buNone/>
              <a:defRPr sz="2700" b="1" i="0" kern="1200" baseline="0">
                <a:solidFill>
                  <a:schemeClr val="tx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Trebuchet MS" panose="020B06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Trebuchet MS" panose="020B06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Trebuchet MS" panose="020B06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pitchFamily="34" charset="0"/>
              </a:rPr>
              <a:t>疾病情况及未被满足的临床需求</a:t>
            </a:r>
          </a:p>
        </p:txBody>
      </p:sp>
      <p:sp>
        <p:nvSpPr>
          <p:cNvPr id="56" name="文本框 55"/>
          <p:cNvSpPr txBox="1"/>
          <p:nvPr/>
        </p:nvSpPr>
        <p:spPr>
          <a:xfrm>
            <a:off x="811355" y="1169606"/>
            <a:ext cx="4251117" cy="5014321"/>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zh-CN" altLang="en-US" sz="1600" b="1"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疾病特征</a:t>
            </a:r>
            <a:r>
              <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sym typeface="Arial" panose="020B0604020202020204" pitchFamily="34" charset="0"/>
              </a:rPr>
              <a:t>：</a:t>
            </a:r>
            <a:endPar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sym typeface="Arial" panose="020B060402020202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sym typeface="Arial" panose="020B0604020202020204" pitchFamily="34" charset="0"/>
              </a:rPr>
              <a:t>携带</a:t>
            </a:r>
            <a:r>
              <a:rPr kumimoji="0" lang="en-US" altLang="zh-CN" sz="1400" b="0" i="1"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sym typeface="Arial" panose="020B0604020202020204" pitchFamily="34" charset="0"/>
              </a:rPr>
              <a:t>METex</a:t>
            </a: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sym typeface="Arial" panose="020B0604020202020204" pitchFamily="34" charset="0"/>
              </a:rPr>
              <a:t>14</a:t>
            </a: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sym typeface="Arial" panose="020B0604020202020204" pitchFamily="34" charset="0"/>
              </a:rPr>
              <a:t>跳突的患者，多发于</a:t>
            </a:r>
            <a:r>
              <a:rPr kumimoji="0"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Verdana" panose="020B0604030504040204" pitchFamily="34" charset="0"/>
                <a:sym typeface="Arial" panose="020B0604020202020204" pitchFamily="34" charset="0"/>
              </a:rPr>
              <a:t>年龄较大、女性、有吸烟史</a:t>
            </a: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sym typeface="Arial" panose="020B0604020202020204" pitchFamily="34" charset="0"/>
              </a:rPr>
              <a:t>的患者，</a:t>
            </a: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和</a:t>
            </a:r>
            <a:r>
              <a:rPr kumimoji="0"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Verdana" panose="020B0604030504040204" pitchFamily="34" charset="0"/>
                <a:sym typeface="Arial" panose="020B0604020202020204" pitchFamily="34" charset="0"/>
              </a:rPr>
              <a:t>不良预后</a:t>
            </a: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相关</a:t>
            </a:r>
            <a:endPar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0" marR="0" lvl="0" indent="-285750" algn="just" defTabSz="914400" rtl="0" eaLnBrk="1" fontAlgn="auto" latinLnBrk="0" hangingPunct="1">
              <a:lnSpc>
                <a:spcPct val="150000"/>
              </a:lnSpc>
              <a:spcBef>
                <a:spcPts val="200"/>
              </a:spcBef>
              <a:spcAft>
                <a:spcPts val="0"/>
              </a:spcAft>
              <a:buClrTx/>
              <a:buSzTx/>
              <a:buFont typeface="Wingdings" panose="05000000000000000000" pitchFamily="2" charset="2"/>
              <a:buChar char="Ø"/>
              <a:tabLst/>
              <a:defRPr/>
            </a:pP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疾病严重：</a:t>
            </a:r>
            <a:endPar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285750" indent="-285750" rtl="0">
              <a:lnSpc>
                <a:spcPct val="150000"/>
              </a:lnSpc>
              <a:buFont typeface="Arial" panose="020B0604020202020204" pitchFamily="34" charset="0"/>
              <a:buChar char="•"/>
            </a:pPr>
            <a:r>
              <a:rPr lang="zh-CN" altLang="en-US" sz="1400" dirty="0">
                <a:solidFill>
                  <a:srgbClr val="000000"/>
                </a:solidFill>
                <a:latin typeface="微软雅黑" panose="020B0503020204020204" pitchFamily="34" charset="-122"/>
                <a:ea typeface="微软雅黑" panose="020B0503020204020204" pitchFamily="34" charset="-122"/>
              </a:rPr>
              <a:t>约</a:t>
            </a:r>
            <a:r>
              <a:rPr lang="en-US" altLang="zh-CN" sz="1400" dirty="0">
                <a:solidFill>
                  <a:srgbClr val="000000"/>
                </a:solidFill>
                <a:latin typeface="微软雅黑" panose="020B0503020204020204" pitchFamily="34" charset="-122"/>
                <a:ea typeface="微软雅黑" panose="020B0503020204020204" pitchFamily="34" charset="-122"/>
              </a:rPr>
              <a:t>57%</a:t>
            </a:r>
            <a:r>
              <a:rPr lang="zh-CN" altLang="en-US" sz="1400" dirty="0">
                <a:solidFill>
                  <a:srgbClr val="000000"/>
                </a:solidFill>
                <a:latin typeface="微软雅黑" panose="020B0503020204020204" pitchFamily="34" charset="-122"/>
                <a:ea typeface="微软雅黑" panose="020B0503020204020204" pitchFamily="34" charset="-122"/>
              </a:rPr>
              <a:t>的患者会发生远处转移，</a:t>
            </a:r>
            <a:r>
              <a:rPr lang="en-US" altLang="zh-CN" sz="1400" dirty="0">
                <a:solidFill>
                  <a:srgbClr val="000000"/>
                </a:solidFill>
                <a:latin typeface="微软雅黑" panose="020B0503020204020204" pitchFamily="34" charset="-122"/>
                <a:ea typeface="微软雅黑" panose="020B0503020204020204" pitchFamily="34" charset="-122"/>
              </a:rPr>
              <a:t>40%</a:t>
            </a:r>
            <a:r>
              <a:rPr lang="zh-CN" altLang="en-US" sz="1400" dirty="0">
                <a:solidFill>
                  <a:srgbClr val="000000"/>
                </a:solidFill>
                <a:latin typeface="微软雅黑" panose="020B0503020204020204" pitchFamily="34" charset="-122"/>
                <a:ea typeface="微软雅黑" panose="020B0503020204020204" pitchFamily="34" charset="-122"/>
              </a:rPr>
              <a:t>的</a:t>
            </a:r>
            <a:r>
              <a:rPr lang="en-US" altLang="zh-CN" sz="1400" dirty="0">
                <a:solidFill>
                  <a:srgbClr val="000000"/>
                </a:solidFill>
                <a:latin typeface="微软雅黑" panose="020B0503020204020204" pitchFamily="34" charset="-122"/>
                <a:ea typeface="微软雅黑" panose="020B0503020204020204" pitchFamily="34" charset="-122"/>
              </a:rPr>
              <a:t>NSCLC</a:t>
            </a:r>
            <a:r>
              <a:rPr lang="zh-CN" altLang="en-US" sz="1400" dirty="0">
                <a:solidFill>
                  <a:srgbClr val="000000"/>
                </a:solidFill>
                <a:latin typeface="微软雅黑" panose="020B0503020204020204" pitchFamily="34" charset="-122"/>
                <a:ea typeface="微软雅黑" panose="020B0503020204020204" pitchFamily="34" charset="-122"/>
              </a:rPr>
              <a:t>患者在病程中发生脑转移，自然病程仅约</a:t>
            </a:r>
            <a:r>
              <a:rPr lang="en-US" altLang="zh-CN" sz="1400" dirty="0">
                <a:solidFill>
                  <a:srgbClr val="000000"/>
                </a:solidFill>
                <a:latin typeface="微软雅黑" panose="020B0503020204020204" pitchFamily="34" charset="-122"/>
                <a:ea typeface="微软雅黑" panose="020B0503020204020204" pitchFamily="34" charset="-122"/>
              </a:rPr>
              <a:t>1~3</a:t>
            </a:r>
            <a:r>
              <a:rPr lang="zh-CN" altLang="en-US" sz="1400" dirty="0">
                <a:solidFill>
                  <a:srgbClr val="000000"/>
                </a:solidFill>
                <a:latin typeface="微软雅黑" panose="020B0503020204020204" pitchFamily="34" charset="-122"/>
                <a:ea typeface="微软雅黑" panose="020B0503020204020204" pitchFamily="34" charset="-122"/>
              </a:rPr>
              <a:t>个月，经过治疗后的脑转移患者</a:t>
            </a:r>
            <a:r>
              <a:rPr lang="zh-CN" altLang="en-US" sz="1400" b="1" dirty="0">
                <a:solidFill>
                  <a:srgbClr val="C00000"/>
                </a:solidFill>
                <a:latin typeface="微软雅黑" panose="020B0503020204020204" pitchFamily="34" charset="-122"/>
                <a:ea typeface="微软雅黑" panose="020B0503020204020204" pitchFamily="34" charset="-122"/>
              </a:rPr>
              <a:t>中位生存期仅</a:t>
            </a:r>
            <a:r>
              <a:rPr lang="en-US" altLang="zh-CN" sz="1400" b="1" dirty="0">
                <a:solidFill>
                  <a:srgbClr val="C00000"/>
                </a:solidFill>
                <a:latin typeface="微软雅黑" panose="020B0503020204020204" pitchFamily="34" charset="-122"/>
                <a:ea typeface="微软雅黑" panose="020B0503020204020204" pitchFamily="34" charset="-122"/>
              </a:rPr>
              <a:t>2~6</a:t>
            </a:r>
            <a:r>
              <a:rPr lang="zh-CN" altLang="en-US" sz="1400" b="1" dirty="0">
                <a:solidFill>
                  <a:srgbClr val="C00000"/>
                </a:solidFill>
                <a:latin typeface="微软雅黑" panose="020B0503020204020204" pitchFamily="34" charset="-122"/>
                <a:ea typeface="微软雅黑" panose="020B0503020204020204" pitchFamily="34" charset="-122"/>
              </a:rPr>
              <a:t>个月</a:t>
            </a:r>
            <a:endParaRPr lang="en-US" altLang="zh-CN" sz="1600" baseline="30000" dirty="0">
              <a:solidFill>
                <a:srgbClr val="000000"/>
              </a:solidFill>
              <a:latin typeface="微软雅黑" panose="020B0503020204020204" pitchFamily="34" charset="-122"/>
              <a:ea typeface="微软雅黑" panose="020B0503020204020204" pitchFamily="34" charset="-122"/>
            </a:endParaRPr>
          </a:p>
          <a:p>
            <a:pPr rtl="0">
              <a:lnSpc>
                <a:spcPct val="150000"/>
              </a:lnSpc>
            </a:pPr>
            <a:endParaRPr lang="en-US" altLang="zh-CN" sz="1400" dirty="0">
              <a:solidFill>
                <a:srgbClr val="000000"/>
              </a:solidFill>
              <a:latin typeface="微软雅黑" panose="020B0503020204020204" pitchFamily="34" charset="-122"/>
              <a:ea typeface="微软雅黑" panose="020B0503020204020204" pitchFamily="34" charset="-122"/>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人群数量少：</a:t>
            </a:r>
            <a:endPar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NSCLC</a:t>
            </a: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占所有肺癌的</a:t>
            </a: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80%-85%</a:t>
            </a: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NSCLC</a:t>
            </a: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患者中，</a:t>
            </a: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MET14</a:t>
            </a: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外显子跳跃突变发生率约</a:t>
            </a:r>
            <a:r>
              <a:rPr kumimoji="0" lang="en-US" altLang="zh-CN"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0.9%-2%</a:t>
            </a: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中国新发患者约</a:t>
            </a:r>
            <a:r>
              <a:rPr kumimoji="0" lang="en-US" altLang="zh-CN"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8000~9000</a:t>
            </a:r>
            <a:r>
              <a:rPr kumimoji="0"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人</a:t>
            </a:r>
            <a:r>
              <a:rPr kumimoji="0" lang="en-US" altLang="zh-CN"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a:t>
            </a:r>
            <a:r>
              <a:rPr kumimoji="0"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年</a:t>
            </a:r>
            <a:endParaRPr kumimoji="0" lang="zh-CN" altLang="en-US" sz="1600" b="0" i="0" u="none" strike="noStrike" kern="1200" cap="none" spc="0" normalizeH="0" baseline="3000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65" name="文本框 64"/>
          <p:cNvSpPr txBox="1"/>
          <p:nvPr/>
        </p:nvSpPr>
        <p:spPr>
          <a:xfrm>
            <a:off x="1231546" y="6493888"/>
            <a:ext cx="10454282" cy="289823"/>
          </a:xfrm>
          <a:prstGeom prst="rect">
            <a:avLst/>
          </a:prstGeom>
          <a:noFill/>
        </p:spPr>
        <p:txBody>
          <a:bodyPr wrap="square">
            <a:spAutoFit/>
          </a:bodyPr>
          <a:lstStyle/>
          <a:p>
            <a:pPr marL="12065">
              <a:spcBef>
                <a:spcPts val="80"/>
              </a:spcBef>
              <a:tabLst>
                <a:tab pos="91440" algn="l"/>
                <a:tab pos="3552825" algn="l"/>
              </a:tabLst>
              <a:defRPr/>
            </a:pPr>
            <a:r>
              <a:rPr lang="en-US" altLang="zh-CN" sz="600" dirty="0">
                <a:solidFill>
                  <a:srgbClr val="FFFFFF">
                    <a:lumMod val="50000"/>
                  </a:srgbClr>
                </a:solidFill>
                <a:latin typeface="微软雅黑" panose="020B0503020204020204" pitchFamily="34" charset="-122"/>
                <a:ea typeface="微软雅黑" panose="020B0503020204020204" pitchFamily="34" charset="-122"/>
              </a:rPr>
              <a:t>1. Ⅳ</a:t>
            </a:r>
            <a:r>
              <a:rPr lang="zh-CN" altLang="en-US" sz="600" dirty="0">
                <a:solidFill>
                  <a:srgbClr val="FFFFFF">
                    <a:lumMod val="50000"/>
                  </a:srgbClr>
                </a:solidFill>
                <a:latin typeface="微软雅黑" panose="020B0503020204020204" pitchFamily="34" charset="-122"/>
                <a:ea typeface="微软雅黑" panose="020B0503020204020204" pitchFamily="34" charset="-122"/>
              </a:rPr>
              <a:t>期原发性肺癌中国治疗指南</a:t>
            </a:r>
            <a:r>
              <a:rPr lang="en-US" altLang="zh-CN" sz="600" dirty="0">
                <a:solidFill>
                  <a:srgbClr val="FFFFFF">
                    <a:lumMod val="50000"/>
                  </a:srgbClr>
                </a:solidFill>
                <a:latin typeface="微软雅黑" panose="020B0503020204020204" pitchFamily="34" charset="-122"/>
                <a:ea typeface="微软雅黑" panose="020B0503020204020204" pitchFamily="34" charset="-122"/>
              </a:rPr>
              <a:t>(2023).    2 </a:t>
            </a:r>
            <a:r>
              <a:rPr kumimoji="0" lang="en-US" altLang="zh-CN"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a:t>
            </a:r>
            <a:r>
              <a:rPr kumimoji="0" lang="zh-CN" altLang="en-US"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韩雪</a:t>
            </a:r>
            <a:r>
              <a:rPr kumimoji="0" lang="en-US" altLang="zh-CN"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 </a:t>
            </a:r>
            <a:r>
              <a:rPr kumimoji="0" lang="zh-CN" altLang="en-US"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李红梅</a:t>
            </a:r>
            <a:r>
              <a:rPr kumimoji="0" lang="en-US" altLang="zh-CN"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 </a:t>
            </a:r>
            <a:r>
              <a:rPr kumimoji="0" lang="zh-CN" altLang="en-US"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非小细胞肺癌脑转移治疗的研究进展</a:t>
            </a:r>
            <a:r>
              <a:rPr kumimoji="0" lang="en-US" altLang="zh-CN"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 </a:t>
            </a:r>
            <a:r>
              <a:rPr kumimoji="0" lang="zh-CN" altLang="en-US"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中国肺癌杂志</a:t>
            </a:r>
            <a:r>
              <a:rPr kumimoji="0" lang="en-US" altLang="zh-CN"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 2020;23(12):1087-1094      3.</a:t>
            </a:r>
            <a:r>
              <a:rPr kumimoji="0" lang="zh-CN" altLang="en-US"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非小细胞肺癌</a:t>
            </a:r>
            <a:r>
              <a:rPr kumimoji="0" lang="en-US" altLang="zh-CN"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MET</a:t>
            </a:r>
            <a:r>
              <a:rPr kumimoji="0" lang="zh-CN" altLang="en-US"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临床检测中国专家共识 </a:t>
            </a:r>
            <a:r>
              <a:rPr kumimoji="0" lang="en-US" altLang="zh-CN"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Chin J </a:t>
            </a:r>
            <a:r>
              <a:rPr kumimoji="0" lang="en-US" altLang="zh-CN" sz="600" b="0" i="0" u="none" strike="noStrike" kern="1200" cap="none" spc="0" normalizeH="0" baseline="0" noProof="0" dirty="0" err="1">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Pathol</a:t>
            </a:r>
            <a:r>
              <a:rPr kumimoji="0" lang="en-US" altLang="zh-CN"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 November 2022, Vol. 51, No. 11. </a:t>
            </a:r>
          </a:p>
          <a:p>
            <a:pPr marL="12065">
              <a:spcBef>
                <a:spcPts val="80"/>
              </a:spcBef>
              <a:tabLst>
                <a:tab pos="91440" algn="l"/>
                <a:tab pos="3552825" algn="l"/>
              </a:tabLst>
              <a:defRPr/>
            </a:pPr>
            <a:r>
              <a:rPr lang="en-US" altLang="zh-CN" sz="600" dirty="0">
                <a:solidFill>
                  <a:srgbClr val="FFFFFF">
                    <a:lumMod val="50000"/>
                  </a:srgbClr>
                </a:solidFill>
                <a:latin typeface="微软雅黑" panose="020B0503020204020204" pitchFamily="34" charset="-122"/>
                <a:ea typeface="微软雅黑" panose="020B0503020204020204" pitchFamily="34" charset="-122"/>
              </a:rPr>
              <a:t>4. </a:t>
            </a:r>
            <a:r>
              <a:rPr lang="zh-CN" altLang="en-US" sz="600" dirty="0">
                <a:solidFill>
                  <a:srgbClr val="FFFFFF">
                    <a:lumMod val="50000"/>
                  </a:srgbClr>
                </a:solidFill>
                <a:latin typeface="微软雅黑" panose="020B0503020204020204" pitchFamily="34" charset="-122"/>
                <a:ea typeface="微软雅黑" panose="020B0503020204020204" pitchFamily="34" charset="-122"/>
              </a:rPr>
              <a:t>中国临床肿瘤学会 （</a:t>
            </a:r>
            <a:r>
              <a:rPr lang="en-US" altLang="zh-CN" sz="600" dirty="0">
                <a:solidFill>
                  <a:srgbClr val="FFFFFF">
                    <a:lumMod val="50000"/>
                  </a:srgbClr>
                </a:solidFill>
                <a:latin typeface="微软雅黑" panose="020B0503020204020204" pitchFamily="34" charset="-122"/>
                <a:ea typeface="微软雅黑" panose="020B0503020204020204" pitchFamily="34" charset="-122"/>
              </a:rPr>
              <a:t>CSCO</a:t>
            </a:r>
            <a:r>
              <a:rPr lang="zh-CN" altLang="en-US" sz="600" dirty="0">
                <a:solidFill>
                  <a:srgbClr val="FFFFFF">
                    <a:lumMod val="50000"/>
                  </a:srgbClr>
                </a:solidFill>
                <a:latin typeface="微软雅黑" panose="020B0503020204020204" pitchFamily="34" charset="-122"/>
                <a:ea typeface="微软雅黑" panose="020B0503020204020204" pitchFamily="34" charset="-122"/>
              </a:rPr>
              <a:t>）非小细胞肺癌诊疗指南</a:t>
            </a:r>
            <a:r>
              <a:rPr lang="en-US" altLang="zh-CN" sz="600" dirty="0">
                <a:solidFill>
                  <a:srgbClr val="FFFFFF">
                    <a:lumMod val="50000"/>
                  </a:srgbClr>
                </a:solidFill>
                <a:latin typeface="微软雅黑" panose="020B0503020204020204" pitchFamily="34" charset="-122"/>
                <a:ea typeface="微软雅黑" panose="020B0503020204020204" pitchFamily="34" charset="-122"/>
              </a:rPr>
              <a:t>2024       5. </a:t>
            </a:r>
            <a:r>
              <a:rPr lang="es-ES" altLang="zh-CN" sz="600" dirty="0">
                <a:solidFill>
                  <a:srgbClr val="FFFFFF">
                    <a:lumMod val="50000"/>
                  </a:srgbClr>
                </a:solidFill>
                <a:latin typeface="微软雅黑" panose="020B0503020204020204" pitchFamily="34" charset="-122"/>
                <a:ea typeface="微软雅黑" panose="020B0503020204020204" pitchFamily="34" charset="-122"/>
              </a:rPr>
              <a:t>Yu </a:t>
            </a:r>
            <a:r>
              <a:rPr lang="es-ES" altLang="zh-CN" sz="600" dirty="0" err="1">
                <a:solidFill>
                  <a:srgbClr val="FFFFFF">
                    <a:lumMod val="50000"/>
                  </a:srgbClr>
                </a:solidFill>
                <a:latin typeface="微软雅黑" panose="020B0503020204020204" pitchFamily="34" charset="-122"/>
                <a:ea typeface="微软雅黑" panose="020B0503020204020204" pitchFamily="34" charset="-122"/>
              </a:rPr>
              <a:t>Y,et</a:t>
            </a:r>
            <a:r>
              <a:rPr lang="es-ES" altLang="zh-CN" sz="600" dirty="0">
                <a:solidFill>
                  <a:srgbClr val="FFFFFF">
                    <a:lumMod val="50000"/>
                  </a:srgbClr>
                </a:solidFill>
                <a:latin typeface="微软雅黑" panose="020B0503020204020204" pitchFamily="34" charset="-122"/>
                <a:ea typeface="微软雅黑" panose="020B0503020204020204" pitchFamily="34" charset="-122"/>
              </a:rPr>
              <a:t> al. </a:t>
            </a:r>
            <a:r>
              <a:rPr lang="es-ES" altLang="zh-CN" sz="600" dirty="0" err="1">
                <a:solidFill>
                  <a:srgbClr val="FFFFFF">
                    <a:lumMod val="50000"/>
                  </a:srgbClr>
                </a:solidFill>
                <a:latin typeface="微软雅黑" panose="020B0503020204020204" pitchFamily="34" charset="-122"/>
                <a:ea typeface="微软雅黑" panose="020B0503020204020204" pitchFamily="34" charset="-122"/>
              </a:rPr>
              <a:t>EClinicalMedicine</a:t>
            </a:r>
            <a:r>
              <a:rPr lang="es-ES" altLang="zh-CN" sz="600" dirty="0">
                <a:solidFill>
                  <a:srgbClr val="FFFFFF">
                    <a:lumMod val="50000"/>
                  </a:srgbClr>
                </a:solidFill>
                <a:latin typeface="微软雅黑" panose="020B0503020204020204" pitchFamily="34" charset="-122"/>
                <a:ea typeface="微软雅黑" panose="020B0503020204020204" pitchFamily="34" charset="-122"/>
              </a:rPr>
              <a:t>. 2023 </a:t>
            </a:r>
            <a:r>
              <a:rPr lang="es-ES" altLang="zh-CN" sz="600" dirty="0" err="1">
                <a:solidFill>
                  <a:srgbClr val="FFFFFF">
                    <a:lumMod val="50000"/>
                  </a:srgbClr>
                </a:solidFill>
                <a:latin typeface="微软雅黑" panose="020B0503020204020204" pitchFamily="34" charset="-122"/>
                <a:ea typeface="微软雅黑" panose="020B0503020204020204" pitchFamily="34" charset="-122"/>
              </a:rPr>
              <a:t>Apr</a:t>
            </a:r>
            <a:r>
              <a:rPr lang="es-ES" altLang="zh-CN" sz="600" dirty="0">
                <a:solidFill>
                  <a:srgbClr val="FFFFFF">
                    <a:lumMod val="50000"/>
                  </a:srgbClr>
                </a:solidFill>
                <a:latin typeface="微软雅黑" panose="020B0503020204020204" pitchFamily="34" charset="-122"/>
                <a:ea typeface="微软雅黑" panose="020B0503020204020204" pitchFamily="34" charset="-122"/>
              </a:rPr>
              <a:t> 6;59:101952.     6. Lu S, et al. JTO Clin Res Rep. 2022 </a:t>
            </a:r>
            <a:r>
              <a:rPr lang="es-ES" altLang="zh-CN" sz="600" dirty="0" err="1">
                <a:solidFill>
                  <a:srgbClr val="FFFFFF">
                    <a:lumMod val="50000"/>
                  </a:srgbClr>
                </a:solidFill>
                <a:latin typeface="微软雅黑" panose="020B0503020204020204" pitchFamily="34" charset="-122"/>
                <a:ea typeface="微软雅黑" panose="020B0503020204020204" pitchFamily="34" charset="-122"/>
              </a:rPr>
              <a:t>Sep</a:t>
            </a:r>
            <a:r>
              <a:rPr lang="es-ES" altLang="zh-CN" sz="600" dirty="0">
                <a:solidFill>
                  <a:srgbClr val="FFFFFF">
                    <a:lumMod val="50000"/>
                  </a:srgbClr>
                </a:solidFill>
                <a:latin typeface="微软雅黑" panose="020B0503020204020204" pitchFamily="34" charset="-122"/>
                <a:ea typeface="微软雅黑" panose="020B0503020204020204" pitchFamily="34" charset="-122"/>
              </a:rPr>
              <a:t> 9;3(10):100407</a:t>
            </a:r>
            <a:endParaRPr kumimoji="0" lang="en-US" altLang="zh-CN"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21" name="组合 20"/>
          <p:cNvGrpSpPr/>
          <p:nvPr/>
        </p:nvGrpSpPr>
        <p:grpSpPr>
          <a:xfrm>
            <a:off x="811784" y="925928"/>
            <a:ext cx="4251116" cy="5181055"/>
            <a:chOff x="698622" y="932692"/>
            <a:chExt cx="4251116" cy="5074865"/>
          </a:xfrm>
        </p:grpSpPr>
        <p:sp>
          <p:nvSpPr>
            <p:cNvPr id="83" name="矩形 82"/>
            <p:cNvSpPr/>
            <p:nvPr/>
          </p:nvSpPr>
          <p:spPr>
            <a:xfrm>
              <a:off x="698622" y="1124872"/>
              <a:ext cx="4251116" cy="4882685"/>
            </a:xfrm>
            <a:prstGeom prst="rect">
              <a:avLst/>
            </a:pr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84" name="矩形 83"/>
            <p:cNvSpPr/>
            <p:nvPr/>
          </p:nvSpPr>
          <p:spPr>
            <a:xfrm>
              <a:off x="2269405" y="932692"/>
              <a:ext cx="1109549" cy="3908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疾病情况</a:t>
              </a:r>
            </a:p>
          </p:txBody>
        </p:sp>
      </p:grpSp>
      <p:grpSp>
        <p:nvGrpSpPr>
          <p:cNvPr id="24" name="组合 23"/>
          <p:cNvGrpSpPr/>
          <p:nvPr/>
        </p:nvGrpSpPr>
        <p:grpSpPr>
          <a:xfrm>
            <a:off x="5201500" y="939002"/>
            <a:ext cx="6324600" cy="1807812"/>
            <a:chOff x="5201500" y="939002"/>
            <a:chExt cx="6324600" cy="1807812"/>
          </a:xfrm>
        </p:grpSpPr>
        <p:grpSp>
          <p:nvGrpSpPr>
            <p:cNvPr id="23" name="组合 22"/>
            <p:cNvGrpSpPr/>
            <p:nvPr/>
          </p:nvGrpSpPr>
          <p:grpSpPr>
            <a:xfrm>
              <a:off x="5201500" y="939002"/>
              <a:ext cx="6324600" cy="1807812"/>
              <a:chOff x="5201500" y="939002"/>
              <a:chExt cx="6324600" cy="1807812"/>
            </a:xfrm>
          </p:grpSpPr>
          <p:sp>
            <p:nvSpPr>
              <p:cNvPr id="4" name="矩形 3"/>
              <p:cNvSpPr/>
              <p:nvPr/>
            </p:nvSpPr>
            <p:spPr>
              <a:xfrm>
                <a:off x="5201500" y="1121053"/>
                <a:ext cx="6324600" cy="1625761"/>
              </a:xfrm>
              <a:prstGeom prst="rect">
                <a:avLst/>
              </a:pr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5" name="矩形 4"/>
              <p:cNvSpPr/>
              <p:nvPr/>
            </p:nvSpPr>
            <p:spPr>
              <a:xfrm>
                <a:off x="7560706" y="939002"/>
                <a:ext cx="1616375" cy="267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现有治疗方案</a:t>
                </a:r>
              </a:p>
            </p:txBody>
          </p:sp>
        </p:grpSp>
        <p:sp>
          <p:nvSpPr>
            <p:cNvPr id="6" name="文本框 5"/>
            <p:cNvSpPr txBox="1"/>
            <p:nvPr/>
          </p:nvSpPr>
          <p:spPr>
            <a:xfrm>
              <a:off x="5392266" y="1164204"/>
              <a:ext cx="6068455" cy="1526187"/>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指南推荐的治疗方案主要有</a:t>
              </a: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1115695"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化疗（顺铂、卡铂、</a:t>
              </a:r>
              <a:r>
                <a:rPr kumimoji="0" lang="zh-CN" altLang="zh-CN"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吉西他滨</a:t>
              </a: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紫杉醇等）</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1115695"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免疫治疗（阿替利珠单抗、</a:t>
              </a: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信迪利单抗等）</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1115695"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靶向药物（</a:t>
              </a:r>
              <a:r>
                <a:rPr kumimoji="0"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谷美替尼片、赛沃替尼片</a:t>
              </a: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等）</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5478753" y="5554218"/>
            <a:ext cx="5097463" cy="368099"/>
            <a:chOff x="5454074" y="5231613"/>
            <a:chExt cx="5097463" cy="368099"/>
          </a:xfrm>
        </p:grpSpPr>
        <p:sp>
          <p:nvSpPr>
            <p:cNvPr id="36" name="文本框 35"/>
            <p:cNvSpPr txBox="1"/>
            <p:nvPr/>
          </p:nvSpPr>
          <p:spPr>
            <a:xfrm>
              <a:off x="5881028" y="5242882"/>
              <a:ext cx="467050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1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部分患者</a:t>
              </a:r>
              <a:r>
                <a:rPr kumimoji="0" lang="zh-CN" altLang="en-US" sz="1600" b="1" i="0" u="none" strike="noStrike" kern="1200" cap="none" spc="-1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组织样本不可及</a:t>
              </a:r>
              <a:r>
                <a:rPr kumimoji="0" lang="zh-CN" altLang="en-US" sz="1600" b="1" i="0" u="none" strike="noStrike" kern="1200" cap="none" spc="-1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，无法进行分子病理检测</a:t>
              </a:r>
            </a:p>
          </p:txBody>
        </p:sp>
        <p:sp>
          <p:nvSpPr>
            <p:cNvPr id="80" name="Notched Right Arrow 6"/>
            <p:cNvSpPr/>
            <p:nvPr/>
          </p:nvSpPr>
          <p:spPr>
            <a:xfrm flipH="1">
              <a:off x="5454074" y="5231613"/>
              <a:ext cx="381000" cy="368099"/>
            </a:xfrm>
            <a:custGeom>
              <a:avLst/>
              <a:gdLst>
                <a:gd name="T0" fmla="*/ 2898 w 4591"/>
                <a:gd name="T1" fmla="*/ 4369 h 4369"/>
                <a:gd name="T2" fmla="*/ 2898 w 4591"/>
                <a:gd name="T3" fmla="*/ 3093 h 4369"/>
                <a:gd name="T4" fmla="*/ 4591 w 4591"/>
                <a:gd name="T5" fmla="*/ 4369 h 4369"/>
                <a:gd name="T6" fmla="*/ 4591 w 4591"/>
                <a:gd name="T7" fmla="*/ 0 h 4369"/>
                <a:gd name="T8" fmla="*/ 2898 w 4591"/>
                <a:gd name="T9" fmla="*/ 1276 h 4369"/>
                <a:gd name="T10" fmla="*/ 2898 w 4591"/>
                <a:gd name="T11" fmla="*/ 0 h 4369"/>
                <a:gd name="T12" fmla="*/ 0 w 4591"/>
                <a:gd name="T13" fmla="*/ 2185 h 4369"/>
              </a:gdLst>
              <a:ahLst/>
              <a:cxnLst>
                <a:cxn ang="0">
                  <a:pos x="T0" y="T1"/>
                </a:cxn>
                <a:cxn ang="0">
                  <a:pos x="T2" y="T3"/>
                </a:cxn>
                <a:cxn ang="0">
                  <a:pos x="T4" y="T5"/>
                </a:cxn>
                <a:cxn ang="0">
                  <a:pos x="T6" y="T7"/>
                </a:cxn>
                <a:cxn ang="0">
                  <a:pos x="T8" y="T9"/>
                </a:cxn>
                <a:cxn ang="0">
                  <a:pos x="T10" y="T11"/>
                </a:cxn>
                <a:cxn ang="0">
                  <a:pos x="T12" y="T13"/>
                </a:cxn>
              </a:cxnLst>
              <a:rect l="0" t="0" r="r" b="b"/>
              <a:pathLst>
                <a:path w="4591" h="4369">
                  <a:moveTo>
                    <a:pt x="2898" y="4369"/>
                  </a:moveTo>
                  <a:lnTo>
                    <a:pt x="2898" y="3093"/>
                  </a:lnTo>
                  <a:lnTo>
                    <a:pt x="4591" y="4369"/>
                  </a:lnTo>
                  <a:lnTo>
                    <a:pt x="4591" y="0"/>
                  </a:lnTo>
                  <a:lnTo>
                    <a:pt x="2898" y="1276"/>
                  </a:lnTo>
                  <a:lnTo>
                    <a:pt x="2898" y="0"/>
                  </a:lnTo>
                  <a:lnTo>
                    <a:pt x="0" y="2185"/>
                  </a:lnTo>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85" name="矩形 84"/>
          <p:cNvSpPr/>
          <p:nvPr/>
        </p:nvSpPr>
        <p:spPr>
          <a:xfrm>
            <a:off x="5201500" y="3048722"/>
            <a:ext cx="6324600" cy="3058261"/>
          </a:xfrm>
          <a:prstGeom prst="rect">
            <a:avLst/>
          </a:pr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rPr>
              <a:t>携带</a:t>
            </a:r>
            <a:r>
              <a:rPr kumimoji="0" lang="en-US" altLang="zh-CN"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rPr>
              <a:t>METex14</a:t>
            </a:r>
            <a:r>
              <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rPr>
              <a:t>跳突的患者表现为发病年龄偏大，女性较多，且易合并脑转移</a:t>
            </a:r>
            <a:r>
              <a:rPr kumimoji="0" lang="en-US" altLang="zh-CN"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rPr>
              <a:t>(20%~40%)</a:t>
            </a:r>
            <a:r>
              <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rPr>
              <a:t>，化疗及免疫治疗预后不佳。种种证据表明，</a:t>
            </a:r>
            <a:r>
              <a:rPr kumimoji="0" lang="en-US" altLang="zh-CN"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rPr>
              <a:t>METex14</a:t>
            </a:r>
            <a:r>
              <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rPr>
              <a:t>跳突与高侵袭性、抗肿瘤治疗的耐药性和不良预后相关</a:t>
            </a:r>
          </a:p>
        </p:txBody>
      </p:sp>
      <p:grpSp>
        <p:nvGrpSpPr>
          <p:cNvPr id="15" name="组合 14"/>
          <p:cNvGrpSpPr/>
          <p:nvPr/>
        </p:nvGrpSpPr>
        <p:grpSpPr>
          <a:xfrm>
            <a:off x="5478753" y="4214179"/>
            <a:ext cx="6659024" cy="625082"/>
            <a:chOff x="5434879" y="3717240"/>
            <a:chExt cx="6659024" cy="625082"/>
          </a:xfrm>
        </p:grpSpPr>
        <p:grpSp>
          <p:nvGrpSpPr>
            <p:cNvPr id="12" name="组合 11"/>
            <p:cNvGrpSpPr/>
            <p:nvPr/>
          </p:nvGrpSpPr>
          <p:grpSpPr>
            <a:xfrm>
              <a:off x="5434879" y="3717240"/>
              <a:ext cx="6659024" cy="390324"/>
              <a:chOff x="5434879" y="3717240"/>
              <a:chExt cx="6659024" cy="390324"/>
            </a:xfrm>
          </p:grpSpPr>
          <p:sp>
            <p:nvSpPr>
              <p:cNvPr id="41" name="文本框 40"/>
              <p:cNvSpPr txBox="1"/>
              <p:nvPr/>
            </p:nvSpPr>
            <p:spPr>
              <a:xfrm>
                <a:off x="5861833" y="3717240"/>
                <a:ext cx="6232070" cy="338554"/>
              </a:xfrm>
              <a:prstGeom prst="rect">
                <a:avLst/>
              </a:prstGeom>
              <a:noFill/>
            </p:spPr>
            <p:txBody>
              <a:bodyPr wrap="square">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zh-CN" altLang="en-US" sz="1600" b="1" i="0" u="none" strike="noStrike" kern="1200" cap="none" spc="-1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现有治疗药物对于</a:t>
                </a:r>
                <a:r>
                  <a:rPr kumimoji="0" lang="zh-CN" altLang="en-US" sz="1600" b="1" i="0" u="none" strike="noStrike" kern="1200" cap="none" spc="-1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脑转移</a:t>
                </a:r>
                <a:r>
                  <a:rPr kumimoji="0" lang="zh-CN" altLang="en-US" sz="1600" b="1" i="0" u="none" strike="noStrike" kern="1200" cap="none" spc="-1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治疗效果差</a:t>
                </a:r>
              </a:p>
            </p:txBody>
          </p:sp>
          <p:sp>
            <p:nvSpPr>
              <p:cNvPr id="81" name="Notched Right Arrow 6"/>
              <p:cNvSpPr/>
              <p:nvPr/>
            </p:nvSpPr>
            <p:spPr>
              <a:xfrm flipH="1">
                <a:off x="5434879" y="3739465"/>
                <a:ext cx="381000" cy="368099"/>
              </a:xfrm>
              <a:custGeom>
                <a:avLst/>
                <a:gdLst>
                  <a:gd name="T0" fmla="*/ 2898 w 4591"/>
                  <a:gd name="T1" fmla="*/ 4369 h 4369"/>
                  <a:gd name="T2" fmla="*/ 2898 w 4591"/>
                  <a:gd name="T3" fmla="*/ 3093 h 4369"/>
                  <a:gd name="T4" fmla="*/ 4591 w 4591"/>
                  <a:gd name="T5" fmla="*/ 4369 h 4369"/>
                  <a:gd name="T6" fmla="*/ 4591 w 4591"/>
                  <a:gd name="T7" fmla="*/ 0 h 4369"/>
                  <a:gd name="T8" fmla="*/ 2898 w 4591"/>
                  <a:gd name="T9" fmla="*/ 1276 h 4369"/>
                  <a:gd name="T10" fmla="*/ 2898 w 4591"/>
                  <a:gd name="T11" fmla="*/ 0 h 4369"/>
                  <a:gd name="T12" fmla="*/ 0 w 4591"/>
                  <a:gd name="T13" fmla="*/ 2185 h 4369"/>
                </a:gdLst>
                <a:ahLst/>
                <a:cxnLst>
                  <a:cxn ang="0">
                    <a:pos x="T0" y="T1"/>
                  </a:cxn>
                  <a:cxn ang="0">
                    <a:pos x="T2" y="T3"/>
                  </a:cxn>
                  <a:cxn ang="0">
                    <a:pos x="T4" y="T5"/>
                  </a:cxn>
                  <a:cxn ang="0">
                    <a:pos x="T6" y="T7"/>
                  </a:cxn>
                  <a:cxn ang="0">
                    <a:pos x="T8" y="T9"/>
                  </a:cxn>
                  <a:cxn ang="0">
                    <a:pos x="T10" y="T11"/>
                  </a:cxn>
                  <a:cxn ang="0">
                    <a:pos x="T12" y="T13"/>
                  </a:cxn>
                </a:cxnLst>
                <a:rect l="0" t="0" r="r" b="b"/>
                <a:pathLst>
                  <a:path w="4591" h="4369">
                    <a:moveTo>
                      <a:pt x="2898" y="4369"/>
                    </a:moveTo>
                    <a:lnTo>
                      <a:pt x="2898" y="3093"/>
                    </a:lnTo>
                    <a:lnTo>
                      <a:pt x="4591" y="4369"/>
                    </a:lnTo>
                    <a:lnTo>
                      <a:pt x="4591" y="0"/>
                    </a:lnTo>
                    <a:lnTo>
                      <a:pt x="2898" y="1276"/>
                    </a:lnTo>
                    <a:lnTo>
                      <a:pt x="2898" y="0"/>
                    </a:lnTo>
                    <a:lnTo>
                      <a:pt x="0" y="2185"/>
                    </a:lnTo>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2" name="文本框 1"/>
            <p:cNvSpPr txBox="1"/>
            <p:nvPr/>
          </p:nvSpPr>
          <p:spPr>
            <a:xfrm>
              <a:off x="5883320" y="4022811"/>
              <a:ext cx="5360766" cy="319511"/>
            </a:xfrm>
            <a:prstGeom prst="rect">
              <a:avLst/>
            </a:prstGeom>
            <a:noFill/>
          </p:spPr>
          <p:txBody>
            <a:bodyPr wrap="square">
              <a:spAutoFit/>
            </a:bodyPr>
            <a:lstStyle/>
            <a:p>
              <a:pPr marL="38100" marR="30480" lvl="0" indent="-635" algn="just" defTabSz="914400" rtl="0" eaLnBrk="1" fontAlgn="auto" latinLnBrk="0" hangingPunct="1">
                <a:lnSpc>
                  <a:spcPct val="125000"/>
                </a:lnSpc>
                <a:spcBef>
                  <a:spcPts val="400"/>
                </a:spcBef>
                <a:spcAft>
                  <a:spcPts val="0"/>
                </a:spcAft>
                <a:buClrTx/>
                <a:buSzTx/>
                <a:buFontTx/>
                <a:buNone/>
                <a:tabLst/>
                <a:defRPr/>
              </a:pPr>
              <a:r>
                <a:rPr kumimoji="0" lang="zh-CN" altLang="en-US" sz="1300" b="0" i="0" u="none" strike="noStrike" kern="1200" cap="none" spc="5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经过治疗后的脑转移患者</a:t>
              </a:r>
              <a:r>
                <a:rPr kumimoji="0" lang="zh-CN" altLang="en-US" sz="1300" b="1" i="0" u="none" strike="noStrike" kern="1200" cap="none" spc="5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中位生存期仅</a:t>
              </a:r>
              <a:r>
                <a:rPr kumimoji="0" lang="en-US" altLang="zh-CN" sz="1300" b="1" i="0" u="none" strike="noStrike" kern="1200" cap="none" spc="5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2~6</a:t>
              </a:r>
              <a:r>
                <a:rPr kumimoji="0" lang="zh-CN" altLang="en-US" sz="1300" b="1" i="0" u="none" strike="noStrike" kern="1200" cap="none" spc="5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个月</a:t>
              </a:r>
              <a:endParaRPr kumimoji="0" lang="en-US" altLang="zh-CN" sz="1300" i="0" u="none" strike="noStrike" kern="1200" cap="none" spc="0" normalizeH="0" baseline="3000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6" name="组合 15"/>
          <p:cNvGrpSpPr/>
          <p:nvPr/>
        </p:nvGrpSpPr>
        <p:grpSpPr>
          <a:xfrm>
            <a:off x="5478753" y="4858142"/>
            <a:ext cx="6655159" cy="658065"/>
            <a:chOff x="5454074" y="4483799"/>
            <a:chExt cx="6655159" cy="658065"/>
          </a:xfrm>
        </p:grpSpPr>
        <p:grpSp>
          <p:nvGrpSpPr>
            <p:cNvPr id="13" name="组合 12"/>
            <p:cNvGrpSpPr/>
            <p:nvPr/>
          </p:nvGrpSpPr>
          <p:grpSpPr>
            <a:xfrm>
              <a:off x="5454074" y="4483799"/>
              <a:ext cx="6655159" cy="382442"/>
              <a:chOff x="5454074" y="4483799"/>
              <a:chExt cx="6655159" cy="382442"/>
            </a:xfrm>
          </p:grpSpPr>
          <p:sp>
            <p:nvSpPr>
              <p:cNvPr id="8" name="Notched Right Arrow 6"/>
              <p:cNvSpPr/>
              <p:nvPr/>
            </p:nvSpPr>
            <p:spPr>
              <a:xfrm flipH="1">
                <a:off x="5454074" y="4498142"/>
                <a:ext cx="381000" cy="368099"/>
              </a:xfrm>
              <a:custGeom>
                <a:avLst/>
                <a:gdLst>
                  <a:gd name="T0" fmla="*/ 2898 w 4591"/>
                  <a:gd name="T1" fmla="*/ 4369 h 4369"/>
                  <a:gd name="T2" fmla="*/ 2898 w 4591"/>
                  <a:gd name="T3" fmla="*/ 3093 h 4369"/>
                  <a:gd name="T4" fmla="*/ 4591 w 4591"/>
                  <a:gd name="T5" fmla="*/ 4369 h 4369"/>
                  <a:gd name="T6" fmla="*/ 4591 w 4591"/>
                  <a:gd name="T7" fmla="*/ 0 h 4369"/>
                  <a:gd name="T8" fmla="*/ 2898 w 4591"/>
                  <a:gd name="T9" fmla="*/ 1276 h 4369"/>
                  <a:gd name="T10" fmla="*/ 2898 w 4591"/>
                  <a:gd name="T11" fmla="*/ 0 h 4369"/>
                  <a:gd name="T12" fmla="*/ 0 w 4591"/>
                  <a:gd name="T13" fmla="*/ 2185 h 4369"/>
                </a:gdLst>
                <a:ahLst/>
                <a:cxnLst>
                  <a:cxn ang="0">
                    <a:pos x="T0" y="T1"/>
                  </a:cxn>
                  <a:cxn ang="0">
                    <a:pos x="T2" y="T3"/>
                  </a:cxn>
                  <a:cxn ang="0">
                    <a:pos x="T4" y="T5"/>
                  </a:cxn>
                  <a:cxn ang="0">
                    <a:pos x="T6" y="T7"/>
                  </a:cxn>
                  <a:cxn ang="0">
                    <a:pos x="T8" y="T9"/>
                  </a:cxn>
                  <a:cxn ang="0">
                    <a:pos x="T10" y="T11"/>
                  </a:cxn>
                  <a:cxn ang="0">
                    <a:pos x="T12" y="T13"/>
                  </a:cxn>
                </a:cxnLst>
                <a:rect l="0" t="0" r="r" b="b"/>
                <a:pathLst>
                  <a:path w="4591" h="4369">
                    <a:moveTo>
                      <a:pt x="2898" y="4369"/>
                    </a:moveTo>
                    <a:lnTo>
                      <a:pt x="2898" y="3093"/>
                    </a:lnTo>
                    <a:lnTo>
                      <a:pt x="4591" y="4369"/>
                    </a:lnTo>
                    <a:lnTo>
                      <a:pt x="4591" y="0"/>
                    </a:lnTo>
                    <a:lnTo>
                      <a:pt x="2898" y="1276"/>
                    </a:lnTo>
                    <a:lnTo>
                      <a:pt x="2898" y="0"/>
                    </a:lnTo>
                    <a:lnTo>
                      <a:pt x="0" y="2185"/>
                    </a:lnTo>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文本框 8"/>
              <p:cNvSpPr txBox="1"/>
              <p:nvPr/>
            </p:nvSpPr>
            <p:spPr>
              <a:xfrm>
                <a:off x="5877163" y="4483799"/>
                <a:ext cx="6232070" cy="338554"/>
              </a:xfrm>
              <a:prstGeom prst="rect">
                <a:avLst/>
              </a:prstGeom>
              <a:noFill/>
            </p:spPr>
            <p:txBody>
              <a:bodyPr wrap="square">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zh-CN" altLang="en-US" sz="1600" b="1" i="0" u="none" strike="noStrike" kern="1200" cap="none" spc="-1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现有治疗药物的</a:t>
                </a:r>
                <a:r>
                  <a:rPr kumimoji="0" lang="zh-CN" altLang="en-US" sz="1600" b="1" i="0" u="none" strike="noStrike" kern="1200" cap="none" spc="-1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安全性差</a:t>
                </a:r>
                <a:r>
                  <a:rPr kumimoji="0" lang="zh-CN" altLang="en-US" sz="1600" b="1" i="0" u="none" strike="noStrike" kern="1200" cap="none" spc="-1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，肝毒性、水肿严重</a:t>
                </a:r>
              </a:p>
            </p:txBody>
          </p:sp>
        </p:grpSp>
        <p:sp>
          <p:nvSpPr>
            <p:cNvPr id="10" name="文本框 9"/>
            <p:cNvSpPr txBox="1"/>
            <p:nvPr/>
          </p:nvSpPr>
          <p:spPr>
            <a:xfrm>
              <a:off x="5881028" y="4822353"/>
              <a:ext cx="5880010" cy="319511"/>
            </a:xfrm>
            <a:prstGeom prst="rect">
              <a:avLst/>
            </a:prstGeom>
            <a:noFill/>
          </p:spPr>
          <p:txBody>
            <a:bodyPr wrap="square">
              <a:spAutoFit/>
            </a:bodyPr>
            <a:lstStyle/>
            <a:p>
              <a:pPr marL="38100" marR="30480" lvl="0" indent="-635" algn="just" defTabSz="914400" rtl="0" eaLnBrk="1" fontAlgn="auto" latinLnBrk="0" hangingPunct="1">
                <a:lnSpc>
                  <a:spcPct val="125000"/>
                </a:lnSpc>
                <a:spcBef>
                  <a:spcPts val="400"/>
                </a:spcBef>
                <a:spcAft>
                  <a:spcPts val="0"/>
                </a:spcAft>
                <a:buClrTx/>
                <a:buSzTx/>
                <a:buFontTx/>
                <a:buNone/>
                <a:tabLst/>
                <a:defRPr/>
              </a:pPr>
              <a:r>
                <a:rPr kumimoji="0" lang="zh-CN" altLang="en-US" sz="1300" b="0" i="0" u="none" strike="noStrike" kern="1200" cap="none" spc="5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谷美替尼片≥</a:t>
              </a:r>
              <a:r>
                <a:rPr kumimoji="0" lang="en-US" altLang="zh-CN" sz="1300" b="0" i="0" u="none" strike="noStrike" kern="1200" cap="none" spc="5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3</a:t>
              </a:r>
              <a:r>
                <a:rPr kumimoji="0" lang="zh-CN" altLang="en-US" sz="1300" b="0" i="0" u="none" strike="noStrike" kern="1200" cap="none" spc="5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级</a:t>
              </a:r>
              <a:r>
                <a:rPr kumimoji="0" lang="en-US" altLang="zh-CN" sz="1300" b="0" i="0" u="none" strike="noStrike" kern="1200" cap="none" spc="5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AEs</a:t>
              </a:r>
              <a:r>
                <a:rPr kumimoji="0" lang="zh-CN" altLang="en-US" sz="1300" b="0" i="0" u="none" strike="noStrike" kern="1200" cap="none" spc="5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发生率高达</a:t>
              </a:r>
              <a:r>
                <a:rPr kumimoji="0" lang="en-US" altLang="zh-CN" sz="1300" b="0" i="0" u="none" strike="noStrike" kern="1200" cap="none" spc="5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54%</a:t>
              </a:r>
              <a:r>
                <a:rPr kumimoji="0" lang="zh-CN" altLang="en-US" sz="1300" b="0" i="0" u="none" strike="noStrike" kern="1200" cap="none" spc="5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，水肿发生率高达</a:t>
              </a:r>
              <a:r>
                <a:rPr kumimoji="0" lang="en-US" altLang="zh-CN" sz="1300" b="0" i="0" u="none" strike="noStrike" kern="1200" cap="none" spc="5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74%</a:t>
              </a:r>
            </a:p>
          </p:txBody>
        </p:sp>
      </p:grpSp>
      <p:grpSp>
        <p:nvGrpSpPr>
          <p:cNvPr id="19" name="组合 18"/>
          <p:cNvGrpSpPr/>
          <p:nvPr/>
        </p:nvGrpSpPr>
        <p:grpSpPr>
          <a:xfrm>
            <a:off x="5478753" y="3320960"/>
            <a:ext cx="6893377" cy="876999"/>
            <a:chOff x="5440653" y="3221480"/>
            <a:chExt cx="6893377" cy="876999"/>
          </a:xfrm>
        </p:grpSpPr>
        <p:grpSp>
          <p:nvGrpSpPr>
            <p:cNvPr id="11" name="组合 10"/>
            <p:cNvGrpSpPr/>
            <p:nvPr/>
          </p:nvGrpSpPr>
          <p:grpSpPr>
            <a:xfrm>
              <a:off x="5440653" y="3221480"/>
              <a:ext cx="6893377" cy="431364"/>
              <a:chOff x="5415974" y="2841157"/>
              <a:chExt cx="6893377" cy="431364"/>
            </a:xfrm>
          </p:grpSpPr>
          <p:sp>
            <p:nvSpPr>
              <p:cNvPr id="32" name="Notched Right Arrow 6"/>
              <p:cNvSpPr/>
              <p:nvPr/>
            </p:nvSpPr>
            <p:spPr>
              <a:xfrm flipH="1">
                <a:off x="5415974" y="2904422"/>
                <a:ext cx="381000" cy="368099"/>
              </a:xfrm>
              <a:custGeom>
                <a:avLst/>
                <a:gdLst>
                  <a:gd name="T0" fmla="*/ 2898 w 4591"/>
                  <a:gd name="T1" fmla="*/ 4369 h 4369"/>
                  <a:gd name="T2" fmla="*/ 2898 w 4591"/>
                  <a:gd name="T3" fmla="*/ 3093 h 4369"/>
                  <a:gd name="T4" fmla="*/ 4591 w 4591"/>
                  <a:gd name="T5" fmla="*/ 4369 h 4369"/>
                  <a:gd name="T6" fmla="*/ 4591 w 4591"/>
                  <a:gd name="T7" fmla="*/ 0 h 4369"/>
                  <a:gd name="T8" fmla="*/ 2898 w 4591"/>
                  <a:gd name="T9" fmla="*/ 1276 h 4369"/>
                  <a:gd name="T10" fmla="*/ 2898 w 4591"/>
                  <a:gd name="T11" fmla="*/ 0 h 4369"/>
                  <a:gd name="T12" fmla="*/ 0 w 4591"/>
                  <a:gd name="T13" fmla="*/ 2185 h 4369"/>
                </a:gdLst>
                <a:ahLst/>
                <a:cxnLst>
                  <a:cxn ang="0">
                    <a:pos x="T0" y="T1"/>
                  </a:cxn>
                  <a:cxn ang="0">
                    <a:pos x="T2" y="T3"/>
                  </a:cxn>
                  <a:cxn ang="0">
                    <a:pos x="T4" y="T5"/>
                  </a:cxn>
                  <a:cxn ang="0">
                    <a:pos x="T6" y="T7"/>
                  </a:cxn>
                  <a:cxn ang="0">
                    <a:pos x="T8" y="T9"/>
                  </a:cxn>
                  <a:cxn ang="0">
                    <a:pos x="T10" y="T11"/>
                  </a:cxn>
                  <a:cxn ang="0">
                    <a:pos x="T12" y="T13"/>
                  </a:cxn>
                </a:cxnLst>
                <a:rect l="0" t="0" r="r" b="b"/>
                <a:pathLst>
                  <a:path w="4591" h="4369">
                    <a:moveTo>
                      <a:pt x="2898" y="4369"/>
                    </a:moveTo>
                    <a:lnTo>
                      <a:pt x="2898" y="3093"/>
                    </a:lnTo>
                    <a:lnTo>
                      <a:pt x="4591" y="4369"/>
                    </a:lnTo>
                    <a:lnTo>
                      <a:pt x="4591" y="0"/>
                    </a:lnTo>
                    <a:lnTo>
                      <a:pt x="2898" y="1276"/>
                    </a:lnTo>
                    <a:lnTo>
                      <a:pt x="2898" y="0"/>
                    </a:lnTo>
                    <a:lnTo>
                      <a:pt x="0" y="2185"/>
                    </a:lnTo>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5" name="文本框 54"/>
              <p:cNvSpPr txBox="1"/>
              <p:nvPr/>
            </p:nvSpPr>
            <p:spPr>
              <a:xfrm>
                <a:off x="5835073" y="2841157"/>
                <a:ext cx="6474278" cy="338554"/>
              </a:xfrm>
              <a:prstGeom prst="rect">
                <a:avLst/>
              </a:prstGeom>
              <a:noFill/>
            </p:spPr>
            <p:txBody>
              <a:bodyPr wrap="square">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zh-CN" altLang="en-US" sz="1600" b="1" i="0" u="none" strike="noStrike" kern="1200" cap="none" spc="-1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现有药物的治疗</a:t>
                </a:r>
                <a:r>
                  <a:rPr kumimoji="0" lang="zh-CN" altLang="en-US" sz="1600" b="1" i="0" u="none" strike="noStrike" kern="1200" cap="none" spc="-1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生存期短</a:t>
                </a:r>
                <a:endParaRPr kumimoji="0" lang="zh-CN" altLang="en-US" sz="1600" b="1" i="0" u="none" strike="noStrike" kern="1200" cap="none" spc="-10" normalizeH="0" baseline="0" noProof="0" dirty="0">
                  <a:ln>
                    <a:noFill/>
                  </a:ln>
                  <a:solidFill>
                    <a:srgbClr val="000000"/>
                  </a:solidFill>
                  <a:effectLst/>
                  <a:highlight>
                    <a:srgbClr val="FFFF00"/>
                  </a:highligh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18" name="文本框 17"/>
            <p:cNvSpPr txBox="1"/>
            <p:nvPr/>
          </p:nvSpPr>
          <p:spPr>
            <a:xfrm>
              <a:off x="5821653" y="3528899"/>
              <a:ext cx="5620302" cy="569580"/>
            </a:xfrm>
            <a:prstGeom prst="rect">
              <a:avLst/>
            </a:prstGeom>
            <a:noFill/>
          </p:spPr>
          <p:txBody>
            <a:bodyPr wrap="square">
              <a:spAutoFit/>
            </a:bodyPr>
            <a:lstStyle/>
            <a:p>
              <a:pPr marL="38100" marR="30480" lvl="0" indent="-635" algn="just" defTabSz="914400" rtl="0" eaLnBrk="1" fontAlgn="auto" latinLnBrk="0" hangingPunct="1">
                <a:lnSpc>
                  <a:spcPct val="125000"/>
                </a:lnSpc>
                <a:spcBef>
                  <a:spcPts val="400"/>
                </a:spcBef>
                <a:spcAft>
                  <a:spcPts val="0"/>
                </a:spcAft>
                <a:buClrTx/>
                <a:buSzTx/>
                <a:buFontTx/>
                <a:buNone/>
                <a:tabLst/>
                <a:defRPr/>
              </a:pPr>
              <a:r>
                <a:rPr kumimoji="0" lang="zh-CN" altLang="en-US" sz="1300" b="0" i="0" u="none" strike="noStrike" kern="1200" cap="none" spc="5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谷美替尼片、赛沃替尼片的一线中位无进展生存期（</a:t>
              </a:r>
              <a:r>
                <a:rPr kumimoji="0" lang="en-US" altLang="zh-CN" sz="1300" b="0" i="0" u="none" strike="noStrike" kern="1200" cap="none" spc="55"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mPFS</a:t>
              </a:r>
              <a:r>
                <a:rPr kumimoji="0" lang="zh-CN" altLang="en-US" sz="1300" b="0" i="0" u="none" strike="noStrike" kern="1200" cap="none" spc="5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）分别仅为</a:t>
              </a:r>
              <a:r>
                <a:rPr kumimoji="0" lang="en-US" altLang="zh-CN" sz="1300" b="0" i="0" u="none" strike="noStrike" kern="1200" cap="none" spc="5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11.7</a:t>
              </a:r>
              <a:r>
                <a:rPr kumimoji="0" lang="zh-CN" altLang="en-US" sz="1300" b="0" i="0" u="none" strike="noStrike" kern="1200" cap="none" spc="5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个月、</a:t>
              </a:r>
              <a:r>
                <a:rPr kumimoji="0" lang="en-US" altLang="zh-CN" sz="1300" b="0" i="0" u="none" strike="noStrike" kern="1200" cap="none" spc="5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6.9</a:t>
              </a:r>
              <a:r>
                <a:rPr kumimoji="0" lang="zh-CN" altLang="en-US" sz="1300" b="0" i="0" u="none" strike="noStrike" kern="1200" cap="none" spc="5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个月</a:t>
              </a:r>
              <a:endParaRPr kumimoji="0" lang="en-US" altLang="zh-CN" sz="1300" b="1" i="0" u="none" strike="noStrike" kern="1200" cap="none" spc="0" normalizeH="0" baseline="3000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86" name="矩形 85"/>
          <p:cNvSpPr/>
          <p:nvPr/>
        </p:nvSpPr>
        <p:spPr>
          <a:xfrm>
            <a:off x="7049430" y="2850732"/>
            <a:ext cx="2307448" cy="3942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未被满足的临床需求</a:t>
            </a:r>
          </a:p>
        </p:txBody>
      </p:sp>
      <p:sp>
        <p:nvSpPr>
          <p:cNvPr id="7" name="灯片编号占位符 1">
            <a:extLst>
              <a:ext uri="{FF2B5EF4-FFF2-40B4-BE49-F238E27FC236}">
                <a16:creationId xmlns:a16="http://schemas.microsoft.com/office/drawing/2014/main" id="{76304F13-7E64-F1FB-2C71-2C274E9AC85E}"/>
              </a:ext>
            </a:extLst>
          </p:cNvPr>
          <p:cNvSpPr txBox="1">
            <a:spLocks/>
          </p:cNvSpPr>
          <p:nvPr/>
        </p:nvSpPr>
        <p:spPr>
          <a:xfrm>
            <a:off x="11517312" y="6405762"/>
            <a:ext cx="53339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ABD0C2C-16A1-A948-A40F-15152977CC7B}" type="slidenum">
              <a:rPr kumimoji="0" lang="en-US" sz="1400" b="0" i="0" u="none" strike="noStrike" kern="1200" cap="none" spc="0" normalizeH="0" baseline="0" noProof="0" smtClean="0">
                <a:ln>
                  <a:noFill/>
                </a:ln>
                <a:solidFill>
                  <a:srgbClr val="651869"/>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圆角 30"/>
          <p:cNvSpPr/>
          <p:nvPr/>
        </p:nvSpPr>
        <p:spPr>
          <a:xfrm>
            <a:off x="457200" y="4800600"/>
            <a:ext cx="3644900" cy="36805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2023 ESMO ASIA </a:t>
            </a:r>
            <a:r>
              <a:rPr kumimoji="0" lang="zh-CN" altLang="en-US" sz="1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发表的</a:t>
            </a:r>
            <a:r>
              <a:rPr kumimoji="0" lang="en-US" altLang="zh-CN" sz="1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MAIC</a:t>
            </a:r>
            <a:r>
              <a:rPr kumimoji="0" lang="zh-CN" altLang="en-US" sz="1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研究显示</a:t>
            </a:r>
            <a:r>
              <a:rPr kumimoji="0" lang="en-US" altLang="zh-CN" sz="1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endParaRPr kumimoji="0" lang="zh-CN" altLang="en-US" sz="1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 name="矩形: 圆角 4"/>
          <p:cNvSpPr/>
          <p:nvPr/>
        </p:nvSpPr>
        <p:spPr>
          <a:xfrm>
            <a:off x="387113" y="971234"/>
            <a:ext cx="2117271" cy="36805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VISION</a:t>
            </a:r>
            <a:r>
              <a:rPr kumimoji="0" lang="zh-CN" altLang="en-US" sz="1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研究显示：</a:t>
            </a:r>
          </a:p>
        </p:txBody>
      </p:sp>
      <p:sp>
        <p:nvSpPr>
          <p:cNvPr id="4" name="Text Placeholder 1"/>
          <p:cNvSpPr txBox="1"/>
          <p:nvPr/>
        </p:nvSpPr>
        <p:spPr>
          <a:xfrm>
            <a:off x="1636143" y="273215"/>
            <a:ext cx="10555857" cy="399276"/>
          </a:xfrm>
          <a:prstGeom prst="rect">
            <a:avLst/>
          </a:prstGeom>
        </p:spPr>
        <p:txBody>
          <a:bodyPr vert="horz" lIns="0" tIns="45720" rIns="91440" bIns="45720" rtlCol="0" anchor="t">
            <a:noAutofit/>
          </a:bodyPr>
          <a:lstStyle>
            <a:lvl1pPr marL="0" indent="0" algn="l" defTabSz="914400" rtl="0" eaLnBrk="1" latinLnBrk="0" hangingPunct="1">
              <a:lnSpc>
                <a:spcPts val="3240"/>
              </a:lnSpc>
              <a:spcBef>
                <a:spcPts val="0"/>
              </a:spcBef>
              <a:buFont typeface="Arial" panose="020B0604020202020204" pitchFamily="34" charset="0"/>
              <a:buNone/>
              <a:defRPr sz="2700" b="1" i="0" kern="1200" baseline="0">
                <a:solidFill>
                  <a:schemeClr val="tx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Trebuchet MS" panose="020B06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Trebuchet MS" panose="020B06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Trebuchet MS" panose="020B06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pitchFamily="34" charset="0"/>
              </a:rPr>
              <a:t>使用特泊替尼片</a:t>
            </a:r>
            <a:r>
              <a:rPr lang="zh-CN" altLang="en-US" sz="2400" dirty="0">
                <a:solidFill>
                  <a:srgbClr val="651869"/>
                </a:solidFill>
                <a:latin typeface="微软雅黑" panose="020B0503020204020204" pitchFamily="34" charset="-122"/>
                <a:ea typeface="微软雅黑" panose="020B0503020204020204" pitchFamily="34" charset="-122"/>
                <a:cs typeface="Verdana" panose="020B0604030504040204" pitchFamily="34" charset="0"/>
              </a:rPr>
              <a:t>的患者，生存期显著延长</a:t>
            </a:r>
            <a:endParaRPr kumimoji="0" lang="zh-CN" altLang="en-US" sz="2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pitchFamily="34" charset="0"/>
            </a:endParaRPr>
          </a:p>
        </p:txBody>
      </p:sp>
      <p:sp>
        <p:nvSpPr>
          <p:cNvPr id="7" name="Fußzeilenplatzhalter 1"/>
          <p:cNvSpPr txBox="1"/>
          <p:nvPr/>
        </p:nvSpPr>
        <p:spPr bwMode="gray">
          <a:xfrm>
            <a:off x="1390488" y="6595999"/>
            <a:ext cx="10494001" cy="231251"/>
          </a:xfrm>
          <a:prstGeom prst="rect">
            <a:avLst/>
          </a:prstGeom>
        </p:spPr>
        <p:txBody>
          <a:bodyPr vert="horz" lIns="0" tIns="0" rIns="0" bIns="36000" rtlCol="0" anchor="t" anchorCtr="0"/>
          <a:lstStyle>
            <a:defPPr>
              <a:defRPr lang="zh-CN"/>
            </a:defPPr>
            <a:lvl1pPr marL="0" algn="l" defTabSz="914400" rtl="0" eaLnBrk="1" latinLnBrk="0" hangingPunct="1">
              <a:defRPr lang="de-DE" sz="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1219200" rtl="0" eaLnBrk="1" fontAlgn="auto" latinLnBrk="0" hangingPunct="1">
              <a:lnSpc>
                <a:spcPct val="90000"/>
              </a:lnSpc>
              <a:spcBef>
                <a:spcPts val="0"/>
              </a:spcBef>
              <a:spcAft>
                <a:spcPts val="0"/>
              </a:spcAft>
              <a:buClrTx/>
              <a:buSzTx/>
              <a:defRPr/>
            </a:pPr>
            <a:r>
              <a:rPr kumimoji="0" lang="en-US" altLang="zh-CN"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rPr>
              <a:t>1. </a:t>
            </a:r>
            <a:r>
              <a:rPr kumimoji="0" lang="en-US" altLang="zh-CN" sz="600" b="0" i="0" u="none" strike="noStrike" kern="1200" cap="none" spc="0" normalizeH="0" baseline="0" noProof="0" dirty="0" err="1">
                <a:ln>
                  <a:noFill/>
                </a:ln>
                <a:solidFill>
                  <a:srgbClr val="FFFFFF">
                    <a:lumMod val="50000"/>
                  </a:srgbClr>
                </a:solidFill>
                <a:effectLst/>
                <a:uLnTx/>
                <a:uFillTx/>
                <a:latin typeface="微软雅黑" panose="020B0503020204020204" pitchFamily="34" charset="-122"/>
                <a:ea typeface="微软雅黑" panose="020B0503020204020204" pitchFamily="34" charset="-122"/>
              </a:rPr>
              <a:t>Mazieres</a:t>
            </a:r>
            <a:r>
              <a:rPr kumimoji="0" lang="en-US" altLang="zh-CN"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rPr>
              <a:t> J.et al. JAMA Oncol. 2023 June 4: e20231962; 2. Ahn MJ, et al. WCLC 2023. Poster P2.11-02; 3. Yu </a:t>
            </a:r>
            <a:r>
              <a:rPr kumimoji="0" lang="en-US" altLang="zh-CN" sz="600" b="0" i="0" u="none" strike="noStrike" kern="1200" cap="none" spc="0" normalizeH="0" baseline="0" noProof="0" dirty="0" err="1">
                <a:ln>
                  <a:noFill/>
                </a:ln>
                <a:solidFill>
                  <a:srgbClr val="FFFFFF">
                    <a:lumMod val="50000"/>
                  </a:srgbClr>
                </a:solidFill>
                <a:effectLst/>
                <a:uLnTx/>
                <a:uFillTx/>
                <a:latin typeface="微软雅黑" panose="020B0503020204020204" pitchFamily="34" charset="-122"/>
                <a:ea typeface="微软雅黑" panose="020B0503020204020204" pitchFamily="34" charset="-122"/>
              </a:rPr>
              <a:t>Y,et</a:t>
            </a:r>
            <a:r>
              <a:rPr kumimoji="0" lang="en-US" altLang="zh-CN"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rPr>
              <a:t> al. </a:t>
            </a:r>
            <a:r>
              <a:rPr kumimoji="0" lang="en-US" altLang="zh-CN" sz="600" b="0" i="0" u="none" strike="noStrike" kern="1200" cap="none" spc="0" normalizeH="0" baseline="0" noProof="0" dirty="0" err="1">
                <a:ln>
                  <a:noFill/>
                </a:ln>
                <a:solidFill>
                  <a:srgbClr val="FFFFFF">
                    <a:lumMod val="50000"/>
                  </a:srgbClr>
                </a:solidFill>
                <a:effectLst/>
                <a:uLnTx/>
                <a:uFillTx/>
                <a:latin typeface="微软雅黑" panose="020B0503020204020204" pitchFamily="34" charset="-122"/>
                <a:ea typeface="微软雅黑" panose="020B0503020204020204" pitchFamily="34" charset="-122"/>
              </a:rPr>
              <a:t>EClinicalMedicine</a:t>
            </a:r>
            <a:r>
              <a:rPr kumimoji="0" lang="en-US" altLang="zh-CN"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rPr>
              <a:t>. 2023 Apr 6;59:101952. 4. Lu S, et al. JTO Clin Res Rep. 2022 Sep 9;3(10):100407. 5.2023 ESMO ASIA 593P</a:t>
            </a:r>
            <a:endParaRPr kumimoji="0" lang="es-ES"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endParaRPr>
          </a:p>
        </p:txBody>
      </p:sp>
      <p:graphicFrame>
        <p:nvGraphicFramePr>
          <p:cNvPr id="8" name="表格 8"/>
          <p:cNvGraphicFramePr>
            <a:graphicFrameLocks noGrp="1"/>
          </p:cNvGraphicFramePr>
          <p:nvPr>
            <p:extLst>
              <p:ext uri="{D42A27DB-BD31-4B8C-83A1-F6EECF244321}">
                <p14:modId xmlns:p14="http://schemas.microsoft.com/office/powerpoint/2010/main" val="3857119180"/>
              </p:ext>
            </p:extLst>
          </p:nvPr>
        </p:nvGraphicFramePr>
        <p:xfrm>
          <a:off x="721743" y="1584251"/>
          <a:ext cx="10555857" cy="2765029"/>
        </p:xfrm>
        <a:graphic>
          <a:graphicData uri="http://schemas.openxmlformats.org/drawingml/2006/table">
            <a:tbl>
              <a:tblPr firstRow="1" bandRow="1">
                <a:tableStyleId>{5C22544A-7EE6-4342-B048-85BDC9FD1C3A}</a:tableStyleId>
              </a:tblPr>
              <a:tblGrid>
                <a:gridCol w="2293415">
                  <a:extLst>
                    <a:ext uri="{9D8B030D-6E8A-4147-A177-3AD203B41FA5}">
                      <a16:colId xmlns:a16="http://schemas.microsoft.com/office/drawing/2014/main" val="20000"/>
                    </a:ext>
                  </a:extLst>
                </a:gridCol>
                <a:gridCol w="1525135">
                  <a:extLst>
                    <a:ext uri="{9D8B030D-6E8A-4147-A177-3AD203B41FA5}">
                      <a16:colId xmlns:a16="http://schemas.microsoft.com/office/drawing/2014/main" val="20001"/>
                    </a:ext>
                  </a:extLst>
                </a:gridCol>
                <a:gridCol w="1145264">
                  <a:extLst>
                    <a:ext uri="{9D8B030D-6E8A-4147-A177-3AD203B41FA5}">
                      <a16:colId xmlns:a16="http://schemas.microsoft.com/office/drawing/2014/main" val="20002"/>
                    </a:ext>
                  </a:extLst>
                </a:gridCol>
                <a:gridCol w="1256622">
                  <a:extLst>
                    <a:ext uri="{9D8B030D-6E8A-4147-A177-3AD203B41FA5}">
                      <a16:colId xmlns:a16="http://schemas.microsoft.com/office/drawing/2014/main" val="20003"/>
                    </a:ext>
                  </a:extLst>
                </a:gridCol>
                <a:gridCol w="1005295">
                  <a:extLst>
                    <a:ext uri="{9D8B030D-6E8A-4147-A177-3AD203B41FA5}">
                      <a16:colId xmlns:a16="http://schemas.microsoft.com/office/drawing/2014/main" val="20004"/>
                    </a:ext>
                  </a:extLst>
                </a:gridCol>
                <a:gridCol w="1167019">
                  <a:extLst>
                    <a:ext uri="{9D8B030D-6E8A-4147-A177-3AD203B41FA5}">
                      <a16:colId xmlns:a16="http://schemas.microsoft.com/office/drawing/2014/main" val="20005"/>
                    </a:ext>
                  </a:extLst>
                </a:gridCol>
                <a:gridCol w="1094897">
                  <a:extLst>
                    <a:ext uri="{9D8B030D-6E8A-4147-A177-3AD203B41FA5}">
                      <a16:colId xmlns:a16="http://schemas.microsoft.com/office/drawing/2014/main" val="20006"/>
                    </a:ext>
                  </a:extLst>
                </a:gridCol>
                <a:gridCol w="1068210">
                  <a:extLst>
                    <a:ext uri="{9D8B030D-6E8A-4147-A177-3AD203B41FA5}">
                      <a16:colId xmlns:a16="http://schemas.microsoft.com/office/drawing/2014/main" val="20007"/>
                    </a:ext>
                  </a:extLst>
                </a:gridCol>
              </a:tblGrid>
              <a:tr h="530845">
                <a:tc rowSpan="2">
                  <a:txBody>
                    <a:bodyPr/>
                    <a:lstStyle/>
                    <a:p>
                      <a:pPr algn="ctr"/>
                      <a:r>
                        <a:rPr lang="zh-CN" altLang="en-US" sz="1200" dirty="0">
                          <a:latin typeface="微软雅黑" panose="020B0503020204020204" pitchFamily="34" charset="-122"/>
                          <a:ea typeface="微软雅黑" panose="020B0503020204020204" pitchFamily="34" charset="-122"/>
                        </a:rPr>
                        <a:t>药品通用名</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2">
                  <a:txBody>
                    <a:bodyPr/>
                    <a:lstStyle/>
                    <a:p>
                      <a:pPr algn="ctr"/>
                      <a:r>
                        <a:rPr lang="zh-CN" altLang="en-US" sz="1200" dirty="0">
                          <a:latin typeface="微软雅黑" panose="020B0503020204020204" pitchFamily="34" charset="-122"/>
                          <a:ea typeface="微软雅黑" panose="020B0503020204020204" pitchFamily="34" charset="-122"/>
                        </a:rPr>
                        <a:t>研究名称</a:t>
                      </a:r>
                      <a:endParaRPr lang="en-US" altLang="zh-CN" sz="1200" dirty="0">
                        <a:latin typeface="微软雅黑" panose="020B0503020204020204" pitchFamily="34" charset="-122"/>
                        <a:ea typeface="微软雅黑" panose="020B0503020204020204" pitchFamily="34" charset="-122"/>
                      </a:endParaRPr>
                    </a:p>
                    <a:p>
                      <a:pPr algn="ctr"/>
                      <a:r>
                        <a:rPr lang="zh-CN" altLang="en-US" sz="1200" dirty="0">
                          <a:latin typeface="微软雅黑" panose="020B0503020204020204" pitchFamily="34" charset="-122"/>
                          <a:ea typeface="微软雅黑" panose="020B0503020204020204" pitchFamily="34" charset="-122"/>
                        </a:rPr>
                        <a:t>（样本量）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zh-CN" altLang="en-US" sz="1200" dirty="0">
                          <a:latin typeface="微软雅黑" panose="020B0503020204020204" pitchFamily="34" charset="-122"/>
                          <a:ea typeface="微软雅黑" panose="020B0503020204020204" pitchFamily="34" charset="-122"/>
                        </a:rPr>
                        <a:t>中位缓解持续时间</a:t>
                      </a:r>
                      <a:endParaRPr lang="en-US" altLang="zh-CN" sz="1200" dirty="0">
                        <a:latin typeface="微软雅黑" panose="020B0503020204020204" pitchFamily="34" charset="-122"/>
                        <a:ea typeface="微软雅黑" panose="020B0503020204020204" pitchFamily="34" charset="-122"/>
                      </a:endParaRPr>
                    </a:p>
                    <a:p>
                      <a:pPr algn="ctr"/>
                      <a:r>
                        <a:rPr lang="en-US" altLang="zh-CN" sz="1200" dirty="0">
                          <a:latin typeface="微软雅黑" panose="020B0503020204020204" pitchFamily="34" charset="-122"/>
                          <a:ea typeface="微软雅黑" panose="020B0503020204020204" pitchFamily="34" charset="-122"/>
                        </a:rPr>
                        <a:t>(</a:t>
                      </a:r>
                      <a:r>
                        <a:rPr lang="en-US" altLang="zh-CN" sz="1200" dirty="0" err="1">
                          <a:latin typeface="微软雅黑" panose="020B0503020204020204" pitchFamily="34" charset="-122"/>
                          <a:ea typeface="微软雅黑" panose="020B0503020204020204" pitchFamily="34" charset="-122"/>
                        </a:rPr>
                        <a:t>mDOR</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月</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zh-CN"/>
                    </a:p>
                  </a:txBody>
                  <a:tcPr/>
                </a:tc>
                <a:tc gridSpan="2">
                  <a:txBody>
                    <a:bodyPr/>
                    <a:lstStyle/>
                    <a:p>
                      <a:pPr algn="ctr"/>
                      <a:r>
                        <a:rPr lang="zh-CN" altLang="en-US" sz="1200" dirty="0">
                          <a:latin typeface="微软雅黑" panose="020B0503020204020204" pitchFamily="34" charset="-122"/>
                          <a:ea typeface="微软雅黑" panose="020B0503020204020204" pitchFamily="34" charset="-122"/>
                        </a:rPr>
                        <a:t>中位无进展生存期</a:t>
                      </a:r>
                      <a:endParaRPr lang="en-US" altLang="zh-CN" sz="1200" dirty="0">
                        <a:latin typeface="微软雅黑" panose="020B0503020204020204" pitchFamily="34" charset="-122"/>
                        <a:ea typeface="微软雅黑" panose="020B0503020204020204" pitchFamily="34" charset="-122"/>
                      </a:endParaRPr>
                    </a:p>
                    <a:p>
                      <a:pPr algn="ctr"/>
                      <a:r>
                        <a:rPr lang="zh-CN" altLang="en-US" sz="1200"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a:t>
                      </a:r>
                      <a:r>
                        <a:rPr lang="en-US" altLang="zh-CN" sz="1200" dirty="0" err="1">
                          <a:latin typeface="微软雅黑" panose="020B0503020204020204" pitchFamily="34" charset="-122"/>
                          <a:ea typeface="微软雅黑" panose="020B0503020204020204" pitchFamily="34" charset="-122"/>
                        </a:rPr>
                        <a:t>mPFS</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月</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zh-CN"/>
                    </a:p>
                  </a:txBody>
                  <a:tcPr/>
                </a:tc>
                <a:tc gridSpan="2">
                  <a:txBody>
                    <a:bodyPr/>
                    <a:lstStyle/>
                    <a:p>
                      <a:pPr algn="ctr"/>
                      <a:r>
                        <a:rPr lang="zh-CN" altLang="en-US" sz="1200" dirty="0">
                          <a:latin typeface="微软雅黑" panose="020B0503020204020204" pitchFamily="34" charset="-122"/>
                          <a:ea typeface="微软雅黑" panose="020B0503020204020204" pitchFamily="34" charset="-122"/>
                        </a:rPr>
                        <a:t>中位总生存期</a:t>
                      </a:r>
                      <a:endParaRPr lang="en-US" altLang="zh-CN" sz="1200" dirty="0">
                        <a:latin typeface="微软雅黑" panose="020B0503020204020204" pitchFamily="34" charset="-122"/>
                        <a:ea typeface="微软雅黑" panose="020B0503020204020204" pitchFamily="34" charset="-122"/>
                      </a:endParaRPr>
                    </a:p>
                    <a:p>
                      <a:pPr algn="ctr"/>
                      <a:r>
                        <a:rPr lang="zh-CN" altLang="en-US" sz="1200" dirty="0">
                          <a:latin typeface="微软雅黑" panose="020B0503020204020204" pitchFamily="34" charset="-122"/>
                          <a:ea typeface="微软雅黑" panose="020B0503020204020204" pitchFamily="34" charset="-122"/>
                        </a:rPr>
                        <a:t>（</a:t>
                      </a:r>
                      <a:r>
                        <a:rPr lang="en-US" altLang="zh-CN" sz="1200" dirty="0" err="1">
                          <a:latin typeface="微软雅黑" panose="020B0503020204020204" pitchFamily="34" charset="-122"/>
                          <a:ea typeface="微软雅黑" panose="020B0503020204020204" pitchFamily="34" charset="-122"/>
                        </a:rPr>
                        <a:t>mOS</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月</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zh-CN"/>
                    </a:p>
                  </a:txBody>
                  <a:tcPr/>
                </a:tc>
                <a:extLst>
                  <a:ext uri="{0D108BD9-81ED-4DB2-BD59-A6C34878D82A}">
                    <a16:rowId xmlns:a16="http://schemas.microsoft.com/office/drawing/2014/main" val="10000"/>
                  </a:ext>
                </a:extLst>
              </a:tr>
              <a:tr h="0">
                <a:tc vMerge="1">
                  <a:txBody>
                    <a:bodyPr/>
                    <a:lstStyle/>
                    <a:p>
                      <a:endParaRPr lang="zh-CN"/>
                    </a:p>
                  </a:txBody>
                  <a:tcPr>
                    <a:solidFill>
                      <a:schemeClr val="tx2"/>
                    </a:solidFill>
                  </a:tcPr>
                </a:tc>
                <a:tc vMerge="1">
                  <a:txBody>
                    <a:bodyPr/>
                    <a:lstStyle/>
                    <a:p>
                      <a:endParaRPr lang="zh-CN"/>
                    </a:p>
                  </a:txBody>
                  <a:tcPr>
                    <a:solidFill>
                      <a:schemeClr val="tx2"/>
                    </a:solidFill>
                  </a:tcPr>
                </a:tc>
                <a:tc>
                  <a:txBody>
                    <a:bodyPr/>
                    <a:lstStyle/>
                    <a:p>
                      <a:pPr algn="ctr"/>
                      <a:r>
                        <a:rPr lang="zh-CN" altLang="en-US" sz="1200" b="1" dirty="0">
                          <a:solidFill>
                            <a:schemeClr val="bg1"/>
                          </a:solidFill>
                          <a:latin typeface="微软雅黑" panose="020B0503020204020204" pitchFamily="34" charset="-122"/>
                          <a:ea typeface="微软雅黑" panose="020B0503020204020204" pitchFamily="34" charset="-122"/>
                        </a:rPr>
                        <a:t>一线</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r>
                        <a:rPr lang="zh-CN" altLang="en-US" sz="1200" b="1" dirty="0">
                          <a:solidFill>
                            <a:schemeClr val="bg1"/>
                          </a:solidFill>
                          <a:latin typeface="微软雅黑" panose="020B0503020204020204" pitchFamily="34" charset="-122"/>
                          <a:ea typeface="微软雅黑" panose="020B0503020204020204" pitchFamily="34" charset="-122"/>
                        </a:rPr>
                        <a:t>≥二线</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r>
                        <a:rPr lang="zh-CN" altLang="en-US" sz="1200" b="1" dirty="0">
                          <a:solidFill>
                            <a:schemeClr val="bg1"/>
                          </a:solidFill>
                          <a:latin typeface="微软雅黑" panose="020B0503020204020204" pitchFamily="34" charset="-122"/>
                          <a:ea typeface="微软雅黑" panose="020B0503020204020204" pitchFamily="34" charset="-122"/>
                        </a:rPr>
                        <a:t>一线</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r>
                        <a:rPr lang="zh-CN" altLang="en-US" sz="1200" b="1" dirty="0">
                          <a:solidFill>
                            <a:schemeClr val="bg1"/>
                          </a:solidFill>
                          <a:latin typeface="微软雅黑" panose="020B0503020204020204" pitchFamily="34" charset="-122"/>
                          <a:ea typeface="微软雅黑" panose="020B0503020204020204" pitchFamily="34" charset="-122"/>
                        </a:rPr>
                        <a:t>≥二线</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r>
                        <a:rPr lang="zh-CN" altLang="en-US" sz="1200" b="1" dirty="0">
                          <a:solidFill>
                            <a:schemeClr val="bg1"/>
                          </a:solidFill>
                          <a:latin typeface="微软雅黑" panose="020B0503020204020204" pitchFamily="34" charset="-122"/>
                          <a:ea typeface="微软雅黑" panose="020B0503020204020204" pitchFamily="34" charset="-122"/>
                        </a:rPr>
                        <a:t>一线</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r>
                        <a:rPr lang="zh-CN" altLang="en-US" sz="1200" b="1" dirty="0">
                          <a:solidFill>
                            <a:schemeClr val="bg1"/>
                          </a:solidFill>
                          <a:latin typeface="微软雅黑" panose="020B0503020204020204" pitchFamily="34" charset="-122"/>
                          <a:ea typeface="微软雅黑" panose="020B0503020204020204" pitchFamily="34" charset="-122"/>
                        </a:rPr>
                        <a:t>≥二线</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001"/>
                  </a:ext>
                </a:extLst>
              </a:tr>
              <a:tr h="489966">
                <a:tc>
                  <a:txBody>
                    <a:bodyPr/>
                    <a:lstStyle/>
                    <a:p>
                      <a:pPr marL="1905" algn="ctr">
                        <a:lnSpc>
                          <a:spcPct val="100000"/>
                        </a:lnSpc>
                        <a:spcBef>
                          <a:spcPts val="1365"/>
                        </a:spcBef>
                      </a:pPr>
                      <a:r>
                        <a:rPr lang="zh-CN" altLang="en-US" sz="1200" b="1"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特泊替尼片</a:t>
                      </a:r>
                      <a:r>
                        <a:rPr lang="zh-CN" altLang="en-US" sz="1200" b="1" spc="-37" baseline="240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（全人群）</a:t>
                      </a:r>
                      <a:endParaRPr sz="1200" b="1" baseline="240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17335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rowSpan="2">
                  <a:txBody>
                    <a:bodyPr/>
                    <a:lstStyle/>
                    <a:p>
                      <a:pPr marL="635"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VISION</a:t>
                      </a:r>
                    </a:p>
                    <a:p>
                      <a:pPr marL="635"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zh-CN" sz="12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N=313</a:t>
                      </a:r>
                      <a:r>
                        <a:rPr kumimoji="0" lang="zh-CN" altLang="en-US" sz="12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endParaRPr kumimoji="0" lang="en-US" altLang="zh-CN" sz="12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635" algn="ctr" defTabSz="914400" rtl="0" eaLnBrk="1" latinLnBrk="0" hangingPunct="1">
                        <a:lnSpc>
                          <a:spcPct val="100000"/>
                        </a:lnSpc>
                        <a:spcBef>
                          <a:spcPts val="1365"/>
                        </a:spcBef>
                      </a:pPr>
                      <a:r>
                        <a:rPr lang="en-US" altLang="zh-CN" sz="1200" b="0" kern="1200" spc="-20" dirty="0">
                          <a:solidFill>
                            <a:schemeClr val="accent5"/>
                          </a:solidFill>
                          <a:latin typeface="微软雅黑" panose="020B0503020204020204" pitchFamily="34" charset="-122"/>
                          <a:ea typeface="微软雅黑" panose="020B0503020204020204" pitchFamily="34" charset="-122"/>
                        </a:rPr>
                        <a:t>46.4</a:t>
                      </a:r>
                      <a:endParaRPr lang="zh-CN" altLang="en-US" sz="1200" b="0" kern="1200" spc="-20" dirty="0">
                        <a:solidFill>
                          <a:schemeClr val="accent5"/>
                        </a:solidFill>
                        <a:latin typeface="微软雅黑" panose="020B0503020204020204" pitchFamily="34" charset="-122"/>
                        <a:ea typeface="微软雅黑" panose="020B0503020204020204" pitchFamily="34" charset="-122"/>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635" algn="ctr" defTabSz="914400" rtl="0" eaLnBrk="1" latinLnBrk="0" hangingPunct="1">
                        <a:lnSpc>
                          <a:spcPct val="100000"/>
                        </a:lnSpc>
                        <a:spcBef>
                          <a:spcPts val="1365"/>
                        </a:spcBef>
                      </a:pPr>
                      <a:r>
                        <a:rPr lang="en-US" altLang="zh-CN" sz="1200" b="0" kern="1200" spc="-20" dirty="0">
                          <a:solidFill>
                            <a:schemeClr val="accent5"/>
                          </a:solidFill>
                          <a:latin typeface="微软雅黑" panose="020B0503020204020204" pitchFamily="34" charset="-122"/>
                          <a:ea typeface="微软雅黑" panose="020B0503020204020204" pitchFamily="34" charset="-122"/>
                        </a:rPr>
                        <a:t>12.4</a:t>
                      </a:r>
                      <a:endParaRPr lang="zh-CN" altLang="en-US" sz="1200" b="0" kern="1200" spc="-20" dirty="0">
                        <a:solidFill>
                          <a:schemeClr val="accent5"/>
                        </a:solidFill>
                        <a:latin typeface="微软雅黑" panose="020B0503020204020204" pitchFamily="34" charset="-122"/>
                        <a:ea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635" algn="ctr" defTabSz="914400" rtl="0" eaLnBrk="1" latinLnBrk="0" hangingPunct="1">
                        <a:lnSpc>
                          <a:spcPct val="100000"/>
                        </a:lnSpc>
                        <a:spcBef>
                          <a:spcPts val="1365"/>
                        </a:spcBef>
                      </a:pPr>
                      <a:r>
                        <a:rPr lang="en-US" altLang="zh-CN" sz="1200" b="0" kern="1200" spc="-20" dirty="0">
                          <a:solidFill>
                            <a:schemeClr val="accent5"/>
                          </a:solidFill>
                          <a:latin typeface="微软雅黑" panose="020B0503020204020204" pitchFamily="34" charset="-122"/>
                          <a:ea typeface="微软雅黑" panose="020B0503020204020204" pitchFamily="34" charset="-122"/>
                        </a:rPr>
                        <a:t>15.9</a:t>
                      </a:r>
                      <a:endParaRPr lang="zh-CN" altLang="en-US" sz="1200" b="0" kern="1200" spc="-20" dirty="0">
                        <a:solidFill>
                          <a:schemeClr val="accent5"/>
                        </a:solidFill>
                        <a:latin typeface="微软雅黑" panose="020B0503020204020204" pitchFamily="34" charset="-122"/>
                        <a:ea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635" algn="ctr" defTabSz="914400" rtl="0" eaLnBrk="1" latinLnBrk="0" hangingPunct="1">
                        <a:lnSpc>
                          <a:spcPct val="100000"/>
                        </a:lnSpc>
                        <a:spcBef>
                          <a:spcPts val="1365"/>
                        </a:spcBef>
                      </a:pPr>
                      <a:r>
                        <a:rPr lang="en-US" altLang="zh-CN" sz="1200" b="0" kern="1200" spc="-20" dirty="0">
                          <a:solidFill>
                            <a:schemeClr val="accent5"/>
                          </a:solidFill>
                          <a:latin typeface="微软雅黑" panose="020B0503020204020204" pitchFamily="34" charset="-122"/>
                          <a:ea typeface="微软雅黑" panose="020B0503020204020204" pitchFamily="34" charset="-122"/>
                        </a:rPr>
                        <a:t>11.5</a:t>
                      </a:r>
                      <a:endParaRPr lang="zh-CN" altLang="en-US" sz="1200" b="0" kern="1200" spc="-20" dirty="0">
                        <a:solidFill>
                          <a:schemeClr val="accent5"/>
                        </a:solidFill>
                        <a:latin typeface="微软雅黑" panose="020B0503020204020204" pitchFamily="34" charset="-122"/>
                        <a:ea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635" algn="ctr" defTabSz="914400" rtl="0" eaLnBrk="1" latinLnBrk="0" hangingPunct="1">
                        <a:lnSpc>
                          <a:spcPct val="100000"/>
                        </a:lnSpc>
                        <a:spcBef>
                          <a:spcPts val="1365"/>
                        </a:spcBef>
                      </a:pPr>
                      <a:r>
                        <a:rPr lang="en-US" altLang="zh-CN" sz="1200" b="0" kern="1200" spc="-20" dirty="0">
                          <a:solidFill>
                            <a:schemeClr val="accent5"/>
                          </a:solidFill>
                          <a:latin typeface="微软雅黑" panose="020B0503020204020204" pitchFamily="34" charset="-122"/>
                          <a:ea typeface="微软雅黑" panose="020B0503020204020204" pitchFamily="34" charset="-122"/>
                        </a:rPr>
                        <a:t>29.7</a:t>
                      </a:r>
                      <a:endParaRPr lang="zh-CN" altLang="en-US" sz="1200" b="0" kern="1200" spc="-20" dirty="0">
                        <a:solidFill>
                          <a:schemeClr val="accent5"/>
                        </a:solidFill>
                        <a:latin typeface="微软雅黑" panose="020B0503020204020204" pitchFamily="34" charset="-122"/>
                        <a:ea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635" algn="ctr" defTabSz="914400" rtl="0" eaLnBrk="1" latinLnBrk="0" hangingPunct="1">
                        <a:lnSpc>
                          <a:spcPct val="100000"/>
                        </a:lnSpc>
                        <a:spcBef>
                          <a:spcPts val="1365"/>
                        </a:spcBef>
                      </a:pPr>
                      <a:r>
                        <a:rPr lang="en-US" altLang="zh-CN" sz="1200" b="0" kern="1200" spc="-20" dirty="0">
                          <a:solidFill>
                            <a:schemeClr val="accent5"/>
                          </a:solidFill>
                          <a:latin typeface="微软雅黑" panose="020B0503020204020204" pitchFamily="34" charset="-122"/>
                          <a:ea typeface="微软雅黑" panose="020B0503020204020204" pitchFamily="34" charset="-122"/>
                        </a:rPr>
                        <a:t>20.4</a:t>
                      </a:r>
                      <a:endParaRPr lang="zh-CN" altLang="en-US" sz="1200" b="0" kern="1200" spc="-20" dirty="0">
                        <a:solidFill>
                          <a:schemeClr val="accent5"/>
                        </a:solidFill>
                        <a:latin typeface="微软雅黑" panose="020B0503020204020204" pitchFamily="34" charset="-122"/>
                        <a:ea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2"/>
                  </a:ext>
                </a:extLst>
              </a:tr>
              <a:tr h="489966">
                <a:tc>
                  <a:txBody>
                    <a:bodyPr/>
                    <a:lstStyle/>
                    <a:p>
                      <a:pPr marL="1905" algn="ctr">
                        <a:lnSpc>
                          <a:spcPct val="100000"/>
                        </a:lnSpc>
                        <a:spcBef>
                          <a:spcPts val="1365"/>
                        </a:spcBef>
                      </a:pPr>
                      <a:r>
                        <a:rPr lang="zh-CN" altLang="en-US" sz="1200" b="1"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特泊替尼片</a:t>
                      </a:r>
                      <a:r>
                        <a:rPr lang="zh-CN" altLang="en-US" sz="1200" b="1" spc="-37" baseline="240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（亚洲人群）</a:t>
                      </a:r>
                      <a:endParaRPr sz="1200" b="1" baseline="240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17335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vMerge="1">
                  <a:txBody>
                    <a:bodyPr/>
                    <a:lstStyle/>
                    <a:p>
                      <a:pPr marL="635"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635" algn="ctr" defTabSz="914400" rtl="0" eaLnBrk="1" latinLnBrk="0" hangingPunct="1">
                        <a:lnSpc>
                          <a:spcPct val="100000"/>
                        </a:lnSpc>
                        <a:spcBef>
                          <a:spcPts val="1365"/>
                        </a:spcBef>
                      </a:pPr>
                      <a:r>
                        <a:rPr lang="en-US" altLang="zh-CN" sz="1200" b="0" kern="1200" spc="-20" dirty="0">
                          <a:solidFill>
                            <a:srgbClr val="C00000"/>
                          </a:solidFill>
                          <a:latin typeface="微软雅黑" panose="020B0503020204020204" pitchFamily="34" charset="-122"/>
                          <a:ea typeface="微软雅黑" panose="020B0503020204020204" pitchFamily="34" charset="-122"/>
                        </a:rPr>
                        <a:t>20.7</a:t>
                      </a:r>
                      <a:endParaRPr lang="zh-CN" altLang="en-US" sz="1200" b="0" kern="1200" spc="-20" dirty="0">
                        <a:solidFill>
                          <a:srgbClr val="C00000"/>
                        </a:solidFill>
                        <a:latin typeface="微软雅黑" panose="020B0503020204020204" pitchFamily="34" charset="-122"/>
                        <a:ea typeface="微软雅黑" panose="020B0503020204020204" pitchFamily="34" charset="-122"/>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635" algn="ctr" defTabSz="914400" rtl="0" eaLnBrk="1" latinLnBrk="0" hangingPunct="1">
                        <a:lnSpc>
                          <a:spcPct val="100000"/>
                        </a:lnSpc>
                        <a:spcBef>
                          <a:spcPts val="1365"/>
                        </a:spcBef>
                      </a:pPr>
                      <a:r>
                        <a:rPr lang="en-US" altLang="zh-CN" sz="1200" b="0" kern="1200" spc="-20" dirty="0">
                          <a:solidFill>
                            <a:schemeClr val="accent5"/>
                          </a:solidFill>
                          <a:latin typeface="微软雅黑" panose="020B0503020204020204" pitchFamily="34" charset="-122"/>
                          <a:ea typeface="微软雅黑" panose="020B0503020204020204" pitchFamily="34" charset="-122"/>
                        </a:rPr>
                        <a:t>10.8</a:t>
                      </a:r>
                      <a:endParaRPr lang="zh-CN" altLang="en-US" sz="1200" b="0" kern="1200" spc="-20" dirty="0">
                        <a:solidFill>
                          <a:schemeClr val="accent5"/>
                        </a:solidFill>
                        <a:latin typeface="微软雅黑" panose="020B0503020204020204" pitchFamily="34" charset="-122"/>
                        <a:ea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635" algn="ctr" defTabSz="914400" rtl="0" eaLnBrk="1" latinLnBrk="0" hangingPunct="1">
                        <a:lnSpc>
                          <a:spcPct val="100000"/>
                        </a:lnSpc>
                        <a:spcBef>
                          <a:spcPts val="1365"/>
                        </a:spcBef>
                      </a:pPr>
                      <a:r>
                        <a:rPr lang="en-US" altLang="zh-CN" sz="1200" b="1" kern="1200" spc="-20" dirty="0">
                          <a:solidFill>
                            <a:srgbClr val="C00000"/>
                          </a:solidFill>
                          <a:latin typeface="微软雅黑" panose="020B0503020204020204" pitchFamily="34" charset="-122"/>
                          <a:ea typeface="微软雅黑" panose="020B0503020204020204" pitchFamily="34" charset="-122"/>
                        </a:rPr>
                        <a:t>16.5</a:t>
                      </a:r>
                      <a:endParaRPr lang="zh-CN" altLang="en-US" sz="1200" b="1" kern="1200" spc="-20" dirty="0">
                        <a:solidFill>
                          <a:srgbClr val="C00000"/>
                        </a:solidFill>
                        <a:latin typeface="微软雅黑" panose="020B0503020204020204" pitchFamily="34" charset="-122"/>
                        <a:ea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635" algn="ctr" defTabSz="914400" rtl="0" eaLnBrk="1" latinLnBrk="0" hangingPunct="1">
                        <a:lnSpc>
                          <a:spcPct val="100000"/>
                        </a:lnSpc>
                        <a:spcBef>
                          <a:spcPts val="1365"/>
                        </a:spcBef>
                      </a:pPr>
                      <a:r>
                        <a:rPr lang="en-US" altLang="zh-CN" sz="1200" b="0" kern="1200" spc="-20" dirty="0">
                          <a:solidFill>
                            <a:schemeClr val="accent5"/>
                          </a:solidFill>
                          <a:latin typeface="微软雅黑" panose="020B0503020204020204" pitchFamily="34" charset="-122"/>
                          <a:ea typeface="微软雅黑" panose="020B0503020204020204" pitchFamily="34" charset="-122"/>
                        </a:rPr>
                        <a:t>12.1</a:t>
                      </a:r>
                      <a:endParaRPr lang="zh-CN" altLang="en-US" sz="1200" b="0" kern="1200" spc="-20" dirty="0">
                        <a:solidFill>
                          <a:schemeClr val="accent5"/>
                        </a:solidFill>
                        <a:latin typeface="微软雅黑" panose="020B0503020204020204" pitchFamily="34" charset="-122"/>
                        <a:ea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635" algn="ctr" defTabSz="914400" rtl="0" eaLnBrk="1" latinLnBrk="0" hangingPunct="1">
                        <a:lnSpc>
                          <a:spcPct val="100000"/>
                        </a:lnSpc>
                        <a:spcBef>
                          <a:spcPts val="1365"/>
                        </a:spcBef>
                      </a:pPr>
                      <a:r>
                        <a:rPr lang="en-US" altLang="zh-CN" sz="1200" b="1" kern="1200" spc="-20" dirty="0">
                          <a:solidFill>
                            <a:srgbClr val="C00000"/>
                          </a:solidFill>
                          <a:latin typeface="微软雅黑" panose="020B0503020204020204" pitchFamily="34" charset="-122"/>
                          <a:ea typeface="微软雅黑" panose="020B0503020204020204" pitchFamily="34" charset="-122"/>
                        </a:rPr>
                        <a:t>32.7</a:t>
                      </a:r>
                      <a:endParaRPr lang="zh-CN" altLang="en-US" sz="1200" b="1" kern="1200" spc="-20" dirty="0">
                        <a:solidFill>
                          <a:srgbClr val="C00000"/>
                        </a:solidFill>
                        <a:latin typeface="微软雅黑" panose="020B0503020204020204" pitchFamily="34" charset="-122"/>
                        <a:ea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marL="635" algn="ctr" defTabSz="914400" rtl="0" eaLnBrk="1" latinLnBrk="0" hangingPunct="1">
                        <a:lnSpc>
                          <a:spcPct val="100000"/>
                        </a:lnSpc>
                        <a:spcBef>
                          <a:spcPts val="1365"/>
                        </a:spcBef>
                      </a:pPr>
                      <a:r>
                        <a:rPr lang="en-US" altLang="zh-CN" sz="1200" b="0" kern="1200" spc="-20" dirty="0">
                          <a:solidFill>
                            <a:schemeClr val="accent5"/>
                          </a:solidFill>
                          <a:latin typeface="微软雅黑" panose="020B0503020204020204" pitchFamily="34" charset="-122"/>
                          <a:ea typeface="微软雅黑" panose="020B0503020204020204" pitchFamily="34" charset="-122"/>
                        </a:rPr>
                        <a:t>23.7</a:t>
                      </a:r>
                      <a:endParaRPr lang="zh-CN" altLang="en-US" sz="1200" b="0" kern="1200" spc="-20" dirty="0">
                        <a:solidFill>
                          <a:schemeClr val="accent5"/>
                        </a:solidFill>
                        <a:latin typeface="微软雅黑" panose="020B0503020204020204" pitchFamily="34" charset="-122"/>
                        <a:ea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088141103"/>
                  </a:ext>
                </a:extLst>
              </a:tr>
              <a:tr h="489966">
                <a:tc>
                  <a:txBody>
                    <a:bodyPr/>
                    <a:lstStyle/>
                    <a:p>
                      <a:pPr marL="1905" algn="ctr">
                        <a:lnSpc>
                          <a:spcPct val="100000"/>
                        </a:lnSpc>
                        <a:spcBef>
                          <a:spcPts val="1365"/>
                        </a:spcBef>
                      </a:pPr>
                      <a:r>
                        <a:rPr lang="zh-CN" altLang="en-US" sz="1200" b="1" kern="120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谷美替尼片</a:t>
                      </a:r>
                      <a:endParaRPr sz="1200" b="1" baseline="2400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17335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635" algn="ctr">
                        <a:lnSpc>
                          <a:spcPct val="100000"/>
                        </a:lnSpc>
                        <a:spcBef>
                          <a:spcPts val="0"/>
                        </a:spcBef>
                      </a:pPr>
                      <a:r>
                        <a:rPr lang="en-US" altLang="zh-CN" sz="12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GLORY</a:t>
                      </a:r>
                    </a:p>
                    <a:p>
                      <a:pPr marL="635" algn="ctr">
                        <a:lnSpc>
                          <a:spcPct val="100000"/>
                        </a:lnSpc>
                        <a:spcBef>
                          <a:spcPts val="0"/>
                        </a:spcBef>
                      </a:pPr>
                      <a:r>
                        <a:rPr lang="zh-CN" altLang="en-US" sz="12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2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N=84</a:t>
                      </a:r>
                      <a:r>
                        <a:rPr lang="zh-CN" altLang="en-US" sz="12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2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635" algn="ctr">
                        <a:lnSpc>
                          <a:spcPct val="100000"/>
                        </a:lnSpc>
                        <a:spcBef>
                          <a:spcPts val="1365"/>
                        </a:spcBef>
                      </a:pPr>
                      <a:r>
                        <a:rPr sz="1200" b="0" spc="-2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15.0</a:t>
                      </a:r>
                      <a:endParaRPr sz="12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17335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1270" algn="ctr">
                        <a:lnSpc>
                          <a:spcPct val="100000"/>
                        </a:lnSpc>
                        <a:spcBef>
                          <a:spcPts val="1365"/>
                        </a:spcBef>
                      </a:pPr>
                      <a:r>
                        <a:rPr sz="1200" b="0" spc="-25"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8.2</a:t>
                      </a:r>
                      <a:endParaRPr sz="12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17335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14605" algn="ctr">
                        <a:lnSpc>
                          <a:spcPct val="100000"/>
                        </a:lnSpc>
                        <a:spcBef>
                          <a:spcPts val="1365"/>
                        </a:spcBef>
                      </a:pPr>
                      <a:r>
                        <a:rPr sz="1200" b="0" spc="-2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11.7</a:t>
                      </a:r>
                      <a:endParaRPr sz="12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17335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14605" algn="ctr">
                        <a:lnSpc>
                          <a:spcPct val="100000"/>
                        </a:lnSpc>
                        <a:spcBef>
                          <a:spcPts val="1365"/>
                        </a:spcBef>
                      </a:pPr>
                      <a:r>
                        <a:rPr sz="1200" b="0" spc="-25"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7.6</a:t>
                      </a:r>
                      <a:endParaRPr sz="12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17335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14605" algn="ctr">
                        <a:lnSpc>
                          <a:spcPct val="100000"/>
                        </a:lnSpc>
                        <a:spcBef>
                          <a:spcPts val="1365"/>
                        </a:spcBef>
                      </a:pPr>
                      <a:r>
                        <a:rPr lang="en-US" altLang="zh-CN" sz="12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NE</a:t>
                      </a:r>
                      <a:endParaRPr sz="12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17335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14605" algn="ctr">
                        <a:lnSpc>
                          <a:spcPct val="100000"/>
                        </a:lnSpc>
                        <a:spcBef>
                          <a:spcPts val="1365"/>
                        </a:spcBef>
                      </a:pPr>
                      <a:r>
                        <a:rPr lang="en-US" sz="12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16.2</a:t>
                      </a:r>
                      <a:endParaRPr sz="12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17335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489966">
                <a:tc>
                  <a:txBody>
                    <a:bodyPr/>
                    <a:lstStyle/>
                    <a:p>
                      <a:pPr marL="1905" algn="ctr">
                        <a:lnSpc>
                          <a:spcPct val="100000"/>
                        </a:lnSpc>
                        <a:spcBef>
                          <a:spcPts val="1365"/>
                        </a:spcBef>
                      </a:pPr>
                      <a:r>
                        <a:rPr lang="zh-CN" altLang="en-US" sz="1200" b="1" kern="120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赛沃替尼片</a:t>
                      </a:r>
                      <a:endParaRPr sz="1200" b="1" baseline="2400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17335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0000"/>
                        </a:lnSpc>
                        <a:spcBef>
                          <a:spcPts val="0"/>
                        </a:spcBef>
                      </a:pPr>
                      <a:r>
                        <a:rPr lang="en-US" altLang="zh-CN" sz="12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NCT02897479</a:t>
                      </a:r>
                    </a:p>
                    <a:p>
                      <a:pPr algn="ctr">
                        <a:lnSpc>
                          <a:spcPct val="100000"/>
                        </a:lnSpc>
                        <a:spcBef>
                          <a:spcPts val="0"/>
                        </a:spcBef>
                      </a:pPr>
                      <a:r>
                        <a:rPr lang="zh-CN" altLang="en-US" sz="12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2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N=70</a:t>
                      </a:r>
                      <a:r>
                        <a:rPr lang="zh-CN" altLang="en-US" sz="12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2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0000"/>
                        </a:lnSpc>
                        <a:spcBef>
                          <a:spcPts val="1365"/>
                        </a:spcBef>
                      </a:pPr>
                      <a:r>
                        <a:rPr lang="en-US" sz="1200" b="0" spc="-5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5.6</a:t>
                      </a:r>
                      <a:endParaRPr sz="12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17335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1270" algn="ctr">
                        <a:lnSpc>
                          <a:spcPct val="100000"/>
                        </a:lnSpc>
                        <a:spcBef>
                          <a:spcPts val="1365"/>
                        </a:spcBef>
                      </a:pPr>
                      <a:r>
                        <a:rPr lang="en-US" sz="1200" b="0" spc="-25"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10</a:t>
                      </a:r>
                      <a:r>
                        <a:rPr sz="1200" b="0" spc="-25"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.9</a:t>
                      </a:r>
                      <a:endParaRPr sz="12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17335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13335" algn="ctr">
                        <a:lnSpc>
                          <a:spcPct val="100000"/>
                        </a:lnSpc>
                        <a:spcBef>
                          <a:spcPts val="1365"/>
                        </a:spcBef>
                      </a:pPr>
                      <a:r>
                        <a:rPr lang="en-US" sz="1200" b="0" spc="-5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6.9</a:t>
                      </a:r>
                      <a:endParaRPr sz="12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17335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14605" algn="ctr">
                        <a:lnSpc>
                          <a:spcPct val="100000"/>
                        </a:lnSpc>
                        <a:spcBef>
                          <a:spcPts val="1365"/>
                        </a:spcBef>
                      </a:pPr>
                      <a:r>
                        <a:rPr sz="1200" b="0" spc="-25"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6.</a:t>
                      </a:r>
                      <a:r>
                        <a:rPr lang="en-US" sz="1200" b="0" spc="-25"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9</a:t>
                      </a:r>
                      <a:endParaRPr sz="12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17335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14605" algn="ctr">
                        <a:lnSpc>
                          <a:spcPct val="100000"/>
                        </a:lnSpc>
                        <a:spcBef>
                          <a:spcPts val="1365"/>
                        </a:spcBef>
                      </a:pPr>
                      <a:r>
                        <a:rPr lang="en-US" sz="12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10.9</a:t>
                      </a:r>
                      <a:endParaRPr sz="12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17335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14605" algn="ctr">
                        <a:lnSpc>
                          <a:spcPct val="100000"/>
                        </a:lnSpc>
                        <a:spcBef>
                          <a:spcPts val="1365"/>
                        </a:spcBef>
                      </a:pPr>
                      <a:r>
                        <a:rPr lang="en-US" sz="12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19.4</a:t>
                      </a:r>
                      <a:endParaRPr sz="1200" b="0" dirty="0">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17335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bl>
          </a:graphicData>
        </a:graphic>
      </p:graphicFrame>
      <p:sp>
        <p:nvSpPr>
          <p:cNvPr id="40" name="矩形: 圆角 39"/>
          <p:cNvSpPr/>
          <p:nvPr/>
        </p:nvSpPr>
        <p:spPr>
          <a:xfrm>
            <a:off x="7019128" y="2971801"/>
            <a:ext cx="867793" cy="1377480"/>
          </a:xfrm>
          <a:prstGeom prst="roundRect">
            <a:avLst>
              <a:gd name="adj" fmla="val 16667"/>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42" name="文本框 41"/>
          <p:cNvSpPr txBox="1"/>
          <p:nvPr/>
        </p:nvSpPr>
        <p:spPr>
          <a:xfrm>
            <a:off x="1286006" y="6374006"/>
            <a:ext cx="1015364"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rPr>
              <a:t>*</a:t>
            </a:r>
            <a:r>
              <a:rPr kumimoji="0" lang="zh-CN" altLang="en-US" sz="6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rPr>
              <a:t>截至</a:t>
            </a:r>
            <a:r>
              <a:rPr kumimoji="0" lang="en-US" altLang="zh-CN" sz="6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rPr>
              <a:t>2024</a:t>
            </a:r>
            <a:r>
              <a:rPr kumimoji="0" lang="zh-CN" altLang="en-US" sz="6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rPr>
              <a:t>年</a:t>
            </a:r>
            <a:r>
              <a:rPr lang="en-US" altLang="zh-CN" sz="600" dirty="0">
                <a:solidFill>
                  <a:schemeClr val="bg1">
                    <a:lumMod val="50000"/>
                  </a:schemeClr>
                </a:solidFill>
                <a:latin typeface="微软雅黑" panose="020B0503020204020204" pitchFamily="34" charset="-122"/>
                <a:ea typeface="微软雅黑" panose="020B0503020204020204" pitchFamily="34" charset="-122"/>
              </a:rPr>
              <a:t>7</a:t>
            </a:r>
            <a:r>
              <a:rPr kumimoji="0" lang="zh-CN" altLang="en-US" sz="600" b="0" i="0" u="none" strike="noStrike" kern="120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rPr>
              <a:t>月</a:t>
            </a:r>
          </a:p>
        </p:txBody>
      </p:sp>
      <p:pic>
        <p:nvPicPr>
          <p:cNvPr id="1026" name="Picture 2" descr="ESMO Asia Congress 2024(Singapore) - European Society for Medical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417" y="5266311"/>
            <a:ext cx="1269177" cy="5433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 name="文本框 23"/>
          <p:cNvSpPr txBox="1"/>
          <p:nvPr/>
        </p:nvSpPr>
        <p:spPr>
          <a:xfrm>
            <a:off x="2374561" y="5190590"/>
            <a:ext cx="8217239" cy="1023742"/>
          </a:xfrm>
          <a:prstGeom prst="rect">
            <a:avLst/>
          </a:prstGeom>
          <a:noFill/>
        </p:spPr>
        <p:txBody>
          <a:bodyPr wrap="square">
            <a:spAutoFit/>
          </a:bodyPr>
          <a:lstStyle/>
          <a:p>
            <a:pPr marL="285750" indent="-285750">
              <a:lnSpc>
                <a:spcPct val="150000"/>
              </a:lnSpc>
              <a:buFont typeface="Arial" panose="020B0604020202020204" pitchFamily="34" charset="0"/>
              <a:buChar char="•"/>
              <a:defRPr/>
            </a:pPr>
            <a:r>
              <a:rPr lang="zh-CN" altLang="en-US" sz="1400" b="1" dirty="0">
                <a:solidFill>
                  <a:schemeClr val="accent5"/>
                </a:solidFill>
                <a:latin typeface="微软雅黑" panose="020B0503020204020204" pitchFamily="34" charset="-122"/>
                <a:ea typeface="微软雅黑" panose="020B0503020204020204" pitchFamily="34" charset="-122"/>
              </a:rPr>
              <a:t>在</a:t>
            </a:r>
            <a:r>
              <a:rPr lang="en-US" altLang="zh-CN" sz="1400" b="1" dirty="0">
                <a:solidFill>
                  <a:schemeClr val="accent5"/>
                </a:solidFill>
                <a:latin typeface="微软雅黑" panose="020B0503020204020204" pitchFamily="34" charset="-122"/>
                <a:ea typeface="微软雅黑" panose="020B0503020204020204" pitchFamily="34" charset="-122"/>
              </a:rPr>
              <a:t>MAIC(</a:t>
            </a:r>
            <a:r>
              <a:rPr lang="zh-CN" altLang="en-US" sz="1400" b="1" dirty="0">
                <a:solidFill>
                  <a:schemeClr val="accent5"/>
                </a:solidFill>
                <a:latin typeface="微软雅黑" panose="020B0503020204020204" pitchFamily="34" charset="-122"/>
                <a:ea typeface="微软雅黑" panose="020B0503020204020204" pitchFamily="34" charset="-122"/>
              </a:rPr>
              <a:t>匹配调整间接比较</a:t>
            </a:r>
            <a:r>
              <a:rPr lang="en-US" altLang="zh-CN" sz="1400" b="1" dirty="0">
                <a:solidFill>
                  <a:schemeClr val="accent5"/>
                </a:solidFill>
                <a:latin typeface="微软雅黑" panose="020B0503020204020204" pitchFamily="34" charset="-122"/>
                <a:ea typeface="微软雅黑" panose="020B0503020204020204" pitchFamily="34" charset="-122"/>
              </a:rPr>
              <a:t>)</a:t>
            </a:r>
            <a:r>
              <a:rPr lang="zh-CN" altLang="en-US" sz="1400" b="1" dirty="0">
                <a:solidFill>
                  <a:schemeClr val="accent5"/>
                </a:solidFill>
                <a:latin typeface="微软雅黑" panose="020B0503020204020204" pitchFamily="34" charset="-122"/>
                <a:ea typeface="微软雅黑" panose="020B0503020204020204" pitchFamily="34" charset="-122"/>
              </a:rPr>
              <a:t>中，与谷美替尼片、赛沃替尼片、卡马替尼片亚洲人群数据进行比较，特泊替尼片</a:t>
            </a:r>
            <a:r>
              <a:rPr lang="en-US" altLang="zh-CN" sz="1400" b="1" dirty="0">
                <a:solidFill>
                  <a:srgbClr val="C00000"/>
                </a:solidFill>
                <a:latin typeface="微软雅黑" panose="020B0503020204020204" pitchFamily="34" charset="-122"/>
                <a:ea typeface="微软雅黑" panose="020B0503020204020204" pitchFamily="34" charset="-122"/>
              </a:rPr>
              <a:t>PFS</a:t>
            </a:r>
            <a:r>
              <a:rPr lang="zh-CN" altLang="en-US" sz="1400" b="1" dirty="0">
                <a:solidFill>
                  <a:srgbClr val="C00000"/>
                </a:solidFill>
                <a:latin typeface="微软雅黑" panose="020B0503020204020204" pitchFamily="34" charset="-122"/>
                <a:ea typeface="微软雅黑" panose="020B0503020204020204" pitchFamily="34" charset="-122"/>
              </a:rPr>
              <a:t>和</a:t>
            </a:r>
            <a:r>
              <a:rPr lang="en-US" altLang="zh-CN" sz="1400" b="1" dirty="0">
                <a:solidFill>
                  <a:srgbClr val="C00000"/>
                </a:solidFill>
                <a:latin typeface="微软雅黑" panose="020B0503020204020204" pitchFamily="34" charset="-122"/>
                <a:ea typeface="微软雅黑" panose="020B0503020204020204" pitchFamily="34" charset="-122"/>
              </a:rPr>
              <a:t>/</a:t>
            </a:r>
            <a:r>
              <a:rPr lang="zh-CN" altLang="en-US" sz="1400" b="1" dirty="0">
                <a:solidFill>
                  <a:srgbClr val="C00000"/>
                </a:solidFill>
                <a:latin typeface="微软雅黑" panose="020B0503020204020204" pitchFamily="34" charset="-122"/>
                <a:ea typeface="微软雅黑" panose="020B0503020204020204" pitchFamily="34" charset="-122"/>
              </a:rPr>
              <a:t>或</a:t>
            </a:r>
            <a:r>
              <a:rPr lang="en-US" altLang="zh-CN" sz="1400" b="1" dirty="0">
                <a:solidFill>
                  <a:srgbClr val="C00000"/>
                </a:solidFill>
                <a:latin typeface="微软雅黑" panose="020B0503020204020204" pitchFamily="34" charset="-122"/>
                <a:ea typeface="微软雅黑" panose="020B0503020204020204" pitchFamily="34" charset="-122"/>
              </a:rPr>
              <a:t>OS</a:t>
            </a:r>
            <a:r>
              <a:rPr lang="zh-CN" altLang="en-US" sz="1400" b="1" dirty="0">
                <a:solidFill>
                  <a:srgbClr val="C00000"/>
                </a:solidFill>
                <a:latin typeface="微软雅黑" panose="020B0503020204020204" pitchFamily="34" charset="-122"/>
                <a:ea typeface="微软雅黑" panose="020B0503020204020204" pitchFamily="34" charset="-122"/>
              </a:rPr>
              <a:t>更长</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endParaRPr lang="en-US" altLang="zh-CN" sz="1400" b="1" dirty="0">
              <a:solidFill>
                <a:schemeClr val="accent5"/>
              </a:solidFill>
              <a:latin typeface="微软雅黑" panose="020B0503020204020204" pitchFamily="34" charset="-122"/>
              <a:ea typeface="微软雅黑" panose="020B0503020204020204" pitchFamily="34" charset="-122"/>
            </a:endParaRPr>
          </a:p>
        </p:txBody>
      </p:sp>
      <p:sp>
        <p:nvSpPr>
          <p:cNvPr id="23" name="矩形: 圆角 22"/>
          <p:cNvSpPr/>
          <p:nvPr/>
        </p:nvSpPr>
        <p:spPr>
          <a:xfrm>
            <a:off x="21344" y="146375"/>
            <a:ext cx="1447800" cy="69668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有效性</a:t>
            </a:r>
            <a:endParaRPr kumimoji="0" lang="en-US" altLang="zh-CN" sz="2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1/3</a:t>
            </a:r>
            <a:endPar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7" name="文本框 26"/>
          <p:cNvSpPr txBox="1"/>
          <p:nvPr/>
        </p:nvSpPr>
        <p:spPr>
          <a:xfrm>
            <a:off x="982224" y="4447401"/>
            <a:ext cx="915237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特泊替尼片注册研究在同类产品中为全球最大样本量</a:t>
            </a:r>
            <a:r>
              <a:rPr kumimoji="0" lang="en-US" altLang="zh-CN"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(N=313)</a:t>
            </a:r>
            <a:r>
              <a:rPr kumimoji="0" lang="en-US" altLang="zh-CN" sz="1200" b="0" i="0" u="none" strike="noStrike" kern="1200" cap="none" spc="0" normalizeH="0" baseline="16000" noProof="0" dirty="0">
                <a:ln>
                  <a:noFill/>
                </a:ln>
                <a:solidFill>
                  <a:srgbClr val="000000"/>
                </a:solidFill>
                <a:effectLst/>
                <a:uLnTx/>
                <a:uFillTx/>
                <a:latin typeface="微软雅黑" panose="020B0503020204020204" pitchFamily="34" charset="-122"/>
                <a:ea typeface="微软雅黑" panose="020B0503020204020204" pitchFamily="34" charset="-122"/>
              </a:rPr>
              <a:t>*</a:t>
            </a:r>
          </a:p>
        </p:txBody>
      </p:sp>
      <p:sp>
        <p:nvSpPr>
          <p:cNvPr id="29" name="矩形: 圆角 28"/>
          <p:cNvSpPr/>
          <p:nvPr/>
        </p:nvSpPr>
        <p:spPr>
          <a:xfrm>
            <a:off x="9228928" y="2971801"/>
            <a:ext cx="867793" cy="1377480"/>
          </a:xfrm>
          <a:prstGeom prst="roundRect">
            <a:avLst>
              <a:gd name="adj" fmla="val 16667"/>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39" name="文本框 38"/>
          <p:cNvSpPr txBox="1"/>
          <p:nvPr/>
        </p:nvSpPr>
        <p:spPr>
          <a:xfrm>
            <a:off x="2552031" y="823424"/>
            <a:ext cx="8801770" cy="70057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特泊替尼片在亚洲</a:t>
            </a:r>
            <a:r>
              <a:rPr lang="zh-CN" altLang="en-US" sz="1400" b="1" dirty="0">
                <a:solidFill>
                  <a:srgbClr val="000000"/>
                </a:solidFill>
                <a:latin typeface="微软雅黑" panose="020B0503020204020204" pitchFamily="34" charset="-122"/>
                <a:ea typeface="微软雅黑" panose="020B0503020204020204" pitchFamily="34" charset="-122"/>
              </a:rPr>
              <a:t>组织检测阳性</a:t>
            </a: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人群一线治疗</a:t>
            </a:r>
            <a:r>
              <a:rPr kumimoji="0" lang="en-US" altLang="zh-CN"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ORR</a:t>
            </a: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达</a:t>
            </a:r>
            <a:r>
              <a:rPr kumimoji="0" lang="en-US" altLang="zh-CN"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64%</a:t>
            </a: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，中位</a:t>
            </a:r>
            <a:r>
              <a:rPr kumimoji="0" lang="en-US" altLang="zh-CN"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DOR</a:t>
            </a: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达</a:t>
            </a:r>
            <a:r>
              <a:rPr kumimoji="0" lang="en-US" altLang="zh-CN"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20.7</a:t>
            </a: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月</a:t>
            </a:r>
            <a:r>
              <a:rPr lang="zh-CN" altLang="en-US" sz="1400" b="1" dirty="0">
                <a:solidFill>
                  <a:srgbClr val="000000"/>
                </a:solidFill>
                <a:latin typeface="微软雅黑" panose="020B0503020204020204" pitchFamily="34" charset="-122"/>
                <a:ea typeface="微软雅黑" panose="020B0503020204020204" pitchFamily="34" charset="-122"/>
              </a:rPr>
              <a:t>，</a:t>
            </a: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中位</a:t>
            </a:r>
            <a:r>
              <a:rPr kumimoji="0" lang="en-US" altLang="zh-CN"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PFS</a:t>
            </a: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达</a:t>
            </a:r>
            <a:r>
              <a:rPr kumimoji="0" lang="en-US" altLang="zh-CN"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16.5</a:t>
            </a: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月，中位</a:t>
            </a:r>
            <a:r>
              <a:rPr kumimoji="0" lang="en-US" altLang="zh-CN"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OS</a:t>
            </a: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达</a:t>
            </a:r>
            <a:r>
              <a:rPr kumimoji="0" lang="en-US" altLang="zh-CN"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32.7</a:t>
            </a: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月，和谷美替尼片、赛沃替尼片相比，</a:t>
            </a:r>
            <a:r>
              <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患者生存期显著延长</a:t>
            </a:r>
          </a:p>
        </p:txBody>
      </p:sp>
      <p:sp>
        <p:nvSpPr>
          <p:cNvPr id="3" name="灯片编号占位符 1">
            <a:extLst>
              <a:ext uri="{FF2B5EF4-FFF2-40B4-BE49-F238E27FC236}">
                <a16:creationId xmlns:a16="http://schemas.microsoft.com/office/drawing/2014/main" id="{0E5EACA2-289A-778B-DB57-0A44D5B74019}"/>
              </a:ext>
            </a:extLst>
          </p:cNvPr>
          <p:cNvSpPr>
            <a:spLocks noGrp="1"/>
          </p:cNvSpPr>
          <p:nvPr>
            <p:ph type="sldNum" sz="quarter" idx="12"/>
          </p:nvPr>
        </p:nvSpPr>
        <p:spPr>
          <a:xfrm>
            <a:off x="11517312" y="6405762"/>
            <a:ext cx="53339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ABD0C2C-16A1-A948-A40F-15152977CC7B}" type="slidenum">
              <a:rPr kumimoji="0" lang="en-US" sz="1400" b="0" i="0" u="none" strike="noStrike" kern="1200" cap="none" spc="0" normalizeH="0" baseline="0" noProof="0" smtClean="0">
                <a:ln>
                  <a:noFill/>
                </a:ln>
                <a:solidFill>
                  <a:srgbClr val="651869"/>
                </a:solidFill>
                <a:effectLst/>
                <a:uLnTx/>
                <a:uFillTx/>
                <a:latin typeface="微软雅黑" panose="020B0503020204020204" pitchFamily="34" charset="-122"/>
                <a:ea typeface="微软雅黑" panose="020B0503020204020204" pitchFamily="34" charset="-122"/>
              </a:rPr>
              <a:t>6</a:t>
            </a:fld>
            <a:endParaRPr kumimoji="0" lang="en-US" sz="1400" b="0"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19"/>
          <p:cNvSpPr/>
          <p:nvPr/>
        </p:nvSpPr>
        <p:spPr>
          <a:xfrm>
            <a:off x="475130" y="1082367"/>
            <a:ext cx="10850282" cy="55247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A300"/>
                </a:solidFill>
                <a:effectLst/>
                <a:uLnTx/>
                <a:uFillTx/>
                <a:latin typeface="微软雅黑" panose="020B0503020204020204" pitchFamily="34" charset="-122"/>
                <a:ea typeface="微软雅黑" panose="020B0503020204020204" pitchFamily="34" charset="-122"/>
                <a:cs typeface="+mn-cs"/>
              </a:rPr>
              <a:t>特泊替尼片可穿透血脑屏障，在</a:t>
            </a: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颅内</a:t>
            </a:r>
            <a:r>
              <a:rPr kumimoji="0" lang="zh-CN" altLang="en-US" sz="1800" b="1" i="0" u="none" strike="noStrike" kern="1200" cap="none" spc="0" normalizeH="0" baseline="0" noProof="0" dirty="0">
                <a:ln>
                  <a:noFill/>
                </a:ln>
                <a:solidFill>
                  <a:srgbClr val="FFA300"/>
                </a:solidFill>
                <a:effectLst/>
                <a:uLnTx/>
                <a:uFillTx/>
                <a:latin typeface="微软雅黑" panose="020B0503020204020204" pitchFamily="34" charset="-122"/>
                <a:ea typeface="微软雅黑" panose="020B0503020204020204" pitchFamily="34" charset="-122"/>
                <a:cs typeface="+mn-cs"/>
              </a:rPr>
              <a:t>发挥抗肿瘤活性，疗效更为持久</a:t>
            </a:r>
          </a:p>
        </p:txBody>
      </p:sp>
      <p:sp>
        <p:nvSpPr>
          <p:cNvPr id="4" name="Text Placeholder 1"/>
          <p:cNvSpPr txBox="1"/>
          <p:nvPr/>
        </p:nvSpPr>
        <p:spPr>
          <a:xfrm>
            <a:off x="1559496" y="273971"/>
            <a:ext cx="10555857" cy="485574"/>
          </a:xfrm>
          <a:prstGeom prst="rect">
            <a:avLst/>
          </a:prstGeom>
        </p:spPr>
        <p:txBody>
          <a:bodyPr vert="horz" lIns="0" tIns="45720" rIns="91440" bIns="45720" rtlCol="0" anchor="t">
            <a:noAutofit/>
          </a:bodyPr>
          <a:lstStyle>
            <a:lvl1pPr marL="0" indent="0" algn="l" defTabSz="914400" rtl="0" eaLnBrk="1" latinLnBrk="0" hangingPunct="1">
              <a:lnSpc>
                <a:spcPts val="3240"/>
              </a:lnSpc>
              <a:spcBef>
                <a:spcPts val="0"/>
              </a:spcBef>
              <a:buFont typeface="Arial" panose="020B0604020202020204" pitchFamily="34" charset="0"/>
              <a:buNone/>
              <a:defRPr sz="2700" b="1" i="0" kern="1200" baseline="0">
                <a:solidFill>
                  <a:schemeClr val="tx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Trebuchet MS" panose="020B06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Trebuchet MS" panose="020B06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Trebuchet MS" panose="020B06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pitchFamily="34" charset="0"/>
              </a:rPr>
              <a:t>对于脑转移人群，特泊替尼片显示了强大且持久的疗效</a:t>
            </a:r>
          </a:p>
        </p:txBody>
      </p:sp>
      <p:sp>
        <p:nvSpPr>
          <p:cNvPr id="7" name="Fußzeilenplatzhalter 1"/>
          <p:cNvSpPr txBox="1"/>
          <p:nvPr/>
        </p:nvSpPr>
        <p:spPr bwMode="gray">
          <a:xfrm>
            <a:off x="1388654" y="6527790"/>
            <a:ext cx="10494001" cy="231251"/>
          </a:xfrm>
          <a:prstGeom prst="rect">
            <a:avLst/>
          </a:prstGeom>
        </p:spPr>
        <p:txBody>
          <a:bodyPr vert="horz" lIns="0" tIns="0" rIns="0" bIns="36000" rtlCol="0" anchor="t" anchorCtr="0"/>
          <a:lstStyle>
            <a:defPPr>
              <a:defRPr lang="zh-CN"/>
            </a:defPPr>
            <a:lvl1pPr marL="0" algn="l" defTabSz="914400" rtl="0" eaLnBrk="1" latinLnBrk="0" hangingPunct="1">
              <a:defRPr lang="de-DE" sz="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200" rtl="0" eaLnBrk="1" fontAlgn="auto" latinLnBrk="0" hangingPunct="1">
              <a:lnSpc>
                <a:spcPct val="9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rPr>
              <a:t>1.</a:t>
            </a:r>
            <a:r>
              <a:rPr kumimoji="0" lang="fr-FR"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rPr>
              <a:t> Thomas M, et al. WCLC 2022. Abstract OA03.05. </a:t>
            </a:r>
            <a:r>
              <a:rPr kumimoji="0" lang="en-US"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rPr>
              <a:t>2</a:t>
            </a:r>
            <a:r>
              <a:rPr kumimoji="0" lang="en-US" altLang="zh-CN"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rPr>
              <a:t>. Friese-Hamim M, Clark A, Perrin D, et al. Lung Cancer.2022 Jan;163:77-86. 3. Yu </a:t>
            </a:r>
            <a:r>
              <a:rPr kumimoji="0" lang="en-US" altLang="zh-CN" sz="600" b="0" i="0" u="none" strike="noStrike" kern="1200" cap="none" spc="0" normalizeH="0" baseline="0" noProof="0" dirty="0" err="1">
                <a:ln>
                  <a:noFill/>
                </a:ln>
                <a:solidFill>
                  <a:srgbClr val="FFFFFF">
                    <a:lumMod val="50000"/>
                  </a:srgbClr>
                </a:solidFill>
                <a:effectLst/>
                <a:uLnTx/>
                <a:uFillTx/>
                <a:latin typeface="微软雅黑" panose="020B0503020204020204" pitchFamily="34" charset="-122"/>
                <a:ea typeface="微软雅黑" panose="020B0503020204020204" pitchFamily="34" charset="-122"/>
              </a:rPr>
              <a:t>Y,et</a:t>
            </a:r>
            <a:r>
              <a:rPr kumimoji="0" lang="en-US" altLang="zh-CN"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rPr>
              <a:t> al. </a:t>
            </a:r>
            <a:r>
              <a:rPr kumimoji="0" lang="en-US" altLang="zh-CN" sz="600" b="0" i="0" u="none" strike="noStrike" kern="1200" cap="none" spc="0" normalizeH="0" baseline="0" noProof="0" dirty="0" err="1">
                <a:ln>
                  <a:noFill/>
                </a:ln>
                <a:solidFill>
                  <a:srgbClr val="FFFFFF">
                    <a:lumMod val="50000"/>
                  </a:srgbClr>
                </a:solidFill>
                <a:effectLst/>
                <a:uLnTx/>
                <a:uFillTx/>
                <a:latin typeface="微软雅黑" panose="020B0503020204020204" pitchFamily="34" charset="-122"/>
                <a:ea typeface="微软雅黑" panose="020B0503020204020204" pitchFamily="34" charset="-122"/>
              </a:rPr>
              <a:t>EClinicalMedicine</a:t>
            </a:r>
            <a:r>
              <a:rPr kumimoji="0" lang="en-US" altLang="zh-CN"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rPr>
              <a:t>. 2023 Apr 6;59:101952. </a:t>
            </a:r>
            <a:endParaRPr kumimoji="0" lang="it-IT"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endParaRPr>
          </a:p>
        </p:txBody>
      </p:sp>
      <p:grpSp>
        <p:nvGrpSpPr>
          <p:cNvPr id="3" name="组合 2"/>
          <p:cNvGrpSpPr/>
          <p:nvPr/>
        </p:nvGrpSpPr>
        <p:grpSpPr>
          <a:xfrm>
            <a:off x="3037649" y="1874143"/>
            <a:ext cx="3871377" cy="901797"/>
            <a:chOff x="3111544" y="1765072"/>
            <a:chExt cx="3344830" cy="901797"/>
          </a:xfrm>
        </p:grpSpPr>
        <p:sp>
          <p:nvSpPr>
            <p:cNvPr id="9" name="object 13"/>
            <p:cNvSpPr/>
            <p:nvPr/>
          </p:nvSpPr>
          <p:spPr>
            <a:xfrm>
              <a:off x="3111544" y="1765072"/>
              <a:ext cx="3344830" cy="901797"/>
            </a:xfrm>
            <a:custGeom>
              <a:avLst/>
              <a:gdLst/>
              <a:ahLst/>
              <a:cxnLst/>
              <a:rect l="l" t="t" r="r" b="b"/>
              <a:pathLst>
                <a:path w="2280285" h="520700">
                  <a:moveTo>
                    <a:pt x="2214638" y="0"/>
                  </a:moveTo>
                  <a:lnTo>
                    <a:pt x="74676" y="0"/>
                  </a:lnTo>
                  <a:lnTo>
                    <a:pt x="44866" y="5233"/>
                  </a:lnTo>
                  <a:lnTo>
                    <a:pt x="21212" y="19748"/>
                  </a:lnTo>
                  <a:lnTo>
                    <a:pt x="5620" y="41769"/>
                  </a:lnTo>
                  <a:lnTo>
                    <a:pt x="0" y="69519"/>
                  </a:lnTo>
                  <a:lnTo>
                    <a:pt x="0" y="450837"/>
                  </a:lnTo>
                  <a:lnTo>
                    <a:pt x="5620" y="478230"/>
                  </a:lnTo>
                  <a:lnTo>
                    <a:pt x="21212" y="500132"/>
                  </a:lnTo>
                  <a:lnTo>
                    <a:pt x="44866" y="514766"/>
                  </a:lnTo>
                  <a:lnTo>
                    <a:pt x="74676" y="520357"/>
                  </a:lnTo>
                  <a:lnTo>
                    <a:pt x="2214638" y="520357"/>
                  </a:lnTo>
                  <a:lnTo>
                    <a:pt x="2241164" y="514766"/>
                  </a:lnTo>
                  <a:lnTo>
                    <a:pt x="2262749" y="500132"/>
                  </a:lnTo>
                  <a:lnTo>
                    <a:pt x="2276614" y="478230"/>
                  </a:lnTo>
                  <a:lnTo>
                    <a:pt x="2279980" y="450837"/>
                  </a:lnTo>
                  <a:lnTo>
                    <a:pt x="2279980" y="69519"/>
                  </a:lnTo>
                  <a:lnTo>
                    <a:pt x="2276614" y="41769"/>
                  </a:lnTo>
                  <a:lnTo>
                    <a:pt x="2262749" y="19748"/>
                  </a:lnTo>
                  <a:lnTo>
                    <a:pt x="2241164" y="5233"/>
                  </a:lnTo>
                  <a:lnTo>
                    <a:pt x="2214638" y="0"/>
                  </a:lnTo>
                  <a:close/>
                </a:path>
              </a:pathLst>
            </a:custGeom>
            <a:solidFill>
              <a:srgbClr val="6B2E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651869"/>
                </a:solidFill>
                <a:effectLst/>
                <a:uLnTx/>
                <a:uFillTx/>
                <a:latin typeface="微软雅黑" panose="020B0503020204020204" pitchFamily="34" charset="-122"/>
                <a:ea typeface="微软雅黑" panose="020B0503020204020204" pitchFamily="34" charset="-122"/>
                <a:cs typeface="+mn-cs"/>
              </a:endParaRPr>
            </a:p>
          </p:txBody>
        </p:sp>
        <p:sp>
          <p:nvSpPr>
            <p:cNvPr id="10" name="object 14"/>
            <p:cNvSpPr txBox="1"/>
            <p:nvPr/>
          </p:nvSpPr>
          <p:spPr>
            <a:xfrm>
              <a:off x="3201994" y="2035313"/>
              <a:ext cx="1021718" cy="325089"/>
            </a:xfrm>
            <a:prstGeom prst="rect">
              <a:avLst/>
            </a:prstGeom>
          </p:spPr>
          <p:txBody>
            <a:bodyPr vert="horz" wrap="square" lIns="0" tIns="17145" rIns="0" bIns="0" rtlCol="0">
              <a:spAutoFit/>
            </a:bodyPr>
            <a:lstStyle/>
            <a:p>
              <a:pPr marL="12700" marR="0" lvl="0" indent="0" algn="l" defTabSz="914400" rtl="0" eaLnBrk="1" fontAlgn="auto" latinLnBrk="0" hangingPunct="1">
                <a:lnSpc>
                  <a:spcPct val="100000"/>
                </a:lnSpc>
                <a:spcBef>
                  <a:spcPts val="135"/>
                </a:spcBef>
                <a:spcAft>
                  <a:spcPts val="0"/>
                </a:spcAft>
                <a:buClrTx/>
                <a:buSzTx/>
                <a:buFontTx/>
                <a:buNone/>
                <a:tabLst/>
                <a:defRPr/>
              </a:pPr>
              <a:r>
                <a:rPr kumimoji="0" sz="2000" b="1" i="0" u="none" strike="noStrike" kern="1200" cap="none" spc="0" normalizeH="0" baseline="0" noProof="0" dirty="0">
                  <a:ln>
                    <a:noFill/>
                  </a:ln>
                  <a:solidFill>
                    <a:srgbClr val="FFA300"/>
                  </a:solidFill>
                  <a:effectLst/>
                  <a:uLnTx/>
                  <a:uFillTx/>
                  <a:latin typeface="微软雅黑" panose="020B0503020204020204" pitchFamily="34" charset="-122"/>
                  <a:ea typeface="微软雅黑" panose="020B0503020204020204" pitchFamily="34" charset="-122"/>
                  <a:cs typeface="Verdana" panose="020B0604030504040204"/>
                </a:rPr>
                <a:t>88</a:t>
              </a:r>
              <a:r>
                <a:rPr kumimoji="0" sz="2000" b="1" i="0" u="none" strike="noStrike" kern="1200" cap="none" spc="40" normalizeH="0" baseline="0" noProof="0" dirty="0">
                  <a:ln>
                    <a:noFill/>
                  </a:ln>
                  <a:solidFill>
                    <a:srgbClr val="FFA300"/>
                  </a:solidFill>
                  <a:effectLst/>
                  <a:uLnTx/>
                  <a:uFillTx/>
                  <a:latin typeface="微软雅黑" panose="020B0503020204020204" pitchFamily="34" charset="-122"/>
                  <a:ea typeface="微软雅黑" panose="020B0503020204020204" pitchFamily="34" charset="-122"/>
                  <a:cs typeface="Verdana" panose="020B0604030504040204"/>
                </a:rPr>
                <a:t>%</a:t>
              </a:r>
              <a:endParaRPr kumimoji="0" sz="2000" b="0" i="0" u="none" strike="noStrike" kern="1200" cap="none" spc="0" normalizeH="0" baseline="0" noProof="0" dirty="0">
                <a:ln>
                  <a:noFill/>
                </a:ln>
                <a:solidFill>
                  <a:srgbClr val="FFA300"/>
                </a:solidFill>
                <a:effectLst/>
                <a:uLnTx/>
                <a:uFillTx/>
                <a:latin typeface="微软雅黑" panose="020B0503020204020204" pitchFamily="34" charset="-122"/>
                <a:ea typeface="微软雅黑" panose="020B0503020204020204" pitchFamily="34" charset="-122"/>
                <a:cs typeface="Verdana" panose="020B0604030504040204"/>
              </a:endParaRPr>
            </a:p>
          </p:txBody>
        </p:sp>
        <p:sp>
          <p:nvSpPr>
            <p:cNvPr id="11" name="object 15"/>
            <p:cNvSpPr txBox="1"/>
            <p:nvPr/>
          </p:nvSpPr>
          <p:spPr>
            <a:xfrm>
              <a:off x="3992004" y="1973128"/>
              <a:ext cx="2342393" cy="508601"/>
            </a:xfrm>
            <a:prstGeom prst="rect">
              <a:avLst/>
            </a:prstGeom>
          </p:spPr>
          <p:txBody>
            <a:bodyPr vert="horz" wrap="square" lIns="0" tIns="13335" rIns="0" bIns="0" rtlCol="0">
              <a:spAutoFit/>
            </a:bodyPr>
            <a:lstStyle/>
            <a:p>
              <a:pPr marL="38100" marR="0" lvl="0" indent="0" algn="l" defTabSz="914400" rtl="0" eaLnBrk="1" fontAlgn="auto" latinLnBrk="0" hangingPunct="1">
                <a:lnSpc>
                  <a:spcPct val="120000"/>
                </a:lnSpc>
                <a:spcBef>
                  <a:spcPts val="105"/>
                </a:spcBef>
                <a:spcAft>
                  <a:spcPts val="0"/>
                </a:spcAft>
                <a:buClrTx/>
                <a:buSzTx/>
                <a:buFontTx/>
                <a:buNone/>
                <a:tabLst/>
                <a:defRPr/>
              </a:pPr>
              <a:r>
                <a:rPr kumimoji="0" sz="1400" b="1" i="0" u="none" strike="noStrike" kern="1200" cap="none" spc="25" normalizeH="0" baseline="0" noProof="0" dirty="0" err="1">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颅内疾病控</a:t>
              </a:r>
              <a:r>
                <a:rPr kumimoji="0" sz="1400" b="1" i="0" u="none" strike="noStrike" kern="1200" cap="none" spc="5" normalizeH="0" baseline="0" noProof="0" dirty="0" err="1">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制</a:t>
              </a:r>
              <a:r>
                <a:rPr kumimoji="0" lang="zh-CN" altLang="en-US" sz="1400" b="1" i="0" u="none" strike="noStrike" kern="1200" cap="none" spc="25"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率（</a:t>
              </a:r>
              <a:r>
                <a:rPr kumimoji="0" lang="en-US" altLang="zh-CN" sz="1400" b="1" i="0" u="none" strike="noStrike" kern="1200" cap="none" spc="5"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DCR</a:t>
              </a:r>
              <a:r>
                <a:rPr kumimoji="0" lang="zh-CN" altLang="en-US" sz="1400" b="1" i="0" u="none" strike="noStrike" kern="1200" cap="none" spc="5"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endParaRPr kumimoji="0" sz="1400" b="1" i="0" u="none" strike="noStrike" kern="1200" cap="none" spc="0" normalizeH="0" baseline="3000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a:endParaRPr>
            </a:p>
            <a:p>
              <a:pPr marL="38100" marR="0" lvl="0" indent="0" algn="l" defTabSz="914400" rtl="0" eaLnBrk="1" fontAlgn="auto" latinLnBrk="0" hangingPunct="1">
                <a:lnSpc>
                  <a:spcPct val="120000"/>
                </a:lnSpc>
                <a:spcBef>
                  <a:spcPts val="10"/>
                </a:spcBef>
                <a:spcAft>
                  <a:spcPts val="0"/>
                </a:spcAft>
                <a:buClrTx/>
                <a:buSzTx/>
                <a:buFontTx/>
                <a:buNone/>
                <a:tabLst/>
                <a:defRPr/>
              </a:pPr>
              <a:r>
                <a:rPr kumimoji="0" sz="1400" b="1" i="0" u="none" strike="noStrike" kern="1200" cap="none" spc="1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Verdana" panose="020B0604030504040204"/>
                </a:rPr>
                <a:t>(n=38/43)</a:t>
              </a:r>
              <a:endParaRPr kumimoji="0" sz="1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a:endParaRPr>
            </a:p>
          </p:txBody>
        </p:sp>
      </p:grpSp>
      <p:grpSp>
        <p:nvGrpSpPr>
          <p:cNvPr id="6" name="组合 5"/>
          <p:cNvGrpSpPr/>
          <p:nvPr/>
        </p:nvGrpSpPr>
        <p:grpSpPr>
          <a:xfrm>
            <a:off x="3056989" y="4086626"/>
            <a:ext cx="3854817" cy="849351"/>
            <a:chOff x="3003601" y="4347860"/>
            <a:chExt cx="4486098" cy="849351"/>
          </a:xfrm>
        </p:grpSpPr>
        <p:sp>
          <p:nvSpPr>
            <p:cNvPr id="12" name="object 16"/>
            <p:cNvSpPr/>
            <p:nvPr/>
          </p:nvSpPr>
          <p:spPr>
            <a:xfrm>
              <a:off x="3003601" y="4347860"/>
              <a:ext cx="4486098" cy="849351"/>
            </a:xfrm>
            <a:custGeom>
              <a:avLst/>
              <a:gdLst/>
              <a:ahLst/>
              <a:cxnLst/>
              <a:rect l="l" t="t" r="r" b="b"/>
              <a:pathLst>
                <a:path w="2280285" h="520700">
                  <a:moveTo>
                    <a:pt x="2214638" y="0"/>
                  </a:moveTo>
                  <a:lnTo>
                    <a:pt x="74676" y="0"/>
                  </a:lnTo>
                  <a:lnTo>
                    <a:pt x="44866" y="5233"/>
                  </a:lnTo>
                  <a:lnTo>
                    <a:pt x="21212" y="19748"/>
                  </a:lnTo>
                  <a:lnTo>
                    <a:pt x="5620" y="41769"/>
                  </a:lnTo>
                  <a:lnTo>
                    <a:pt x="0" y="69519"/>
                  </a:lnTo>
                  <a:lnTo>
                    <a:pt x="0" y="450837"/>
                  </a:lnTo>
                  <a:lnTo>
                    <a:pt x="5620" y="478230"/>
                  </a:lnTo>
                  <a:lnTo>
                    <a:pt x="21212" y="500132"/>
                  </a:lnTo>
                  <a:lnTo>
                    <a:pt x="44866" y="514766"/>
                  </a:lnTo>
                  <a:lnTo>
                    <a:pt x="74676" y="520357"/>
                  </a:lnTo>
                  <a:lnTo>
                    <a:pt x="2214638" y="520357"/>
                  </a:lnTo>
                  <a:lnTo>
                    <a:pt x="2241164" y="514766"/>
                  </a:lnTo>
                  <a:lnTo>
                    <a:pt x="2262749" y="500132"/>
                  </a:lnTo>
                  <a:lnTo>
                    <a:pt x="2276614" y="478230"/>
                  </a:lnTo>
                  <a:lnTo>
                    <a:pt x="2279980" y="450837"/>
                  </a:lnTo>
                  <a:lnTo>
                    <a:pt x="2279980" y="69519"/>
                  </a:lnTo>
                  <a:lnTo>
                    <a:pt x="2276614" y="41769"/>
                  </a:lnTo>
                  <a:lnTo>
                    <a:pt x="2262749" y="19748"/>
                  </a:lnTo>
                  <a:lnTo>
                    <a:pt x="2241164" y="5233"/>
                  </a:lnTo>
                  <a:lnTo>
                    <a:pt x="2214638" y="0"/>
                  </a:lnTo>
                  <a:close/>
                </a:path>
              </a:pathLst>
            </a:custGeom>
            <a:solidFill>
              <a:srgbClr val="6B2E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mn-cs"/>
              </a:endParaRPr>
            </a:p>
          </p:txBody>
        </p:sp>
        <p:sp>
          <p:nvSpPr>
            <p:cNvPr id="13" name="object 17"/>
            <p:cNvSpPr txBox="1"/>
            <p:nvPr/>
          </p:nvSpPr>
          <p:spPr>
            <a:xfrm>
              <a:off x="4168752" y="4513710"/>
              <a:ext cx="2999571" cy="471924"/>
            </a:xfrm>
            <a:prstGeom prst="rect">
              <a:avLst/>
            </a:prstGeom>
          </p:spPr>
          <p:txBody>
            <a:bodyPr vert="horz" wrap="square" lIns="0" tIns="27940" rIns="0" bIns="0" rtlCol="0">
              <a:spAutoFit/>
            </a:bodyPr>
            <a:lstStyle/>
            <a:p>
              <a:pPr marL="38100" marR="0" lvl="0" indent="0" algn="l" defTabSz="914400" rtl="0" eaLnBrk="1" fontAlgn="auto" latinLnBrk="0" hangingPunct="1">
                <a:lnSpc>
                  <a:spcPct val="100000"/>
                </a:lnSpc>
                <a:spcBef>
                  <a:spcPts val="220"/>
                </a:spcBef>
                <a:spcAft>
                  <a:spcPts val="0"/>
                </a:spcAft>
                <a:buClrTx/>
                <a:buSzTx/>
                <a:buFontTx/>
                <a:buNone/>
                <a:tabLst/>
                <a:defRPr/>
              </a:pPr>
              <a:r>
                <a:rPr kumimoji="0" sz="1400" b="1" i="0" u="none" strike="noStrike" kern="1200" cap="none" spc="55" normalizeH="0" baseline="0" noProof="0" dirty="0" err="1">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颅内缓</a:t>
              </a:r>
              <a:r>
                <a:rPr kumimoji="0" sz="1400" b="1" i="0" u="none" strike="noStrike" kern="1200" cap="none" spc="35" normalizeH="0" baseline="0" noProof="0" dirty="0" err="1">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解</a:t>
              </a:r>
              <a:r>
                <a:rPr kumimoji="0" lang="zh-CN" altLang="en-US" sz="1400" b="1" i="0" u="none" strike="noStrike" kern="1200" cap="none" spc="35"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zh-CN" sz="1400" b="1" i="0" u="none" strike="noStrike" kern="1200" cap="none" spc="35"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ORR</a:t>
              </a:r>
              <a:r>
                <a:rPr kumimoji="0" lang="zh-CN" altLang="en-US" sz="1400" b="1" i="0" u="none" strike="noStrike" kern="1200" cap="none" spc="35"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endParaRPr kumimoji="0" sz="1400" b="1" i="0" u="none" strike="noStrike" kern="1200" cap="none" spc="0" normalizeH="0" baseline="3000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a:endParaRPr>
            </a:p>
            <a:p>
              <a:pPr marL="38100" marR="0" lvl="0" indent="0" algn="l" defTabSz="914400" rtl="0" eaLnBrk="1" fontAlgn="auto" latinLnBrk="0" hangingPunct="1">
                <a:lnSpc>
                  <a:spcPct val="100000"/>
                </a:lnSpc>
                <a:spcBef>
                  <a:spcPts val="135"/>
                </a:spcBef>
                <a:spcAft>
                  <a:spcPts val="0"/>
                </a:spcAft>
                <a:buClrTx/>
                <a:buSzTx/>
                <a:buFontTx/>
                <a:buNone/>
                <a:tabLst/>
                <a:defRPr/>
              </a:pPr>
              <a:r>
                <a:rPr kumimoji="0" sz="1400" b="1" i="0" u="none" strike="noStrike" kern="1200" cap="none" spc="3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Verdana" panose="020B0604030504040204"/>
                </a:rPr>
                <a:t>(n=10/15)</a:t>
              </a:r>
              <a:endParaRPr kumimoji="0" sz="1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a:endParaRPr>
            </a:p>
          </p:txBody>
        </p:sp>
        <p:sp>
          <p:nvSpPr>
            <p:cNvPr id="15" name="object 19"/>
            <p:cNvSpPr txBox="1"/>
            <p:nvPr/>
          </p:nvSpPr>
          <p:spPr>
            <a:xfrm>
              <a:off x="3141814" y="4600794"/>
              <a:ext cx="991115" cy="325089"/>
            </a:xfrm>
            <a:prstGeom prst="rect">
              <a:avLst/>
            </a:prstGeom>
          </p:spPr>
          <p:txBody>
            <a:bodyPr vert="horz" wrap="square" lIns="0" tIns="17145" rIns="0" bIns="0" rtlCol="0">
              <a:spAutoFit/>
            </a:bodyPr>
            <a:lstStyle/>
            <a:p>
              <a:pPr marL="12700" marR="0" lvl="0" indent="0" algn="l" defTabSz="914400" rtl="0" eaLnBrk="1" fontAlgn="auto" latinLnBrk="0" hangingPunct="1">
                <a:lnSpc>
                  <a:spcPct val="100000"/>
                </a:lnSpc>
                <a:spcBef>
                  <a:spcPts val="135"/>
                </a:spcBef>
                <a:spcAft>
                  <a:spcPts val="0"/>
                </a:spcAft>
                <a:buClrTx/>
                <a:buSzTx/>
                <a:buFontTx/>
                <a:buNone/>
                <a:tabLst/>
                <a:defRPr/>
              </a:pPr>
              <a:r>
                <a:rPr kumimoji="0" sz="2000" b="1" i="0" u="none" strike="noStrike" kern="1200" cap="none" spc="15" normalizeH="0" baseline="0" noProof="0" dirty="0">
                  <a:ln>
                    <a:noFill/>
                  </a:ln>
                  <a:solidFill>
                    <a:srgbClr val="FFA300"/>
                  </a:solidFill>
                  <a:effectLst/>
                  <a:uLnTx/>
                  <a:uFillTx/>
                  <a:latin typeface="微软雅黑" panose="020B0503020204020204" pitchFamily="34" charset="-122"/>
                  <a:ea typeface="微软雅黑" panose="020B0503020204020204" pitchFamily="34" charset="-122"/>
                  <a:cs typeface="Verdana" panose="020B0604030504040204"/>
                </a:rPr>
                <a:t>67%</a:t>
              </a:r>
              <a:endParaRPr kumimoji="0" sz="2000" b="0" i="0" u="none" strike="noStrike" kern="1200" cap="none" spc="0" normalizeH="0" baseline="0" noProof="0" dirty="0">
                <a:ln>
                  <a:noFill/>
                </a:ln>
                <a:solidFill>
                  <a:srgbClr val="FFA300"/>
                </a:solidFill>
                <a:effectLst/>
                <a:uLnTx/>
                <a:uFillTx/>
                <a:latin typeface="微软雅黑" panose="020B0503020204020204" pitchFamily="34" charset="-122"/>
                <a:ea typeface="微软雅黑" panose="020B0503020204020204" pitchFamily="34" charset="-122"/>
                <a:cs typeface="Verdana" panose="020B0604030504040204"/>
              </a:endParaRPr>
            </a:p>
          </p:txBody>
        </p:sp>
      </p:grpSp>
      <p:grpSp>
        <p:nvGrpSpPr>
          <p:cNvPr id="5" name="组合 4"/>
          <p:cNvGrpSpPr/>
          <p:nvPr/>
        </p:nvGrpSpPr>
        <p:grpSpPr>
          <a:xfrm>
            <a:off x="3032124" y="3001542"/>
            <a:ext cx="3882428" cy="889166"/>
            <a:chOff x="3060454" y="4263410"/>
            <a:chExt cx="3191410" cy="889166"/>
          </a:xfrm>
        </p:grpSpPr>
        <p:sp>
          <p:nvSpPr>
            <p:cNvPr id="14" name="object 18"/>
            <p:cNvSpPr/>
            <p:nvPr/>
          </p:nvSpPr>
          <p:spPr>
            <a:xfrm>
              <a:off x="3060454" y="4263410"/>
              <a:ext cx="3191410" cy="889166"/>
            </a:xfrm>
            <a:custGeom>
              <a:avLst/>
              <a:gdLst/>
              <a:ahLst/>
              <a:cxnLst/>
              <a:rect l="l" t="t" r="r" b="b"/>
              <a:pathLst>
                <a:path w="2280285" h="520700">
                  <a:moveTo>
                    <a:pt x="2214638" y="0"/>
                  </a:moveTo>
                  <a:lnTo>
                    <a:pt x="74676" y="0"/>
                  </a:lnTo>
                  <a:lnTo>
                    <a:pt x="44866" y="5233"/>
                  </a:lnTo>
                  <a:lnTo>
                    <a:pt x="21212" y="19748"/>
                  </a:lnTo>
                  <a:lnTo>
                    <a:pt x="5620" y="41769"/>
                  </a:lnTo>
                  <a:lnTo>
                    <a:pt x="0" y="69519"/>
                  </a:lnTo>
                  <a:lnTo>
                    <a:pt x="0" y="450837"/>
                  </a:lnTo>
                  <a:lnTo>
                    <a:pt x="5620" y="478230"/>
                  </a:lnTo>
                  <a:lnTo>
                    <a:pt x="21212" y="500132"/>
                  </a:lnTo>
                  <a:lnTo>
                    <a:pt x="44866" y="514766"/>
                  </a:lnTo>
                  <a:lnTo>
                    <a:pt x="74676" y="520357"/>
                  </a:lnTo>
                  <a:lnTo>
                    <a:pt x="2214638" y="520357"/>
                  </a:lnTo>
                  <a:lnTo>
                    <a:pt x="2241164" y="514766"/>
                  </a:lnTo>
                  <a:lnTo>
                    <a:pt x="2262749" y="500132"/>
                  </a:lnTo>
                  <a:lnTo>
                    <a:pt x="2276614" y="478230"/>
                  </a:lnTo>
                  <a:lnTo>
                    <a:pt x="2279980" y="450837"/>
                  </a:lnTo>
                  <a:lnTo>
                    <a:pt x="2279980" y="69519"/>
                  </a:lnTo>
                  <a:lnTo>
                    <a:pt x="2276614" y="41769"/>
                  </a:lnTo>
                  <a:lnTo>
                    <a:pt x="2262749" y="19748"/>
                  </a:lnTo>
                  <a:lnTo>
                    <a:pt x="2241164" y="5233"/>
                  </a:lnTo>
                  <a:lnTo>
                    <a:pt x="2214638" y="0"/>
                  </a:lnTo>
                  <a:close/>
                </a:path>
              </a:pathLst>
            </a:custGeom>
            <a:solidFill>
              <a:srgbClr val="6B2E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51869"/>
                </a:solidFill>
                <a:effectLst/>
                <a:uLnTx/>
                <a:uFillTx/>
                <a:latin typeface="微软雅黑" panose="020B0503020204020204" pitchFamily="34" charset="-122"/>
                <a:ea typeface="微软雅黑" panose="020B0503020204020204" pitchFamily="34" charset="-122"/>
                <a:cs typeface="+mn-cs"/>
              </a:endParaRPr>
            </a:p>
          </p:txBody>
        </p:sp>
        <p:sp>
          <p:nvSpPr>
            <p:cNvPr id="17" name="object 21"/>
            <p:cNvSpPr txBox="1"/>
            <p:nvPr/>
          </p:nvSpPr>
          <p:spPr>
            <a:xfrm>
              <a:off x="3902680" y="4386068"/>
              <a:ext cx="2314533" cy="527837"/>
            </a:xfrm>
            <a:prstGeom prst="rect">
              <a:avLst/>
            </a:prstGeom>
          </p:spPr>
          <p:txBody>
            <a:bodyPr vert="horz" wrap="square" lIns="0" tIns="27940" rIns="0" bIns="0" rtlCol="0">
              <a:spAutoFit/>
            </a:bodyPr>
            <a:lstStyle/>
            <a:p>
              <a:pPr marL="38100" marR="0" lvl="0" indent="0" algn="l" defTabSz="914400" rtl="0" eaLnBrk="1" fontAlgn="auto" latinLnBrk="0" hangingPunct="1">
                <a:lnSpc>
                  <a:spcPct val="120000"/>
                </a:lnSpc>
                <a:spcBef>
                  <a:spcPts val="0"/>
                </a:spcBef>
                <a:spcAft>
                  <a:spcPts val="0"/>
                </a:spcAft>
                <a:buClrTx/>
                <a:buSzTx/>
                <a:buFontTx/>
                <a:buNone/>
                <a:tabLst/>
                <a:defRPr/>
              </a:pPr>
              <a:r>
                <a:rPr kumimoji="0" sz="1400" b="1" i="0" u="none" strike="noStrike" kern="1200" cap="none" spc="35" normalizeH="0" baseline="0" noProof="0" dirty="0" err="1">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颅内中位</a:t>
              </a:r>
              <a:r>
                <a:rPr kumimoji="0" lang="zh-CN" altLang="en-US" sz="1400" b="1" i="0" u="none" strike="noStrike" kern="1200" cap="none" spc="35"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无进展生存期（</a:t>
              </a:r>
              <a:r>
                <a:rPr kumimoji="0" lang="en-US" altLang="zh-CN" sz="1400" b="1" i="0" u="none" strike="noStrike" kern="1200" cap="none" spc="35" normalizeH="0" baseline="0" noProof="0" dirty="0" err="1">
                  <a:ln>
                    <a:noFill/>
                  </a:ln>
                  <a:solidFill>
                    <a:srgbClr val="FFFFFF"/>
                  </a:solidFill>
                  <a:effectLst/>
                  <a:uLnTx/>
                  <a:uFillTx/>
                  <a:latin typeface="微软雅黑" panose="020B0503020204020204" pitchFamily="34" charset="-122"/>
                  <a:ea typeface="微软雅黑" panose="020B0503020204020204" pitchFamily="34" charset="-122"/>
                  <a:cs typeface="+mn-cs"/>
                </a:rPr>
                <a:t>m</a:t>
              </a:r>
              <a:r>
                <a:rPr kumimoji="0" sz="1400" b="1" i="0" u="none" strike="noStrike" kern="1200" cap="none" spc="35" normalizeH="0" baseline="0" noProof="0" dirty="0" err="1">
                  <a:ln>
                    <a:noFill/>
                  </a:ln>
                  <a:solidFill>
                    <a:srgbClr val="FFFFFF"/>
                  </a:solidFill>
                  <a:effectLst/>
                  <a:uLnTx/>
                  <a:uFillTx/>
                  <a:latin typeface="微软雅黑" panose="020B0503020204020204" pitchFamily="34" charset="-122"/>
                  <a:ea typeface="微软雅黑" panose="020B0503020204020204" pitchFamily="34" charset="-122"/>
                  <a:cs typeface="+mn-cs"/>
                </a:rPr>
                <a:t>PFS</a:t>
              </a:r>
              <a:r>
                <a:rPr kumimoji="0" lang="zh-CN" altLang="en-US" sz="1400" b="1" i="0" u="none" strike="noStrike" kern="1200" cap="none" spc="35"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a:t>
              </a:r>
              <a:endParaRPr kumimoji="0" lang="en-US" sz="1400" b="0" i="0" u="none" strike="noStrike" kern="1200" cap="none" spc="0" normalizeH="0" baseline="30000" noProof="0" dirty="0">
                <a:ln>
                  <a:noFill/>
                </a:ln>
                <a:solidFill>
                  <a:srgbClr val="651869"/>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38100" marR="0" lvl="0" indent="0" algn="l" defTabSz="914400" rtl="0" eaLnBrk="1" fontAlgn="auto" latinLnBrk="0" hangingPunct="1">
                <a:lnSpc>
                  <a:spcPct val="100000"/>
                </a:lnSpc>
                <a:spcBef>
                  <a:spcPts val="220"/>
                </a:spcBef>
                <a:spcAft>
                  <a:spcPts val="0"/>
                </a:spcAft>
                <a:buClrTx/>
                <a:buSzTx/>
                <a:buFontTx/>
                <a:buNone/>
                <a:tabLst/>
                <a:defRPr/>
              </a:pPr>
              <a:r>
                <a:rPr kumimoji="0" sz="1400" b="1" i="0" u="none" strike="noStrike" kern="1200" cap="none" spc="15"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Verdana" panose="020B0604030504040204"/>
                </a:rPr>
                <a:t>(n=43)</a:t>
              </a:r>
              <a:endParaRPr kumimoji="0" sz="1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a:endParaRPr>
            </a:p>
          </p:txBody>
        </p:sp>
        <p:sp>
          <p:nvSpPr>
            <p:cNvPr id="19" name="文本框 18"/>
            <p:cNvSpPr txBox="1"/>
            <p:nvPr/>
          </p:nvSpPr>
          <p:spPr>
            <a:xfrm>
              <a:off x="3060454" y="4468369"/>
              <a:ext cx="1261486" cy="400110"/>
            </a:xfrm>
            <a:prstGeom prst="rect">
              <a:avLst/>
            </a:prstGeom>
            <a:noFill/>
          </p:spPr>
          <p:txBody>
            <a:bodyPr wrap="square">
              <a:spAutoFit/>
            </a:bodyPr>
            <a:lstStyle/>
            <a:p>
              <a:pPr marL="24130" marR="0" lvl="0" indent="0" algn="l" defTabSz="914400" rtl="0" eaLnBrk="1" fontAlgn="auto" latinLnBrk="0" hangingPunct="1">
                <a:lnSpc>
                  <a:spcPct val="100000"/>
                </a:lnSpc>
                <a:spcBef>
                  <a:spcPts val="1630"/>
                </a:spcBef>
                <a:spcAft>
                  <a:spcPts val="0"/>
                </a:spcAft>
                <a:buClrTx/>
                <a:buSzTx/>
                <a:buFontTx/>
                <a:buNone/>
                <a:tabLst/>
                <a:defRPr/>
              </a:pPr>
              <a:r>
                <a:rPr kumimoji="0" lang="en-US" altLang="zh-CN" sz="2000" b="1" i="0" u="none" strike="noStrike" kern="1200" cap="none" spc="-5" normalizeH="0" baseline="0" noProof="0" dirty="0">
                  <a:ln>
                    <a:noFill/>
                  </a:ln>
                  <a:solidFill>
                    <a:srgbClr val="FFA300"/>
                  </a:solidFill>
                  <a:effectLst/>
                  <a:uLnTx/>
                  <a:uFillTx/>
                  <a:latin typeface="微软雅黑" panose="020B0503020204020204" pitchFamily="34" charset="-122"/>
                  <a:ea typeface="微软雅黑" panose="020B0503020204020204" pitchFamily="34" charset="-122"/>
                  <a:cs typeface="Verdana" panose="020B0604030504040204"/>
                </a:rPr>
                <a:t>20.9</a:t>
              </a:r>
              <a:r>
                <a:rPr kumimoji="0" lang="zh-CN" altLang="en-US" sz="1400" b="1" i="0" u="none" strike="noStrike" kern="1200" cap="none" spc="35" normalizeH="0" baseline="0" noProof="0" dirty="0">
                  <a:ln>
                    <a:noFill/>
                  </a:ln>
                  <a:solidFill>
                    <a:srgbClr val="FFA3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月</a:t>
              </a:r>
              <a:endParaRPr kumimoji="0" lang="zh-CN" altLang="en-US" sz="900" b="1" i="0" u="none" strike="noStrike" kern="1200" cap="none" spc="0" normalizeH="0" baseline="0" noProof="0" dirty="0">
                <a:ln>
                  <a:noFill/>
                </a:ln>
                <a:solidFill>
                  <a:srgbClr val="FFA3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33" name="组合 32"/>
          <p:cNvGrpSpPr/>
          <p:nvPr/>
        </p:nvGrpSpPr>
        <p:grpSpPr>
          <a:xfrm>
            <a:off x="1174498" y="1796594"/>
            <a:ext cx="1524000" cy="1446767"/>
            <a:chOff x="2446911" y="2148891"/>
            <a:chExt cx="508000" cy="508000"/>
          </a:xfrm>
        </p:grpSpPr>
        <p:sp>
          <p:nvSpPr>
            <p:cNvPr id="34" name="object 69"/>
            <p:cNvSpPr/>
            <p:nvPr/>
          </p:nvSpPr>
          <p:spPr>
            <a:xfrm>
              <a:off x="2446911" y="2148891"/>
              <a:ext cx="508000" cy="508000"/>
            </a:xfrm>
            <a:custGeom>
              <a:avLst/>
              <a:gdLst/>
              <a:ahLst/>
              <a:cxnLst/>
              <a:rect l="l" t="t" r="r" b="b"/>
              <a:pathLst>
                <a:path w="508000" h="508000">
                  <a:moveTo>
                    <a:pt x="270713" y="0"/>
                  </a:moveTo>
                  <a:lnTo>
                    <a:pt x="237185" y="0"/>
                  </a:lnTo>
                  <a:lnTo>
                    <a:pt x="235546" y="1638"/>
                  </a:lnTo>
                  <a:lnTo>
                    <a:pt x="235546" y="53428"/>
                  </a:lnTo>
                  <a:lnTo>
                    <a:pt x="189150" y="63254"/>
                  </a:lnTo>
                  <a:lnTo>
                    <a:pt x="147377" y="83084"/>
                  </a:lnTo>
                  <a:lnTo>
                    <a:pt x="111574" y="111574"/>
                  </a:lnTo>
                  <a:lnTo>
                    <a:pt x="83084" y="147377"/>
                  </a:lnTo>
                  <a:lnTo>
                    <a:pt x="63254" y="189150"/>
                  </a:lnTo>
                  <a:lnTo>
                    <a:pt x="53428" y="235546"/>
                  </a:lnTo>
                  <a:lnTo>
                    <a:pt x="1638" y="235546"/>
                  </a:lnTo>
                  <a:lnTo>
                    <a:pt x="0" y="237185"/>
                  </a:lnTo>
                  <a:lnTo>
                    <a:pt x="0" y="270713"/>
                  </a:lnTo>
                  <a:lnTo>
                    <a:pt x="1638" y="272351"/>
                  </a:lnTo>
                  <a:lnTo>
                    <a:pt x="53428" y="272351"/>
                  </a:lnTo>
                  <a:lnTo>
                    <a:pt x="63254" y="318747"/>
                  </a:lnTo>
                  <a:lnTo>
                    <a:pt x="83084" y="360520"/>
                  </a:lnTo>
                  <a:lnTo>
                    <a:pt x="111574" y="396324"/>
                  </a:lnTo>
                  <a:lnTo>
                    <a:pt x="147377" y="424813"/>
                  </a:lnTo>
                  <a:lnTo>
                    <a:pt x="189150" y="444643"/>
                  </a:lnTo>
                  <a:lnTo>
                    <a:pt x="235546" y="454469"/>
                  </a:lnTo>
                  <a:lnTo>
                    <a:pt x="235546" y="506260"/>
                  </a:lnTo>
                  <a:lnTo>
                    <a:pt x="237185" y="507898"/>
                  </a:lnTo>
                  <a:lnTo>
                    <a:pt x="270713" y="507898"/>
                  </a:lnTo>
                  <a:lnTo>
                    <a:pt x="272351" y="506260"/>
                  </a:lnTo>
                  <a:lnTo>
                    <a:pt x="272351" y="454469"/>
                  </a:lnTo>
                  <a:lnTo>
                    <a:pt x="318747" y="444643"/>
                  </a:lnTo>
                  <a:lnTo>
                    <a:pt x="360520" y="424813"/>
                  </a:lnTo>
                  <a:lnTo>
                    <a:pt x="365370" y="420954"/>
                  </a:lnTo>
                  <a:lnTo>
                    <a:pt x="253949" y="420954"/>
                  </a:lnTo>
                  <a:lnTo>
                    <a:pt x="209555" y="414989"/>
                  </a:lnTo>
                  <a:lnTo>
                    <a:pt x="169661" y="398154"/>
                  </a:lnTo>
                  <a:lnTo>
                    <a:pt x="135861" y="372041"/>
                  </a:lnTo>
                  <a:lnTo>
                    <a:pt x="109746" y="338242"/>
                  </a:lnTo>
                  <a:lnTo>
                    <a:pt x="92910" y="298347"/>
                  </a:lnTo>
                  <a:lnTo>
                    <a:pt x="86944" y="253949"/>
                  </a:lnTo>
                  <a:lnTo>
                    <a:pt x="92910" y="209555"/>
                  </a:lnTo>
                  <a:lnTo>
                    <a:pt x="109746" y="169661"/>
                  </a:lnTo>
                  <a:lnTo>
                    <a:pt x="135861" y="135861"/>
                  </a:lnTo>
                  <a:lnTo>
                    <a:pt x="169661" y="109746"/>
                  </a:lnTo>
                  <a:lnTo>
                    <a:pt x="209555" y="92910"/>
                  </a:lnTo>
                  <a:lnTo>
                    <a:pt x="253949" y="86944"/>
                  </a:lnTo>
                  <a:lnTo>
                    <a:pt x="365370" y="86944"/>
                  </a:lnTo>
                  <a:lnTo>
                    <a:pt x="360520" y="83084"/>
                  </a:lnTo>
                  <a:lnTo>
                    <a:pt x="318747" y="63254"/>
                  </a:lnTo>
                  <a:lnTo>
                    <a:pt x="272351" y="53428"/>
                  </a:lnTo>
                  <a:lnTo>
                    <a:pt x="272351" y="1638"/>
                  </a:lnTo>
                  <a:lnTo>
                    <a:pt x="270713" y="0"/>
                  </a:lnTo>
                  <a:close/>
                </a:path>
                <a:path w="508000" h="508000">
                  <a:moveTo>
                    <a:pt x="365370" y="86944"/>
                  </a:moveTo>
                  <a:lnTo>
                    <a:pt x="253949" y="86944"/>
                  </a:lnTo>
                  <a:lnTo>
                    <a:pt x="298347" y="92910"/>
                  </a:lnTo>
                  <a:lnTo>
                    <a:pt x="338242" y="109746"/>
                  </a:lnTo>
                  <a:lnTo>
                    <a:pt x="372041" y="135861"/>
                  </a:lnTo>
                  <a:lnTo>
                    <a:pt x="398154" y="169661"/>
                  </a:lnTo>
                  <a:lnTo>
                    <a:pt x="414989" y="209555"/>
                  </a:lnTo>
                  <a:lnTo>
                    <a:pt x="420954" y="253949"/>
                  </a:lnTo>
                  <a:lnTo>
                    <a:pt x="414989" y="298347"/>
                  </a:lnTo>
                  <a:lnTo>
                    <a:pt x="398154" y="338242"/>
                  </a:lnTo>
                  <a:lnTo>
                    <a:pt x="372041" y="372041"/>
                  </a:lnTo>
                  <a:lnTo>
                    <a:pt x="338242" y="398154"/>
                  </a:lnTo>
                  <a:lnTo>
                    <a:pt x="298347" y="414989"/>
                  </a:lnTo>
                  <a:lnTo>
                    <a:pt x="253949" y="420954"/>
                  </a:lnTo>
                  <a:lnTo>
                    <a:pt x="365370" y="420954"/>
                  </a:lnTo>
                  <a:lnTo>
                    <a:pt x="396324" y="396324"/>
                  </a:lnTo>
                  <a:lnTo>
                    <a:pt x="424813" y="360520"/>
                  </a:lnTo>
                  <a:lnTo>
                    <a:pt x="444643" y="318747"/>
                  </a:lnTo>
                  <a:lnTo>
                    <a:pt x="454469" y="272351"/>
                  </a:lnTo>
                  <a:lnTo>
                    <a:pt x="506260" y="272351"/>
                  </a:lnTo>
                  <a:lnTo>
                    <a:pt x="507898" y="270713"/>
                  </a:lnTo>
                  <a:lnTo>
                    <a:pt x="507898" y="237185"/>
                  </a:lnTo>
                  <a:lnTo>
                    <a:pt x="506260" y="235546"/>
                  </a:lnTo>
                  <a:lnTo>
                    <a:pt x="454469" y="235546"/>
                  </a:lnTo>
                  <a:lnTo>
                    <a:pt x="444643" y="189150"/>
                  </a:lnTo>
                  <a:lnTo>
                    <a:pt x="424813" y="147377"/>
                  </a:lnTo>
                  <a:lnTo>
                    <a:pt x="396324" y="111574"/>
                  </a:lnTo>
                  <a:lnTo>
                    <a:pt x="365370" y="86944"/>
                  </a:lnTo>
                  <a:close/>
                </a:path>
              </a:pathLst>
            </a:custGeom>
            <a:solidFill>
              <a:srgbClr val="E29C3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651869"/>
                </a:solidFill>
                <a:effectLst/>
                <a:uLnTx/>
                <a:uFillTx/>
                <a:latin typeface="微软雅黑" panose="020B0503020204020204" pitchFamily="34" charset="-122"/>
                <a:ea typeface="微软雅黑" panose="020B0503020204020204" pitchFamily="34" charset="-122"/>
                <a:cs typeface="+mn-cs"/>
              </a:endParaRPr>
            </a:p>
          </p:txBody>
        </p:sp>
        <p:sp>
          <p:nvSpPr>
            <p:cNvPr id="35" name="object 70"/>
            <p:cNvSpPr/>
            <p:nvPr/>
          </p:nvSpPr>
          <p:spPr>
            <a:xfrm>
              <a:off x="2582591" y="2264533"/>
              <a:ext cx="236854" cy="280670"/>
            </a:xfrm>
            <a:custGeom>
              <a:avLst/>
              <a:gdLst/>
              <a:ahLst/>
              <a:cxnLst/>
              <a:rect l="l" t="t" r="r" b="b"/>
              <a:pathLst>
                <a:path w="236855" h="280670">
                  <a:moveTo>
                    <a:pt x="107429" y="0"/>
                  </a:moveTo>
                  <a:lnTo>
                    <a:pt x="65606" y="7683"/>
                  </a:lnTo>
                  <a:lnTo>
                    <a:pt x="31459" y="28638"/>
                  </a:lnTo>
                  <a:lnTo>
                    <a:pt x="8440" y="59718"/>
                  </a:lnTo>
                  <a:lnTo>
                    <a:pt x="126" y="97205"/>
                  </a:lnTo>
                  <a:lnTo>
                    <a:pt x="0" y="101396"/>
                  </a:lnTo>
                  <a:lnTo>
                    <a:pt x="520" y="108572"/>
                  </a:lnTo>
                  <a:lnTo>
                    <a:pt x="2254" y="126946"/>
                  </a:lnTo>
                  <a:lnTo>
                    <a:pt x="7273" y="146896"/>
                  </a:lnTo>
                  <a:lnTo>
                    <a:pt x="16194" y="168324"/>
                  </a:lnTo>
                  <a:lnTo>
                    <a:pt x="29629" y="191135"/>
                  </a:lnTo>
                  <a:lnTo>
                    <a:pt x="31081" y="193892"/>
                  </a:lnTo>
                  <a:lnTo>
                    <a:pt x="33535" y="200974"/>
                  </a:lnTo>
                  <a:lnTo>
                    <a:pt x="35021" y="212223"/>
                  </a:lnTo>
                  <a:lnTo>
                    <a:pt x="33540" y="227457"/>
                  </a:lnTo>
                  <a:lnTo>
                    <a:pt x="32931" y="230301"/>
                  </a:lnTo>
                  <a:lnTo>
                    <a:pt x="30175" y="234848"/>
                  </a:lnTo>
                  <a:lnTo>
                    <a:pt x="21132" y="244932"/>
                  </a:lnTo>
                  <a:lnTo>
                    <a:pt x="22504" y="254266"/>
                  </a:lnTo>
                  <a:lnTo>
                    <a:pt x="62241" y="273670"/>
                  </a:lnTo>
                  <a:lnTo>
                    <a:pt x="113690" y="280352"/>
                  </a:lnTo>
                  <a:lnTo>
                    <a:pt x="118325" y="280136"/>
                  </a:lnTo>
                  <a:lnTo>
                    <a:pt x="122897" y="279692"/>
                  </a:lnTo>
                  <a:lnTo>
                    <a:pt x="129463" y="278765"/>
                  </a:lnTo>
                  <a:lnTo>
                    <a:pt x="131190" y="277368"/>
                  </a:lnTo>
                  <a:lnTo>
                    <a:pt x="131902" y="275361"/>
                  </a:lnTo>
                  <a:lnTo>
                    <a:pt x="135831" y="266082"/>
                  </a:lnTo>
                  <a:lnTo>
                    <a:pt x="142428" y="255538"/>
                  </a:lnTo>
                  <a:lnTo>
                    <a:pt x="151967" y="246891"/>
                  </a:lnTo>
                  <a:lnTo>
                    <a:pt x="164718" y="243306"/>
                  </a:lnTo>
                  <a:lnTo>
                    <a:pt x="197243" y="243306"/>
                  </a:lnTo>
                  <a:lnTo>
                    <a:pt x="201294" y="241998"/>
                  </a:lnTo>
                  <a:lnTo>
                    <a:pt x="203326" y="241261"/>
                  </a:lnTo>
                  <a:lnTo>
                    <a:pt x="208330" y="238188"/>
                  </a:lnTo>
                  <a:lnTo>
                    <a:pt x="208403" y="234848"/>
                  </a:lnTo>
                  <a:lnTo>
                    <a:pt x="208460" y="230301"/>
                  </a:lnTo>
                  <a:lnTo>
                    <a:pt x="207124" y="219608"/>
                  </a:lnTo>
                  <a:lnTo>
                    <a:pt x="208826" y="214871"/>
                  </a:lnTo>
                  <a:lnTo>
                    <a:pt x="213664" y="209829"/>
                  </a:lnTo>
                  <a:lnTo>
                    <a:pt x="214515" y="208216"/>
                  </a:lnTo>
                  <a:lnTo>
                    <a:pt x="214515" y="203288"/>
                  </a:lnTo>
                  <a:lnTo>
                    <a:pt x="210794" y="200774"/>
                  </a:lnTo>
                  <a:lnTo>
                    <a:pt x="209849" y="200545"/>
                  </a:lnTo>
                  <a:lnTo>
                    <a:pt x="76301" y="200545"/>
                  </a:lnTo>
                  <a:lnTo>
                    <a:pt x="72389" y="196469"/>
                  </a:lnTo>
                  <a:lnTo>
                    <a:pt x="69481" y="190068"/>
                  </a:lnTo>
                  <a:lnTo>
                    <a:pt x="72301" y="178206"/>
                  </a:lnTo>
                  <a:lnTo>
                    <a:pt x="70637" y="177800"/>
                  </a:lnTo>
                  <a:lnTo>
                    <a:pt x="68364" y="177495"/>
                  </a:lnTo>
                  <a:lnTo>
                    <a:pt x="66446" y="177444"/>
                  </a:lnTo>
                  <a:lnTo>
                    <a:pt x="57575" y="176698"/>
                  </a:lnTo>
                  <a:lnTo>
                    <a:pt x="36741" y="154533"/>
                  </a:lnTo>
                  <a:lnTo>
                    <a:pt x="32804" y="153657"/>
                  </a:lnTo>
                  <a:lnTo>
                    <a:pt x="18091" y="108572"/>
                  </a:lnTo>
                  <a:lnTo>
                    <a:pt x="18072" y="107797"/>
                  </a:lnTo>
                  <a:lnTo>
                    <a:pt x="17640" y="101396"/>
                  </a:lnTo>
                  <a:lnTo>
                    <a:pt x="28052" y="60157"/>
                  </a:lnTo>
                  <a:lnTo>
                    <a:pt x="56750" y="31522"/>
                  </a:lnTo>
                  <a:lnTo>
                    <a:pt x="98248" y="17924"/>
                  </a:lnTo>
                  <a:lnTo>
                    <a:pt x="107429" y="17513"/>
                  </a:lnTo>
                  <a:lnTo>
                    <a:pt x="168566" y="17513"/>
                  </a:lnTo>
                  <a:lnTo>
                    <a:pt x="167645" y="16818"/>
                  </a:lnTo>
                  <a:lnTo>
                    <a:pt x="149363" y="7742"/>
                  </a:lnTo>
                  <a:lnTo>
                    <a:pt x="129144" y="2002"/>
                  </a:lnTo>
                  <a:lnTo>
                    <a:pt x="107429" y="0"/>
                  </a:lnTo>
                  <a:close/>
                </a:path>
                <a:path w="236855" h="280670">
                  <a:moveTo>
                    <a:pt x="104660" y="146977"/>
                  </a:moveTo>
                  <a:lnTo>
                    <a:pt x="103924" y="146977"/>
                  </a:lnTo>
                  <a:lnTo>
                    <a:pt x="102793" y="150075"/>
                  </a:lnTo>
                  <a:lnTo>
                    <a:pt x="101015" y="156311"/>
                  </a:lnTo>
                  <a:lnTo>
                    <a:pt x="97104" y="179336"/>
                  </a:lnTo>
                  <a:lnTo>
                    <a:pt x="95630" y="192608"/>
                  </a:lnTo>
                  <a:lnTo>
                    <a:pt x="93522" y="194805"/>
                  </a:lnTo>
                  <a:lnTo>
                    <a:pt x="89827" y="198602"/>
                  </a:lnTo>
                  <a:lnTo>
                    <a:pt x="85966" y="200545"/>
                  </a:lnTo>
                  <a:lnTo>
                    <a:pt x="209849" y="200545"/>
                  </a:lnTo>
                  <a:lnTo>
                    <a:pt x="204914" y="199351"/>
                  </a:lnTo>
                  <a:lnTo>
                    <a:pt x="204965" y="198793"/>
                  </a:lnTo>
                  <a:lnTo>
                    <a:pt x="208089" y="198793"/>
                  </a:lnTo>
                  <a:lnTo>
                    <a:pt x="210604" y="198056"/>
                  </a:lnTo>
                  <a:lnTo>
                    <a:pt x="214210" y="195656"/>
                  </a:lnTo>
                  <a:lnTo>
                    <a:pt x="215366" y="193979"/>
                  </a:lnTo>
                  <a:lnTo>
                    <a:pt x="215330" y="191135"/>
                  </a:lnTo>
                  <a:lnTo>
                    <a:pt x="214985" y="188620"/>
                  </a:lnTo>
                  <a:lnTo>
                    <a:pt x="214934" y="186207"/>
                  </a:lnTo>
                  <a:lnTo>
                    <a:pt x="217004" y="176657"/>
                  </a:lnTo>
                  <a:lnTo>
                    <a:pt x="219506" y="165290"/>
                  </a:lnTo>
                  <a:lnTo>
                    <a:pt x="220154" y="165239"/>
                  </a:lnTo>
                  <a:lnTo>
                    <a:pt x="231400" y="163338"/>
                  </a:lnTo>
                  <a:lnTo>
                    <a:pt x="235945" y="159743"/>
                  </a:lnTo>
                  <a:lnTo>
                    <a:pt x="236372" y="155877"/>
                  </a:lnTo>
                  <a:lnTo>
                    <a:pt x="235267" y="153162"/>
                  </a:lnTo>
                  <a:lnTo>
                    <a:pt x="235102" y="152895"/>
                  </a:lnTo>
                  <a:lnTo>
                    <a:pt x="234911" y="152641"/>
                  </a:lnTo>
                  <a:lnTo>
                    <a:pt x="234695" y="152400"/>
                  </a:lnTo>
                  <a:lnTo>
                    <a:pt x="230708" y="147359"/>
                  </a:lnTo>
                  <a:lnTo>
                    <a:pt x="230479" y="147002"/>
                  </a:lnTo>
                  <a:lnTo>
                    <a:pt x="105460" y="147002"/>
                  </a:lnTo>
                  <a:lnTo>
                    <a:pt x="104660" y="146977"/>
                  </a:lnTo>
                  <a:close/>
                </a:path>
                <a:path w="236855" h="280670">
                  <a:moveTo>
                    <a:pt x="145643" y="126314"/>
                  </a:moveTo>
                  <a:lnTo>
                    <a:pt x="142087" y="133591"/>
                  </a:lnTo>
                  <a:lnTo>
                    <a:pt x="136258" y="139179"/>
                  </a:lnTo>
                  <a:lnTo>
                    <a:pt x="120599" y="146240"/>
                  </a:lnTo>
                  <a:lnTo>
                    <a:pt x="112052" y="147002"/>
                  </a:lnTo>
                  <a:lnTo>
                    <a:pt x="230479" y="147002"/>
                  </a:lnTo>
                  <a:lnTo>
                    <a:pt x="227237" y="141946"/>
                  </a:lnTo>
                  <a:lnTo>
                    <a:pt x="224191" y="136235"/>
                  </a:lnTo>
                  <a:lnTo>
                    <a:pt x="221475" y="130302"/>
                  </a:lnTo>
                  <a:lnTo>
                    <a:pt x="220252" y="126504"/>
                  </a:lnTo>
                  <a:lnTo>
                    <a:pt x="149834" y="126504"/>
                  </a:lnTo>
                  <a:lnTo>
                    <a:pt x="147561" y="126415"/>
                  </a:lnTo>
                  <a:lnTo>
                    <a:pt x="145643" y="126314"/>
                  </a:lnTo>
                  <a:close/>
                </a:path>
                <a:path w="236855" h="280670">
                  <a:moveTo>
                    <a:pt x="168566" y="17513"/>
                  </a:moveTo>
                  <a:lnTo>
                    <a:pt x="107429" y="17513"/>
                  </a:lnTo>
                  <a:lnTo>
                    <a:pt x="116629" y="17928"/>
                  </a:lnTo>
                  <a:lnTo>
                    <a:pt x="125653" y="19169"/>
                  </a:lnTo>
                  <a:lnTo>
                    <a:pt x="164989" y="36177"/>
                  </a:lnTo>
                  <a:lnTo>
                    <a:pt x="171843" y="41910"/>
                  </a:lnTo>
                  <a:lnTo>
                    <a:pt x="172770" y="42621"/>
                  </a:lnTo>
                  <a:lnTo>
                    <a:pt x="197434" y="79603"/>
                  </a:lnTo>
                  <a:lnTo>
                    <a:pt x="199516" y="89484"/>
                  </a:lnTo>
                  <a:lnTo>
                    <a:pt x="199511" y="99999"/>
                  </a:lnTo>
                  <a:lnTo>
                    <a:pt x="167157" y="125679"/>
                  </a:lnTo>
                  <a:lnTo>
                    <a:pt x="160121" y="126504"/>
                  </a:lnTo>
                  <a:lnTo>
                    <a:pt x="220252" y="126504"/>
                  </a:lnTo>
                  <a:lnTo>
                    <a:pt x="218700" y="121678"/>
                  </a:lnTo>
                  <a:lnTo>
                    <a:pt x="217477" y="113196"/>
                  </a:lnTo>
                  <a:lnTo>
                    <a:pt x="217162" y="104330"/>
                  </a:lnTo>
                  <a:lnTo>
                    <a:pt x="217119" y="95834"/>
                  </a:lnTo>
                  <a:lnTo>
                    <a:pt x="216546" y="88293"/>
                  </a:lnTo>
                  <a:lnTo>
                    <a:pt x="199637" y="45029"/>
                  </a:lnTo>
                  <a:lnTo>
                    <a:pt x="183553" y="28829"/>
                  </a:lnTo>
                  <a:lnTo>
                    <a:pt x="168566" y="17513"/>
                  </a:lnTo>
                  <a:close/>
                </a:path>
              </a:pathLst>
            </a:custGeom>
            <a:solidFill>
              <a:srgbClr val="6B2E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651869"/>
                </a:solidFill>
                <a:effectLst/>
                <a:uLnTx/>
                <a:uFillTx/>
                <a:latin typeface="微软雅黑" panose="020B0503020204020204" pitchFamily="34" charset="-122"/>
                <a:ea typeface="微软雅黑" panose="020B0503020204020204" pitchFamily="34" charset="-122"/>
                <a:cs typeface="+mn-cs"/>
              </a:endParaRPr>
            </a:p>
          </p:txBody>
        </p:sp>
        <p:pic>
          <p:nvPicPr>
            <p:cNvPr id="36" name="object 71"/>
            <p:cNvPicPr/>
            <p:nvPr/>
          </p:nvPicPr>
          <p:blipFill>
            <a:blip r:embed="rId2" cstate="print"/>
            <a:stretch>
              <a:fillRect/>
            </a:stretch>
          </p:blipFill>
          <p:spPr>
            <a:xfrm>
              <a:off x="2614321" y="2300920"/>
              <a:ext cx="120345" cy="96735"/>
            </a:xfrm>
            <a:prstGeom prst="rect">
              <a:avLst/>
            </a:prstGeom>
          </p:spPr>
        </p:pic>
      </p:grpSp>
      <p:pic>
        <p:nvPicPr>
          <p:cNvPr id="25" name="图片 24"/>
          <p:cNvPicPr>
            <a:picLocks noChangeAspect="1"/>
          </p:cNvPicPr>
          <p:nvPr/>
        </p:nvPicPr>
        <p:blipFill>
          <a:blip r:embed="rId3"/>
          <a:stretch>
            <a:fillRect/>
          </a:stretch>
        </p:blipFill>
        <p:spPr>
          <a:xfrm>
            <a:off x="799145" y="3292742"/>
            <a:ext cx="2019510" cy="1347740"/>
          </a:xfrm>
          <a:prstGeom prst="rect">
            <a:avLst/>
          </a:prstGeom>
          <a:ln>
            <a:noFill/>
          </a:ln>
          <a:effectLst>
            <a:outerShdw blurRad="292100" dist="139700" dir="2700000" algn="tl" rotWithShape="0">
              <a:srgbClr val="333333">
                <a:alpha val="65000"/>
              </a:srgbClr>
            </a:outerShdw>
          </a:effectLst>
        </p:spPr>
      </p:pic>
      <p:grpSp>
        <p:nvGrpSpPr>
          <p:cNvPr id="21" name="组合 20"/>
          <p:cNvGrpSpPr/>
          <p:nvPr/>
        </p:nvGrpSpPr>
        <p:grpSpPr>
          <a:xfrm>
            <a:off x="762429" y="5176075"/>
            <a:ext cx="10667142" cy="1346907"/>
            <a:chOff x="7791605" y="1741743"/>
            <a:chExt cx="3920845" cy="4641942"/>
          </a:xfrm>
        </p:grpSpPr>
        <p:sp>
          <p:nvSpPr>
            <p:cNvPr id="32" name="文本框 31"/>
            <p:cNvSpPr txBox="1"/>
            <p:nvPr/>
          </p:nvSpPr>
          <p:spPr>
            <a:xfrm>
              <a:off x="7894060" y="1741743"/>
              <a:ext cx="3629524" cy="4641942"/>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rPr>
                <a:t>在临床前研究中，特泊替尼片的血脑屏障穿透率达到</a:t>
              </a: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rPr>
                <a:t>25%</a:t>
              </a:r>
              <a:endParaRPr kumimoji="0" lang="en-US" altLang="zh-CN" sz="1400" b="0" i="0" u="none" strike="noStrike" kern="1200" cap="none" spc="0" normalizeH="0" baseline="3000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rPr>
                <a:t>特泊替尼片是截至目前</a:t>
              </a:r>
              <a:r>
                <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Verdana" panose="020B0604030504040204" pitchFamily="34" charset="0"/>
                </a:rPr>
                <a:t>最大样本量</a:t>
              </a: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rPr>
                <a:t>的经</a:t>
              </a:r>
              <a:r>
                <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Verdana" panose="020B0604030504040204" pitchFamily="34" charset="0"/>
                </a:rPr>
                <a:t>独立评审评估</a:t>
              </a: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rPr>
                <a:t>治疗</a:t>
              </a:r>
              <a:r>
                <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Verdana" panose="020B0604030504040204" pitchFamily="34" charset="0"/>
                </a:rPr>
                <a:t>颅内靶病灶</a:t>
              </a: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rPr>
                <a:t>有出色疗效的高选择性</a:t>
              </a:r>
              <a:r>
                <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rPr>
                <a:t>MET TKI</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rPr>
                <a:t>目录内其他产品未经独立评审评估颅内靶病灶</a:t>
              </a:r>
              <a:endParaRPr kumimoji="0" lang="en-US" altLang="zh-CN"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Verdana" panose="020B0604030504040204" pitchFamily="34" charset="0"/>
              </a:endParaRPr>
            </a:p>
          </p:txBody>
        </p:sp>
        <p:sp>
          <p:nvSpPr>
            <p:cNvPr id="22" name="Rounded Rectangle 22"/>
            <p:cNvSpPr/>
            <p:nvPr/>
          </p:nvSpPr>
          <p:spPr bwMode="gray">
            <a:xfrm>
              <a:off x="7791605" y="1785981"/>
              <a:ext cx="3920845" cy="3420792"/>
            </a:xfrm>
            <a:prstGeom prst="roundRect">
              <a:avLst>
                <a:gd name="adj" fmla="val 8558"/>
              </a:avLst>
            </a:prstGeom>
            <a:noFill/>
            <a:ln w="9525" cap="flat" cmpd="sng" algn="ctr">
              <a:solidFill>
                <a:schemeClr val="tx1"/>
              </a:solidFill>
              <a:prstDash val="dash"/>
            </a:ln>
            <a:effectLst/>
          </p:spPr>
          <p:txBody>
            <a:bodyPr lIns="792000" rtlCol="0" anchor="ctr" anchorCtr="0"/>
            <a:lstStyle/>
            <a:p>
              <a:pPr marL="0" marR="0" lvl="0" indent="0" algn="l" defTabSz="914400" rtl="0" eaLnBrk="1" fontAlgn="auto" latinLnBrk="0" hangingPunct="1">
                <a:lnSpc>
                  <a:spcPct val="100000"/>
                </a:lnSpc>
                <a:spcBef>
                  <a:spcPts val="300"/>
                </a:spcBef>
                <a:spcAft>
                  <a:spcPts val="0"/>
                </a:spcAft>
                <a:buClr>
                  <a:srgbClr val="52328F"/>
                </a:buClr>
                <a:buSzTx/>
                <a:buFontTx/>
                <a:buNone/>
                <a:tabLst/>
                <a:defRPr/>
              </a:pPr>
              <a:endParaRPr kumimoji="0" lang="en-US" sz="1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Verdana" panose="020B0604030504040204" pitchFamily="34" charset="0"/>
              </a:endParaRPr>
            </a:p>
          </p:txBody>
        </p:sp>
      </p:grpSp>
      <p:sp>
        <p:nvSpPr>
          <p:cNvPr id="23" name="矩形: 圆角 22"/>
          <p:cNvSpPr/>
          <p:nvPr/>
        </p:nvSpPr>
        <p:spPr>
          <a:xfrm>
            <a:off x="21344" y="146375"/>
            <a:ext cx="1447800" cy="69668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有效性</a:t>
            </a:r>
            <a:endParaRPr kumimoji="0" lang="en-US" altLang="zh-CN" sz="2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2/3</a:t>
            </a:r>
            <a:endPar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8" name="灯片编号占位符 1">
            <a:extLst>
              <a:ext uri="{FF2B5EF4-FFF2-40B4-BE49-F238E27FC236}">
                <a16:creationId xmlns:a16="http://schemas.microsoft.com/office/drawing/2014/main" id="{D356868D-A516-CFDF-50B9-A07E819C3749}"/>
              </a:ext>
            </a:extLst>
          </p:cNvPr>
          <p:cNvSpPr>
            <a:spLocks noGrp="1"/>
          </p:cNvSpPr>
          <p:nvPr>
            <p:ph type="sldNum" sz="quarter" idx="12"/>
          </p:nvPr>
        </p:nvSpPr>
        <p:spPr>
          <a:xfrm>
            <a:off x="11517312" y="6405762"/>
            <a:ext cx="53339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BD0C2C-16A1-A948-A40F-15152977CC7B}" type="slidenum">
              <a:rPr kumimoji="0" lang="en-US" sz="1400" b="0" i="0" u="none" strike="noStrike" kern="1200" cap="none" spc="0" normalizeH="0" baseline="0" noProof="0" smtClean="0">
                <a:ln>
                  <a:noFill/>
                </a:ln>
                <a:solidFill>
                  <a:srgbClr val="651869"/>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mn-cs"/>
            </a:endParaRPr>
          </a:p>
        </p:txBody>
      </p:sp>
      <p:sp>
        <p:nvSpPr>
          <p:cNvPr id="28" name="矩形: 圆角 27">
            <a:extLst>
              <a:ext uri="{FF2B5EF4-FFF2-40B4-BE49-F238E27FC236}">
                <a16:creationId xmlns:a16="http://schemas.microsoft.com/office/drawing/2014/main" id="{3BB986BC-F40D-4674-4440-370804B52442}"/>
              </a:ext>
            </a:extLst>
          </p:cNvPr>
          <p:cNvSpPr/>
          <p:nvPr/>
        </p:nvSpPr>
        <p:spPr>
          <a:xfrm>
            <a:off x="7273621" y="1914966"/>
            <a:ext cx="3454144" cy="2980979"/>
          </a:xfrm>
          <a:prstGeom prst="roundRect">
            <a:avLst/>
          </a:prstGeom>
          <a:solidFill>
            <a:schemeClr val="bg1">
              <a:lumMod val="85000"/>
            </a:scheme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marR="0" lvl="0" indent="0" algn="ctr" defTabSz="914400" rtl="0" eaLnBrk="1" fontAlgn="auto" latinLnBrk="0" hangingPunct="1">
              <a:lnSpc>
                <a:spcPct val="150000"/>
              </a:lnSpc>
              <a:spcBef>
                <a:spcPts val="0"/>
              </a:spcBef>
              <a:spcAft>
                <a:spcPts val="0"/>
              </a:spcAft>
              <a:buClrTx/>
              <a:buSzTx/>
              <a:buFontTx/>
              <a:buNone/>
              <a:tabLst/>
              <a:defRPr/>
            </a:pPr>
            <a:r>
              <a:rPr lang="zh-CN" altLang="en-US" b="1" spc="-10" dirty="0">
                <a:solidFill>
                  <a:srgbClr val="000000"/>
                </a:solidFill>
                <a:latin typeface="微软雅黑" panose="020B0503020204020204" pitchFamily="34" charset="-122"/>
                <a:ea typeface="微软雅黑" panose="020B0503020204020204" pitchFamily="34" charset="-122"/>
              </a:rPr>
              <a:t>谷美替尼片未明确报道</a:t>
            </a:r>
            <a:endParaRPr lang="en-US" altLang="zh-CN" b="1" spc="-10" dirty="0">
              <a:solidFill>
                <a:srgbClr val="000000"/>
              </a:solidFill>
              <a:latin typeface="微软雅黑" panose="020B0503020204020204" pitchFamily="34" charset="-122"/>
              <a:ea typeface="微软雅黑" panose="020B0503020204020204" pitchFamily="34" charset="-122"/>
            </a:endParaRPr>
          </a:p>
          <a:p>
            <a:pPr marL="12700" marR="0" lvl="0" indent="0" algn="ctr" defTabSz="914400" rtl="0" eaLnBrk="1" fontAlgn="auto" latinLnBrk="0" hangingPunct="1">
              <a:lnSpc>
                <a:spcPct val="150000"/>
              </a:lnSpc>
              <a:spcBef>
                <a:spcPts val="0"/>
              </a:spcBef>
              <a:spcAft>
                <a:spcPts val="0"/>
              </a:spcAft>
              <a:buClrTx/>
              <a:buSzTx/>
              <a:buFontTx/>
              <a:buNone/>
              <a:tabLst/>
              <a:defRPr/>
            </a:pPr>
            <a:r>
              <a:rPr lang="zh-CN" altLang="en-US" b="1" spc="-10" dirty="0">
                <a:solidFill>
                  <a:srgbClr val="000000"/>
                </a:solidFill>
                <a:latin typeface="微软雅黑" panose="020B0503020204020204" pitchFamily="34" charset="-122"/>
                <a:ea typeface="微软雅黑" panose="020B0503020204020204" pitchFamily="34" charset="-122"/>
              </a:rPr>
              <a:t>独立评审评估颅内靶病灶的</a:t>
            </a:r>
            <a:endParaRPr lang="en-US" altLang="zh-CN" b="1" spc="-10" dirty="0">
              <a:solidFill>
                <a:srgbClr val="000000"/>
              </a:solidFill>
              <a:latin typeface="微软雅黑" panose="020B0503020204020204" pitchFamily="34" charset="-122"/>
              <a:ea typeface="微软雅黑" panose="020B0503020204020204" pitchFamily="34" charset="-122"/>
            </a:endParaRPr>
          </a:p>
          <a:p>
            <a:pPr marL="12700" marR="0" lvl="0" indent="0" algn="ctr" defTabSz="914400" rtl="0" eaLnBrk="1" fontAlgn="auto" latinLnBrk="0" hangingPunct="1">
              <a:lnSpc>
                <a:spcPct val="150000"/>
              </a:lnSpc>
              <a:spcBef>
                <a:spcPts val="0"/>
              </a:spcBef>
              <a:spcAft>
                <a:spcPts val="0"/>
              </a:spcAft>
              <a:buClrTx/>
              <a:buSzTx/>
              <a:buFontTx/>
              <a:buNone/>
              <a:tabLst/>
              <a:defRPr/>
            </a:pPr>
            <a:r>
              <a:rPr lang="zh-CN" altLang="en-US" b="1" spc="-10" dirty="0">
                <a:solidFill>
                  <a:srgbClr val="000000"/>
                </a:solidFill>
                <a:latin typeface="微软雅黑" panose="020B0503020204020204" pitchFamily="34" charset="-122"/>
                <a:ea typeface="微软雅黑" panose="020B0503020204020204" pitchFamily="34" charset="-122"/>
              </a:rPr>
              <a:t>脑转移患者数据</a:t>
            </a:r>
            <a:endParaRPr lang="en-US" altLang="zh-CN" b="1" spc="-1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0C8E2197-363B-13C9-7406-943748330953}"/>
              </a:ext>
            </a:extLst>
          </p:cNvPr>
          <p:cNvSpPr/>
          <p:nvPr/>
        </p:nvSpPr>
        <p:spPr>
          <a:xfrm>
            <a:off x="493395" y="914400"/>
            <a:ext cx="10995000" cy="1028881"/>
          </a:xfrm>
          <a:prstGeom prst="roundRect">
            <a:avLst>
              <a:gd name="adj" fmla="val 11156"/>
            </a:avLst>
          </a:prstGeom>
          <a:solidFill>
            <a:srgbClr val="B11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5" name="Text Placeholder 1">
            <a:extLst>
              <a:ext uri="{FF2B5EF4-FFF2-40B4-BE49-F238E27FC236}">
                <a16:creationId xmlns:a16="http://schemas.microsoft.com/office/drawing/2014/main" id="{B0AD436C-FDE8-C652-0BE3-606666082DAC}"/>
              </a:ext>
            </a:extLst>
          </p:cNvPr>
          <p:cNvSpPr txBox="1"/>
          <p:nvPr/>
        </p:nvSpPr>
        <p:spPr>
          <a:xfrm>
            <a:off x="1469143" y="198106"/>
            <a:ext cx="10341857" cy="534172"/>
          </a:xfrm>
          <a:prstGeom prst="rect">
            <a:avLst/>
          </a:prstGeom>
        </p:spPr>
        <p:txBody>
          <a:bodyPr vert="horz" lIns="0" tIns="45720" rIns="91440" bIns="45720" rtlCol="0" anchor="t">
            <a:noAutofit/>
          </a:bodyPr>
          <a:lstStyle>
            <a:lvl1pPr marL="0" indent="0" algn="l" defTabSz="914400" rtl="0" eaLnBrk="1" latinLnBrk="0" hangingPunct="1">
              <a:lnSpc>
                <a:spcPts val="3240"/>
              </a:lnSpc>
              <a:spcBef>
                <a:spcPts val="0"/>
              </a:spcBef>
              <a:buFont typeface="Arial" panose="020B0604020202020204" pitchFamily="34" charset="0"/>
              <a:buNone/>
              <a:defRPr sz="2700" b="1" i="0" kern="1200" baseline="0">
                <a:solidFill>
                  <a:schemeClr val="tx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Trebuchet MS" panose="020B06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Trebuchet MS" panose="020B06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Trebuchet MS" panose="020B06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pitchFamily="34" charset="0"/>
              </a:rPr>
              <a:t>国内外权威指南均优先推荐特泊替尼片为</a:t>
            </a:r>
            <a:r>
              <a:rPr kumimoji="0" lang="en-US" altLang="zh-CN" sz="2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pitchFamily="34" charset="0"/>
              </a:rPr>
              <a:t>METex14</a:t>
            </a:r>
            <a:r>
              <a:rPr kumimoji="0" lang="zh-CN" altLang="en-US" sz="2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pitchFamily="34" charset="0"/>
              </a:rPr>
              <a:t>跳突</a:t>
            </a:r>
            <a:r>
              <a:rPr kumimoji="0" lang="en-US" altLang="zh-CN" sz="2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pitchFamily="34" charset="0"/>
              </a:rPr>
              <a:t>NSCLC</a:t>
            </a:r>
            <a:r>
              <a:rPr kumimoji="0" lang="zh-CN" altLang="en-US" sz="2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pitchFamily="34" charset="0"/>
              </a:rPr>
              <a:t>的治疗方案</a:t>
            </a:r>
          </a:p>
        </p:txBody>
      </p:sp>
      <p:graphicFrame>
        <p:nvGraphicFramePr>
          <p:cNvPr id="6" name="表格 17">
            <a:extLst>
              <a:ext uri="{FF2B5EF4-FFF2-40B4-BE49-F238E27FC236}">
                <a16:creationId xmlns:a16="http://schemas.microsoft.com/office/drawing/2014/main" id="{C2195A73-9644-CD92-6DA6-C3CB0003CCC2}"/>
              </a:ext>
            </a:extLst>
          </p:cNvPr>
          <p:cNvGraphicFramePr>
            <a:graphicFrameLocks noGrp="1"/>
          </p:cNvGraphicFramePr>
          <p:nvPr>
            <p:extLst>
              <p:ext uri="{D42A27DB-BD31-4B8C-83A1-F6EECF244321}">
                <p14:modId xmlns:p14="http://schemas.microsoft.com/office/powerpoint/2010/main" val="1713617278"/>
              </p:ext>
            </p:extLst>
          </p:nvPr>
        </p:nvGraphicFramePr>
        <p:xfrm>
          <a:off x="533400" y="2109770"/>
          <a:ext cx="7261493" cy="3693160"/>
        </p:xfrm>
        <a:graphic>
          <a:graphicData uri="http://schemas.openxmlformats.org/drawingml/2006/table">
            <a:tbl>
              <a:tblPr firstRow="1" bandRow="1">
                <a:tableStyleId>{5C22544A-7EE6-4342-B048-85BDC9FD1C3A}</a:tableStyleId>
              </a:tblPr>
              <a:tblGrid>
                <a:gridCol w="6858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981200">
                  <a:extLst>
                    <a:ext uri="{9D8B030D-6E8A-4147-A177-3AD203B41FA5}">
                      <a16:colId xmlns:a16="http://schemas.microsoft.com/office/drawing/2014/main" val="20003"/>
                    </a:ext>
                  </a:extLst>
                </a:gridCol>
                <a:gridCol w="1450690">
                  <a:extLst>
                    <a:ext uri="{9D8B030D-6E8A-4147-A177-3AD203B41FA5}">
                      <a16:colId xmlns:a16="http://schemas.microsoft.com/office/drawing/2014/main" val="20004"/>
                    </a:ext>
                  </a:extLst>
                </a:gridCol>
                <a:gridCol w="934003">
                  <a:extLst>
                    <a:ext uri="{9D8B030D-6E8A-4147-A177-3AD203B41FA5}">
                      <a16:colId xmlns:a16="http://schemas.microsoft.com/office/drawing/2014/main" val="20005"/>
                    </a:ext>
                  </a:extLst>
                </a:gridCol>
              </a:tblGrid>
              <a:tr h="370840">
                <a:tc>
                  <a:txBody>
                    <a:bodyPr/>
                    <a:lstStyle/>
                    <a:p>
                      <a:pPr algn="ctr"/>
                      <a:r>
                        <a:rPr lang="zh-CN" altLang="en-US" sz="1400" dirty="0">
                          <a:latin typeface="微软雅黑" panose="020B0503020204020204" pitchFamily="34" charset="-122"/>
                          <a:ea typeface="微软雅黑" panose="020B0503020204020204" pitchFamily="34" charset="-122"/>
                        </a:rPr>
                        <a:t>国家</a:t>
                      </a:r>
                    </a:p>
                  </a:txBody>
                  <a:tcPr anchor="ctr"/>
                </a:tc>
                <a:tc gridSpan="2">
                  <a:txBody>
                    <a:bodyPr/>
                    <a:lstStyle/>
                    <a:p>
                      <a:pPr algn="ctr"/>
                      <a:r>
                        <a:rPr lang="zh-CN" altLang="en-US" sz="1400" dirty="0">
                          <a:latin typeface="微软雅黑" panose="020B0503020204020204" pitchFamily="34" charset="-122"/>
                          <a:ea typeface="微软雅黑" panose="020B0503020204020204" pitchFamily="34" charset="-122"/>
                        </a:rPr>
                        <a:t>指南名称</a:t>
                      </a:r>
                    </a:p>
                  </a:txBody>
                  <a:tcPr anchor="ctr"/>
                </a:tc>
                <a:tc hMerge="1">
                  <a:txBody>
                    <a:bodyPr/>
                    <a:lstStyle/>
                    <a:p>
                      <a:endParaRPr lang="zh-CN"/>
                    </a:p>
                  </a:txBody>
                  <a:tcPr/>
                </a:tc>
                <a:tc>
                  <a:txBody>
                    <a:bodyPr/>
                    <a:lstStyle/>
                    <a:p>
                      <a:pPr algn="ctr"/>
                      <a:r>
                        <a:rPr lang="zh-CN" altLang="en-US" sz="1400" dirty="0">
                          <a:latin typeface="微软雅黑" panose="020B0503020204020204" pitchFamily="34" charset="-122"/>
                          <a:ea typeface="微软雅黑" panose="020B0503020204020204" pitchFamily="34" charset="-122"/>
                        </a:rPr>
                        <a:t>推荐等级</a:t>
                      </a:r>
                    </a:p>
                  </a:txBody>
                  <a:tcPr anchor="ctr"/>
                </a:tc>
                <a:tc>
                  <a:txBody>
                    <a:bodyPr/>
                    <a:lstStyle/>
                    <a:p>
                      <a:pPr algn="ctr"/>
                      <a:r>
                        <a:rPr lang="zh-CN" altLang="en-US" sz="1400" dirty="0">
                          <a:latin typeface="微软雅黑" panose="020B0503020204020204" pitchFamily="34" charset="-122"/>
                          <a:ea typeface="微软雅黑" panose="020B0503020204020204" pitchFamily="34" charset="-122"/>
                        </a:rPr>
                        <a:t>推荐内容</a:t>
                      </a:r>
                    </a:p>
                  </a:txBody>
                  <a:tcPr anchor="ctr"/>
                </a:tc>
                <a:tc>
                  <a:txBody>
                    <a:bodyPr/>
                    <a:lstStyle/>
                    <a:p>
                      <a:pPr algn="ctr"/>
                      <a:r>
                        <a:rPr lang="zh-CN" altLang="en-US" sz="1400" dirty="0">
                          <a:latin typeface="微软雅黑" panose="020B0503020204020204" pitchFamily="34" charset="-122"/>
                          <a:ea typeface="微软雅黑" panose="020B0503020204020204" pitchFamily="34" charset="-122"/>
                        </a:rPr>
                        <a:t>批准类型</a:t>
                      </a:r>
                    </a:p>
                  </a:txBody>
                  <a:tcPr anchor="ctr"/>
                </a:tc>
                <a:extLst>
                  <a:ext uri="{0D108BD9-81ED-4DB2-BD59-A6C34878D82A}">
                    <a16:rowId xmlns:a16="http://schemas.microsoft.com/office/drawing/2014/main" val="10000"/>
                  </a:ext>
                </a:extLst>
              </a:tr>
              <a:tr h="370840">
                <a:tc>
                  <a:txBody>
                    <a:bodyPr/>
                    <a:lstStyle/>
                    <a:p>
                      <a:pPr algn="ctr"/>
                      <a:r>
                        <a:rPr lang="zh-CN" altLang="en-US" sz="1200" b="1" dirty="0">
                          <a:solidFill>
                            <a:schemeClr val="accent5"/>
                          </a:solidFill>
                          <a:latin typeface="微软雅黑" panose="020B0503020204020204" pitchFamily="34" charset="-122"/>
                          <a:ea typeface="微软雅黑" panose="020B0503020204020204" pitchFamily="34" charset="-122"/>
                        </a:rPr>
                        <a:t>中国</a:t>
                      </a:r>
                    </a:p>
                  </a:txBody>
                  <a:tcPr anchor="ctr">
                    <a:solidFill>
                      <a:schemeClr val="bg2">
                        <a:lumMod val="20000"/>
                        <a:lumOff val="80000"/>
                      </a:schemeClr>
                    </a:solidFill>
                  </a:tcPr>
                </a:tc>
                <a:tc>
                  <a:txBody>
                    <a:bodyPr/>
                    <a:lstStyle/>
                    <a:p>
                      <a:pPr algn="ctr"/>
                      <a:endParaRPr lang="en-US" altLang="zh-CN" sz="1200" dirty="0">
                        <a:latin typeface="微软雅黑" panose="020B0503020204020204" pitchFamily="34" charset="-122"/>
                        <a:ea typeface="微软雅黑" panose="020B0503020204020204" pitchFamily="34" charset="-122"/>
                      </a:endParaRPr>
                    </a:p>
                  </a:txBody>
                  <a:tcPr anchor="ctr">
                    <a:solidFill>
                      <a:schemeClr val="bg2">
                        <a:lumMod val="20000"/>
                        <a:lumOff val="80000"/>
                      </a:schemeClr>
                    </a:solidFill>
                  </a:tcPr>
                </a:tc>
                <a:tc>
                  <a:txBody>
                    <a:bodyPr/>
                    <a:lstStyle/>
                    <a:p>
                      <a:pPr algn="ctr"/>
                      <a:r>
                        <a:rPr lang="en-US" altLang="zh-CN" sz="1200" dirty="0">
                          <a:solidFill>
                            <a:schemeClr val="accent5"/>
                          </a:solidFill>
                          <a:latin typeface="微软雅黑" panose="020B0503020204020204" pitchFamily="34" charset="-122"/>
                          <a:ea typeface="微软雅黑" panose="020B0503020204020204" pitchFamily="34" charset="-122"/>
                        </a:rPr>
                        <a:t>CSCO</a:t>
                      </a:r>
                      <a:r>
                        <a:rPr lang="zh-CN" altLang="en-US" sz="1200" dirty="0">
                          <a:solidFill>
                            <a:schemeClr val="accent5"/>
                          </a:solidFill>
                          <a:latin typeface="微软雅黑" panose="020B0503020204020204" pitchFamily="34" charset="-122"/>
                          <a:ea typeface="微软雅黑" panose="020B0503020204020204" pitchFamily="34" charset="-122"/>
                        </a:rPr>
                        <a:t>指南</a:t>
                      </a:r>
                      <a:endParaRPr lang="en-US" altLang="zh-CN" sz="1200" dirty="0">
                        <a:solidFill>
                          <a:schemeClr val="accent5"/>
                        </a:solidFill>
                        <a:latin typeface="微软雅黑" panose="020B0503020204020204" pitchFamily="34" charset="-122"/>
                        <a:ea typeface="微软雅黑" panose="020B0503020204020204" pitchFamily="34" charset="-122"/>
                      </a:endParaRPr>
                    </a:p>
                    <a:p>
                      <a:pPr algn="ctr"/>
                      <a:r>
                        <a:rPr lang="en-US" altLang="zh-CN" sz="1200" b="1" dirty="0">
                          <a:solidFill>
                            <a:schemeClr val="accent5"/>
                          </a:solidFill>
                          <a:latin typeface="微软雅黑" panose="020B0503020204020204" pitchFamily="34" charset="-122"/>
                          <a:ea typeface="微软雅黑" panose="020B0503020204020204" pitchFamily="34" charset="-122"/>
                        </a:rPr>
                        <a:t>NSCLC</a:t>
                      </a:r>
                    </a:p>
                    <a:p>
                      <a:pPr algn="ctr"/>
                      <a:r>
                        <a:rPr lang="en-US" altLang="zh-CN" sz="1200" dirty="0">
                          <a:solidFill>
                            <a:schemeClr val="accent5"/>
                          </a:solidFill>
                          <a:latin typeface="微软雅黑" panose="020B0503020204020204" pitchFamily="34" charset="-122"/>
                          <a:ea typeface="微软雅黑" panose="020B0503020204020204" pitchFamily="34" charset="-122"/>
                        </a:rPr>
                        <a:t>2024</a:t>
                      </a:r>
                      <a:endParaRPr lang="zh-CN" altLang="en-US" sz="1200" dirty="0">
                        <a:solidFill>
                          <a:schemeClr val="accent5"/>
                        </a:solidFill>
                        <a:latin typeface="微软雅黑" panose="020B0503020204020204" pitchFamily="34" charset="-122"/>
                        <a:ea typeface="微软雅黑" panose="020B0503020204020204" pitchFamily="34" charset="-122"/>
                      </a:endParaRPr>
                    </a:p>
                  </a:txBody>
                  <a:tcPr anchor="ctr">
                    <a:solidFill>
                      <a:schemeClr val="bg2">
                        <a:lumMod val="20000"/>
                        <a:lumOff val="80000"/>
                      </a:schemeClr>
                    </a:solidFill>
                  </a:tcPr>
                </a:tc>
                <a:tc>
                  <a:txBody>
                    <a:bodyPr/>
                    <a:lstStyle/>
                    <a:p>
                      <a:pPr algn="l">
                        <a:lnSpc>
                          <a:spcPct val="100000"/>
                        </a:lnSpc>
                      </a:pPr>
                      <a:r>
                        <a:rPr lang="zh-CN" altLang="en-US" sz="1100" dirty="0">
                          <a:solidFill>
                            <a:schemeClr val="accent5"/>
                          </a:solidFill>
                          <a:latin typeface="微软雅黑" panose="020B0503020204020204" pitchFamily="34" charset="-122"/>
                          <a:ea typeface="微软雅黑" panose="020B0503020204020204" pitchFamily="34" charset="-122"/>
                        </a:rPr>
                        <a:t>特泊替尼片</a:t>
                      </a:r>
                      <a:r>
                        <a:rPr lang="en-US" altLang="zh-CN" sz="1100" dirty="0">
                          <a:solidFill>
                            <a:schemeClr val="accent5"/>
                          </a:solidFill>
                          <a:latin typeface="微软雅黑" panose="020B0503020204020204" pitchFamily="34" charset="-122"/>
                          <a:ea typeface="微软雅黑" panose="020B0503020204020204" pitchFamily="34" charset="-122"/>
                        </a:rPr>
                        <a:t>: I</a:t>
                      </a:r>
                      <a:r>
                        <a:rPr lang="zh-CN" altLang="en-US" sz="1100" dirty="0">
                          <a:solidFill>
                            <a:schemeClr val="accent5"/>
                          </a:solidFill>
                          <a:latin typeface="微软雅黑" panose="020B0503020204020204" pitchFamily="34" charset="-122"/>
                          <a:ea typeface="微软雅黑" panose="020B0503020204020204" pitchFamily="34" charset="-122"/>
                        </a:rPr>
                        <a:t>级</a:t>
                      </a:r>
                      <a:endParaRPr lang="en-US" altLang="zh-CN" sz="1100" dirty="0">
                        <a:solidFill>
                          <a:schemeClr val="accent5"/>
                        </a:solidFill>
                        <a:latin typeface="微软雅黑" panose="020B0503020204020204" pitchFamily="34" charset="-122"/>
                        <a:ea typeface="微软雅黑" panose="020B0503020204020204" pitchFamily="34" charset="-122"/>
                      </a:endParaRPr>
                    </a:p>
                    <a:p>
                      <a:pPr algn="l">
                        <a:lnSpc>
                          <a:spcPct val="100000"/>
                        </a:lnSpc>
                      </a:pPr>
                      <a:r>
                        <a:rPr lang="en-US" altLang="zh-CN" sz="1100" dirty="0">
                          <a:solidFill>
                            <a:schemeClr val="accent5"/>
                          </a:solidFill>
                          <a:latin typeface="微软雅黑" panose="020B0503020204020204" pitchFamily="34" charset="-122"/>
                          <a:ea typeface="微软雅黑" panose="020B0503020204020204" pitchFamily="34" charset="-122"/>
                        </a:rPr>
                        <a:t>(</a:t>
                      </a:r>
                      <a:r>
                        <a:rPr lang="zh-CN" altLang="en-US" sz="1100" dirty="0">
                          <a:solidFill>
                            <a:schemeClr val="accent5"/>
                          </a:solidFill>
                          <a:latin typeface="微软雅黑" panose="020B0503020204020204" pitchFamily="34" charset="-122"/>
                          <a:ea typeface="微软雅黑" panose="020B0503020204020204" pitchFamily="34" charset="-122"/>
                        </a:rPr>
                        <a:t>谷美替尼片</a:t>
                      </a:r>
                      <a:r>
                        <a:rPr lang="en-US" altLang="zh-CN" sz="1100" dirty="0">
                          <a:solidFill>
                            <a:schemeClr val="accent5"/>
                          </a:solidFill>
                          <a:latin typeface="微软雅黑" panose="020B0503020204020204" pitchFamily="34" charset="-122"/>
                          <a:ea typeface="微软雅黑" panose="020B0503020204020204" pitchFamily="34" charset="-122"/>
                        </a:rPr>
                        <a:t>:I</a:t>
                      </a:r>
                      <a:r>
                        <a:rPr lang="zh-CN" altLang="en-US" sz="1100" dirty="0">
                          <a:solidFill>
                            <a:schemeClr val="accent5"/>
                          </a:solidFill>
                          <a:latin typeface="微软雅黑" panose="020B0503020204020204" pitchFamily="34" charset="-122"/>
                          <a:ea typeface="微软雅黑" panose="020B0503020204020204" pitchFamily="34" charset="-122"/>
                        </a:rPr>
                        <a:t>级</a:t>
                      </a:r>
                      <a:r>
                        <a:rPr lang="en-US" altLang="zh-CN" sz="1100" dirty="0">
                          <a:solidFill>
                            <a:schemeClr val="accent5"/>
                          </a:solidFill>
                          <a:latin typeface="微软雅黑" panose="020B0503020204020204" pitchFamily="34" charset="-122"/>
                          <a:ea typeface="微软雅黑" panose="020B0503020204020204" pitchFamily="34" charset="-122"/>
                        </a:rPr>
                        <a:t>)</a:t>
                      </a:r>
                      <a:endParaRPr lang="zh-CN" altLang="en-US" sz="1100" dirty="0">
                        <a:solidFill>
                          <a:schemeClr val="accent5"/>
                        </a:solidFill>
                        <a:latin typeface="微软雅黑" panose="020B0503020204020204" pitchFamily="34" charset="-122"/>
                        <a:ea typeface="微软雅黑" panose="020B0503020204020204" pitchFamily="34" charset="-122"/>
                      </a:endParaRPr>
                    </a:p>
                  </a:txBody>
                  <a:tcPr anchor="ctr">
                    <a:solidFill>
                      <a:schemeClr val="bg2">
                        <a:lumMod val="20000"/>
                        <a:lumOff val="80000"/>
                      </a:schemeClr>
                    </a:solidFill>
                  </a:tcPr>
                </a:tc>
                <a:tc>
                  <a:txBody>
                    <a:bodyPr/>
                    <a:lstStyle/>
                    <a:p>
                      <a:pPr algn="ctr"/>
                      <a:r>
                        <a:rPr lang="zh-CN" altLang="en-US" sz="1100" dirty="0">
                          <a:solidFill>
                            <a:schemeClr val="accent5"/>
                          </a:solidFill>
                          <a:latin typeface="微软雅黑" panose="020B0503020204020204" pitchFamily="34" charset="-122"/>
                          <a:ea typeface="微软雅黑" panose="020B0503020204020204" pitchFamily="34" charset="-122"/>
                        </a:rPr>
                        <a:t>推荐特泊替尼片一线，≥二线治疗</a:t>
                      </a:r>
                      <a:endParaRPr lang="zh-CN" altLang="en-US" sz="1100" baseline="30000" dirty="0">
                        <a:solidFill>
                          <a:schemeClr val="accent5"/>
                        </a:solidFill>
                        <a:latin typeface="微软雅黑" panose="020B0503020204020204" pitchFamily="34" charset="-122"/>
                        <a:ea typeface="微软雅黑" panose="020B0503020204020204" pitchFamily="34" charset="-122"/>
                      </a:endParaRPr>
                    </a:p>
                  </a:txBody>
                  <a:tcPr anchor="ctr">
                    <a:solidFill>
                      <a:schemeClr val="bg2">
                        <a:lumMod val="20000"/>
                        <a:lumOff val="80000"/>
                      </a:schemeClr>
                    </a:solidFill>
                  </a:tcPr>
                </a:tc>
                <a:tc>
                  <a:txBody>
                    <a:bodyPr/>
                    <a:lstStyle/>
                    <a:p>
                      <a:pPr algn="ctr"/>
                      <a:r>
                        <a:rPr lang="en-US" altLang="zh-CN" sz="1100" baseline="0" dirty="0">
                          <a:solidFill>
                            <a:schemeClr val="accent5"/>
                          </a:solidFill>
                          <a:latin typeface="微软雅黑" panose="020B0503020204020204" pitchFamily="34" charset="-122"/>
                          <a:ea typeface="微软雅黑" panose="020B0503020204020204" pitchFamily="34" charset="-122"/>
                        </a:rPr>
                        <a:t>NMPA</a:t>
                      </a:r>
                    </a:p>
                    <a:p>
                      <a:pPr algn="ctr"/>
                      <a:r>
                        <a:rPr lang="zh-CN" altLang="en-US" sz="1100" baseline="0" dirty="0">
                          <a:solidFill>
                            <a:schemeClr val="accent5"/>
                          </a:solidFill>
                          <a:latin typeface="微软雅黑" panose="020B0503020204020204" pitchFamily="34" charset="-122"/>
                          <a:ea typeface="微软雅黑" panose="020B0503020204020204" pitchFamily="34" charset="-122"/>
                        </a:rPr>
                        <a:t>完全批准</a:t>
                      </a:r>
                    </a:p>
                  </a:txBody>
                  <a:tcPr anchor="ctr">
                    <a:solidFill>
                      <a:schemeClr val="bg2">
                        <a:lumMod val="20000"/>
                        <a:lumOff val="80000"/>
                      </a:schemeClr>
                    </a:solidFill>
                  </a:tcPr>
                </a:tc>
                <a:extLst>
                  <a:ext uri="{0D108BD9-81ED-4DB2-BD59-A6C34878D82A}">
                    <a16:rowId xmlns:a16="http://schemas.microsoft.com/office/drawing/2014/main" val="10001"/>
                  </a:ext>
                </a:extLst>
              </a:tr>
              <a:tr h="370840">
                <a:tc rowSpan="3">
                  <a:txBody>
                    <a:bodyPr/>
                    <a:lstStyle/>
                    <a:p>
                      <a:pPr algn="ctr"/>
                      <a:endParaRPr lang="zh-CN" altLang="en-US" sz="1200" b="1" dirty="0">
                        <a:solidFill>
                          <a:schemeClr val="accent5"/>
                        </a:solidFill>
                        <a:latin typeface="微软雅黑" panose="020B0503020204020204" pitchFamily="34" charset="-122"/>
                        <a:ea typeface="微软雅黑" panose="020B0503020204020204" pitchFamily="34" charset="-122"/>
                      </a:endParaRPr>
                    </a:p>
                    <a:p>
                      <a:pPr algn="ctr"/>
                      <a:r>
                        <a:rPr lang="zh-CN" altLang="en-US" sz="1200" b="1" dirty="0">
                          <a:solidFill>
                            <a:schemeClr val="accent5"/>
                          </a:solidFill>
                          <a:latin typeface="微软雅黑" panose="020B0503020204020204" pitchFamily="34" charset="-122"/>
                          <a:ea typeface="微软雅黑" panose="020B0503020204020204" pitchFamily="34" charset="-122"/>
                        </a:rPr>
                        <a:t>美国</a:t>
                      </a:r>
                    </a:p>
                    <a:p>
                      <a:pPr algn="ctr"/>
                      <a:endParaRPr lang="zh-CN" altLang="en-US" sz="1200" b="1" dirty="0">
                        <a:solidFill>
                          <a:schemeClr val="accent5"/>
                        </a:solidFill>
                        <a:latin typeface="微软雅黑" panose="020B0503020204020204" pitchFamily="34" charset="-122"/>
                        <a:ea typeface="微软雅黑" panose="020B0503020204020204" pitchFamily="34" charset="-122"/>
                      </a:endParaRPr>
                    </a:p>
                  </a:txBody>
                  <a:tcPr anchor="ctr">
                    <a:solidFill>
                      <a:schemeClr val="bg2">
                        <a:lumMod val="20000"/>
                        <a:lumOff val="80000"/>
                      </a:schemeClr>
                    </a:solidFill>
                  </a:tcPr>
                </a:tc>
                <a:tc>
                  <a:txBody>
                    <a:bodyPr/>
                    <a:lstStyle/>
                    <a:p>
                      <a:pPr algn="ctr"/>
                      <a:endParaRPr lang="en-US" altLang="zh-CN" sz="1200" dirty="0">
                        <a:latin typeface="微软雅黑" panose="020B0503020204020204" pitchFamily="34" charset="-122"/>
                        <a:ea typeface="微软雅黑" panose="020B0503020204020204" pitchFamily="34" charset="-122"/>
                      </a:endParaRPr>
                    </a:p>
                  </a:txBody>
                  <a:tcPr anchor="ctr">
                    <a:solidFill>
                      <a:schemeClr val="bg2">
                        <a:lumMod val="20000"/>
                        <a:lumOff val="80000"/>
                      </a:schemeClr>
                    </a:solidFill>
                  </a:tcPr>
                </a:tc>
                <a:tc>
                  <a:txBody>
                    <a:bodyPr/>
                    <a:lstStyle/>
                    <a:p>
                      <a:pPr algn="ctr"/>
                      <a:r>
                        <a:rPr lang="en-US" altLang="zh-CN" sz="1200" dirty="0">
                          <a:solidFill>
                            <a:schemeClr val="accent5"/>
                          </a:solidFill>
                          <a:latin typeface="微软雅黑" panose="020B0503020204020204" pitchFamily="34" charset="-122"/>
                          <a:ea typeface="微软雅黑" panose="020B0503020204020204" pitchFamily="34" charset="-122"/>
                        </a:rPr>
                        <a:t>NCCN </a:t>
                      </a:r>
                      <a:r>
                        <a:rPr lang="zh-CN" altLang="en-US" sz="1200" dirty="0">
                          <a:solidFill>
                            <a:schemeClr val="accent5"/>
                          </a:solidFill>
                          <a:latin typeface="微软雅黑" panose="020B0503020204020204" pitchFamily="34" charset="-122"/>
                          <a:ea typeface="微软雅黑" panose="020B0503020204020204" pitchFamily="34" charset="-122"/>
                        </a:rPr>
                        <a:t>指南</a:t>
                      </a:r>
                      <a:endParaRPr lang="en-US" altLang="zh-CN" sz="1200" dirty="0">
                        <a:solidFill>
                          <a:schemeClr val="accent5"/>
                        </a:solidFill>
                        <a:latin typeface="微软雅黑" panose="020B0503020204020204" pitchFamily="34" charset="-122"/>
                        <a:ea typeface="微软雅黑" panose="020B0503020204020204" pitchFamily="34" charset="-122"/>
                      </a:endParaRPr>
                    </a:p>
                    <a:p>
                      <a:pPr algn="ctr"/>
                      <a:r>
                        <a:rPr lang="en-US" altLang="zh-CN" sz="1200" b="1" dirty="0">
                          <a:solidFill>
                            <a:schemeClr val="accent5"/>
                          </a:solidFill>
                          <a:latin typeface="微软雅黑" panose="020B0503020204020204" pitchFamily="34" charset="-122"/>
                          <a:ea typeface="微软雅黑" panose="020B0503020204020204" pitchFamily="34" charset="-122"/>
                        </a:rPr>
                        <a:t>NSCLC</a:t>
                      </a:r>
                    </a:p>
                    <a:p>
                      <a:pPr algn="ctr"/>
                      <a:r>
                        <a:rPr lang="en-US" altLang="zh-CN" sz="1200" dirty="0">
                          <a:solidFill>
                            <a:schemeClr val="accent5"/>
                          </a:solidFill>
                          <a:latin typeface="微软雅黑" panose="020B0503020204020204" pitchFamily="34" charset="-122"/>
                          <a:ea typeface="微软雅黑" panose="020B0503020204020204" pitchFamily="34" charset="-122"/>
                        </a:rPr>
                        <a:t>2024V4</a:t>
                      </a:r>
                    </a:p>
                  </a:txBody>
                  <a:tcPr anchor="ctr">
                    <a:solidFill>
                      <a:schemeClr val="bg2">
                        <a:lumMod val="20000"/>
                        <a:lumOff val="80000"/>
                      </a:schemeClr>
                    </a:solidFill>
                  </a:tcPr>
                </a:tc>
                <a:tc>
                  <a:txBody>
                    <a:bodyPr/>
                    <a:lstStyle/>
                    <a:p>
                      <a:pPr algn="l">
                        <a:lnSpc>
                          <a:spcPct val="100000"/>
                        </a:lnSpc>
                      </a:pPr>
                      <a:r>
                        <a:rPr lang="zh-CN" altLang="en-US" sz="1100" dirty="0">
                          <a:solidFill>
                            <a:schemeClr val="accent5"/>
                          </a:solidFill>
                          <a:latin typeface="微软雅黑" panose="020B0503020204020204" pitchFamily="34" charset="-122"/>
                          <a:ea typeface="微软雅黑" panose="020B0503020204020204" pitchFamily="34" charset="-122"/>
                        </a:rPr>
                        <a:t>特泊替尼片</a:t>
                      </a:r>
                      <a:r>
                        <a:rPr lang="en-US" altLang="zh-CN" sz="1100" dirty="0">
                          <a:solidFill>
                            <a:schemeClr val="accent5"/>
                          </a:solidFill>
                          <a:latin typeface="微软雅黑" panose="020B0503020204020204" pitchFamily="34" charset="-122"/>
                          <a:ea typeface="微软雅黑" panose="020B0503020204020204" pitchFamily="34" charset="-122"/>
                        </a:rPr>
                        <a:t>: Preferred</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100" dirty="0">
                          <a:solidFill>
                            <a:schemeClr val="accent5"/>
                          </a:solidFill>
                          <a:latin typeface="微软雅黑" panose="020B0503020204020204" pitchFamily="34" charset="-122"/>
                          <a:ea typeface="微软雅黑" panose="020B0503020204020204" pitchFamily="34" charset="-122"/>
                        </a:rPr>
                        <a:t>(</a:t>
                      </a:r>
                      <a:r>
                        <a:rPr lang="zh-CN" altLang="en-US" sz="1100" dirty="0">
                          <a:solidFill>
                            <a:schemeClr val="accent5"/>
                          </a:solidFill>
                          <a:latin typeface="微软雅黑" panose="020B0503020204020204" pitchFamily="34" charset="-122"/>
                          <a:ea typeface="微软雅黑" panose="020B0503020204020204" pitchFamily="34" charset="-122"/>
                        </a:rPr>
                        <a:t>谷美替尼片：未提到</a:t>
                      </a:r>
                      <a:r>
                        <a:rPr lang="en-US" altLang="zh-CN" sz="1100" dirty="0">
                          <a:solidFill>
                            <a:schemeClr val="accent5"/>
                          </a:solidFill>
                          <a:latin typeface="微软雅黑" panose="020B0503020204020204" pitchFamily="34" charset="-122"/>
                          <a:ea typeface="微软雅黑" panose="020B0503020204020204" pitchFamily="34" charset="-122"/>
                        </a:rPr>
                        <a:t>)</a:t>
                      </a:r>
                      <a:endParaRPr lang="zh-CN" altLang="en-US" sz="1100" dirty="0">
                        <a:solidFill>
                          <a:schemeClr val="accent5"/>
                        </a:solidFill>
                        <a:latin typeface="微软雅黑" panose="020B0503020204020204" pitchFamily="34" charset="-122"/>
                        <a:ea typeface="微软雅黑" panose="020B0503020204020204" pitchFamily="34" charset="-122"/>
                      </a:endParaRPr>
                    </a:p>
                  </a:txBody>
                  <a:tcPr anchor="ctr">
                    <a:solidFill>
                      <a:schemeClr val="bg2">
                        <a:lumMod val="20000"/>
                        <a:lumOff val="80000"/>
                      </a:schemeClr>
                    </a:solidFill>
                  </a:tcPr>
                </a:tc>
                <a:tc>
                  <a:txBody>
                    <a:bodyPr/>
                    <a:lstStyle/>
                    <a:p>
                      <a:pPr algn="ctr"/>
                      <a:r>
                        <a:rPr lang="zh-CN" altLang="en-US" sz="1100" dirty="0">
                          <a:solidFill>
                            <a:schemeClr val="accent5"/>
                          </a:solidFill>
                          <a:latin typeface="微软雅黑" panose="020B0503020204020204" pitchFamily="34" charset="-122"/>
                          <a:ea typeface="微软雅黑" panose="020B0503020204020204" pitchFamily="34" charset="-122"/>
                        </a:rPr>
                        <a:t>推荐特泊替尼片一线，≥二线治疗</a:t>
                      </a:r>
                      <a:endParaRPr lang="en-US" altLang="zh-CN" sz="1100" baseline="30000" dirty="0">
                        <a:solidFill>
                          <a:schemeClr val="accent5"/>
                        </a:solidFill>
                        <a:latin typeface="微软雅黑" panose="020B0503020204020204" pitchFamily="34" charset="-122"/>
                        <a:ea typeface="微软雅黑" panose="020B0503020204020204" pitchFamily="34" charset="-122"/>
                      </a:endParaRPr>
                    </a:p>
                  </a:txBody>
                  <a:tcPr anchor="ctr">
                    <a:solidFill>
                      <a:schemeClr val="bg2">
                        <a:lumMod val="20000"/>
                        <a:lumOff val="80000"/>
                      </a:schemeClr>
                    </a:solidFill>
                  </a:tcPr>
                </a:tc>
                <a:tc rowSpan="3">
                  <a:txBody>
                    <a:bodyPr/>
                    <a:lstStyle/>
                    <a:p>
                      <a:pPr algn="ctr"/>
                      <a:r>
                        <a:rPr lang="en-US" altLang="zh-CN" sz="1100" baseline="0" dirty="0">
                          <a:solidFill>
                            <a:schemeClr val="accent5"/>
                          </a:solidFill>
                          <a:latin typeface="微软雅黑" panose="020B0503020204020204" pitchFamily="34" charset="-122"/>
                          <a:ea typeface="微软雅黑" panose="020B0503020204020204" pitchFamily="34" charset="-122"/>
                        </a:rPr>
                        <a:t>FDA</a:t>
                      </a:r>
                    </a:p>
                    <a:p>
                      <a:pPr algn="ctr"/>
                      <a:r>
                        <a:rPr lang="zh-CN" altLang="en-US" sz="1100" baseline="0" dirty="0">
                          <a:solidFill>
                            <a:schemeClr val="accent5"/>
                          </a:solidFill>
                          <a:latin typeface="微软雅黑" panose="020B0503020204020204" pitchFamily="34" charset="-122"/>
                          <a:ea typeface="微软雅黑" panose="020B0503020204020204" pitchFamily="34" charset="-122"/>
                        </a:rPr>
                        <a:t>完全批准</a:t>
                      </a:r>
                      <a:endParaRPr lang="en-US" altLang="zh-CN" sz="1100" baseline="0" dirty="0">
                        <a:solidFill>
                          <a:schemeClr val="accent5"/>
                        </a:solidFill>
                        <a:latin typeface="微软雅黑" panose="020B0503020204020204" pitchFamily="34" charset="-122"/>
                        <a:ea typeface="微软雅黑" panose="020B0503020204020204" pitchFamily="34" charset="-122"/>
                      </a:endParaRPr>
                    </a:p>
                  </a:txBody>
                  <a:tcPr anchor="ctr">
                    <a:solidFill>
                      <a:schemeClr val="bg2">
                        <a:lumMod val="20000"/>
                        <a:lumOff val="80000"/>
                      </a:schemeClr>
                    </a:solidFill>
                  </a:tcPr>
                </a:tc>
                <a:extLst>
                  <a:ext uri="{0D108BD9-81ED-4DB2-BD59-A6C34878D82A}">
                    <a16:rowId xmlns:a16="http://schemas.microsoft.com/office/drawing/2014/main" val="10002"/>
                  </a:ext>
                </a:extLst>
              </a:tr>
              <a:tr h="370840">
                <a:tc vMerge="1">
                  <a:txBody>
                    <a:bodyPr/>
                    <a:lstStyle/>
                    <a:p>
                      <a:endParaRPr lang="zh-CN"/>
                    </a:p>
                  </a:txBody>
                  <a:tcPr anchor="ctr">
                    <a:solidFill>
                      <a:schemeClr val="bg2">
                        <a:lumMod val="20000"/>
                        <a:lumOff val="80000"/>
                      </a:schemeClr>
                    </a:solidFill>
                  </a:tcPr>
                </a:tc>
                <a:tc>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solidFill>
                      <a:schemeClr val="bg2">
                        <a:lumMod val="20000"/>
                        <a:lumOff val="80000"/>
                      </a:schemeClr>
                    </a:solidFill>
                  </a:tcPr>
                </a:tc>
                <a:tc>
                  <a:txBody>
                    <a:bodyPr/>
                    <a:lstStyle/>
                    <a:p>
                      <a:pPr algn="ctr"/>
                      <a:r>
                        <a:rPr lang="en-US" altLang="zh-CN" sz="1200" dirty="0">
                          <a:solidFill>
                            <a:schemeClr val="accent5"/>
                          </a:solidFill>
                          <a:latin typeface="微软雅黑" panose="020B0503020204020204" pitchFamily="34" charset="-122"/>
                          <a:ea typeface="微软雅黑" panose="020B0503020204020204" pitchFamily="34" charset="-122"/>
                        </a:rPr>
                        <a:t>NCCN</a:t>
                      </a:r>
                      <a:r>
                        <a:rPr lang="zh-CN" altLang="en-US" sz="1200" dirty="0">
                          <a:solidFill>
                            <a:schemeClr val="accent5"/>
                          </a:solidFill>
                          <a:latin typeface="微软雅黑" panose="020B0503020204020204" pitchFamily="34" charset="-122"/>
                          <a:ea typeface="微软雅黑" panose="020B0503020204020204" pitchFamily="34" charset="-122"/>
                        </a:rPr>
                        <a:t>指南</a:t>
                      </a:r>
                    </a:p>
                    <a:p>
                      <a:pPr algn="ctr"/>
                      <a:r>
                        <a:rPr lang="en-US" altLang="zh-CN" sz="1200" b="1" dirty="0">
                          <a:solidFill>
                            <a:schemeClr val="accent5"/>
                          </a:solidFill>
                          <a:latin typeface="微软雅黑" panose="020B0503020204020204" pitchFamily="34" charset="-122"/>
                          <a:ea typeface="微软雅黑" panose="020B0503020204020204" pitchFamily="34" charset="-122"/>
                        </a:rPr>
                        <a:t>CNSC</a:t>
                      </a:r>
                    </a:p>
                    <a:p>
                      <a:pPr algn="ctr"/>
                      <a:r>
                        <a:rPr lang="en-US" altLang="zh-CN" sz="1200" dirty="0">
                          <a:solidFill>
                            <a:schemeClr val="accent5"/>
                          </a:solidFill>
                          <a:latin typeface="微软雅黑" panose="020B0503020204020204" pitchFamily="34" charset="-122"/>
                          <a:ea typeface="微软雅黑" panose="020B0503020204020204" pitchFamily="34" charset="-122"/>
                        </a:rPr>
                        <a:t>2024V1</a:t>
                      </a:r>
                    </a:p>
                  </a:txBody>
                  <a:tcPr anchor="ctr">
                    <a:solidFill>
                      <a:schemeClr val="bg2">
                        <a:lumMod val="20000"/>
                        <a:lumOff val="80000"/>
                      </a:schemeClr>
                    </a:solidFill>
                  </a:tcPr>
                </a:tc>
                <a:tc>
                  <a:txBody>
                    <a:bodyPr/>
                    <a:lstStyle/>
                    <a:p>
                      <a:pPr algn="l">
                        <a:lnSpc>
                          <a:spcPct val="100000"/>
                        </a:lnSpc>
                      </a:pPr>
                      <a:r>
                        <a:rPr lang="zh-CN" altLang="en-US" sz="1100" dirty="0">
                          <a:solidFill>
                            <a:schemeClr val="accent5"/>
                          </a:solidFill>
                          <a:latin typeface="微软雅黑" panose="020B0503020204020204" pitchFamily="34" charset="-122"/>
                          <a:ea typeface="微软雅黑" panose="020B0503020204020204" pitchFamily="34" charset="-122"/>
                        </a:rPr>
                        <a:t>特泊替尼片</a:t>
                      </a:r>
                      <a:r>
                        <a:rPr lang="en-US" altLang="zh-CN" sz="1100" dirty="0">
                          <a:solidFill>
                            <a:schemeClr val="accent5"/>
                          </a:solidFill>
                          <a:latin typeface="微软雅黑" panose="020B0503020204020204" pitchFamily="34" charset="-122"/>
                          <a:ea typeface="微软雅黑" panose="020B0503020204020204" pitchFamily="34" charset="-122"/>
                        </a:rPr>
                        <a:t>: Recommended</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100" dirty="0">
                          <a:solidFill>
                            <a:schemeClr val="accent5"/>
                          </a:solidFill>
                          <a:latin typeface="微软雅黑" panose="020B0503020204020204" pitchFamily="34" charset="-122"/>
                          <a:ea typeface="微软雅黑" panose="020B0503020204020204" pitchFamily="34" charset="-122"/>
                        </a:rPr>
                        <a:t>(</a:t>
                      </a:r>
                      <a:r>
                        <a:rPr lang="zh-CN" altLang="en-US" sz="1100" dirty="0">
                          <a:solidFill>
                            <a:schemeClr val="accent5"/>
                          </a:solidFill>
                          <a:latin typeface="微软雅黑" panose="020B0503020204020204" pitchFamily="34" charset="-122"/>
                          <a:ea typeface="微软雅黑" panose="020B0503020204020204" pitchFamily="34" charset="-122"/>
                        </a:rPr>
                        <a:t>谷美替尼片：未提到</a:t>
                      </a:r>
                      <a:r>
                        <a:rPr lang="en-US" altLang="zh-CN" sz="1100" dirty="0">
                          <a:solidFill>
                            <a:schemeClr val="accent5"/>
                          </a:solidFill>
                          <a:latin typeface="微软雅黑" panose="020B0503020204020204" pitchFamily="34" charset="-122"/>
                          <a:ea typeface="微软雅黑" panose="020B0503020204020204" pitchFamily="34" charset="-122"/>
                        </a:rPr>
                        <a:t>)</a:t>
                      </a:r>
                      <a:endParaRPr lang="zh-CN" altLang="en-US" sz="1100" dirty="0">
                        <a:solidFill>
                          <a:schemeClr val="accent5"/>
                        </a:solidFill>
                        <a:latin typeface="微软雅黑" panose="020B0503020204020204" pitchFamily="34" charset="-122"/>
                        <a:ea typeface="微软雅黑" panose="020B0503020204020204" pitchFamily="34" charset="-122"/>
                      </a:endParaRPr>
                    </a:p>
                  </a:txBody>
                  <a:tcPr anchor="ctr">
                    <a:solidFill>
                      <a:schemeClr val="bg2">
                        <a:lumMod val="20000"/>
                        <a:lumOff val="80000"/>
                      </a:schemeClr>
                    </a:solidFill>
                  </a:tcPr>
                </a:tc>
                <a:tc>
                  <a:txBody>
                    <a:bodyPr/>
                    <a:lstStyle/>
                    <a:p>
                      <a:pPr algn="ctr" rtl="0"/>
                      <a:r>
                        <a:rPr lang="zh-CN" altLang="en-US" sz="1100" kern="1200" dirty="0">
                          <a:solidFill>
                            <a:schemeClr val="accent5"/>
                          </a:solidFill>
                          <a:latin typeface="微软雅黑" panose="020B0503020204020204" pitchFamily="34" charset="-122"/>
                          <a:ea typeface="微软雅黑" panose="020B0503020204020204" pitchFamily="34" charset="-122"/>
                          <a:cs typeface="+mn-cs"/>
                        </a:rPr>
                        <a:t>推荐特泊替尼片用于脑转移的</a:t>
                      </a:r>
                      <a:r>
                        <a:rPr lang="en-US" altLang="zh-CN" sz="1100" kern="1200" dirty="0">
                          <a:solidFill>
                            <a:schemeClr val="accent5"/>
                          </a:solidFill>
                          <a:latin typeface="微软雅黑" panose="020B0503020204020204" pitchFamily="34" charset="-122"/>
                          <a:ea typeface="微软雅黑" panose="020B0503020204020204" pitchFamily="34" charset="-122"/>
                          <a:cs typeface="+mn-cs"/>
                        </a:rPr>
                        <a:t>METex14</a:t>
                      </a:r>
                      <a:r>
                        <a:rPr lang="zh-CN" altLang="en-US" sz="1100" kern="1200" dirty="0">
                          <a:solidFill>
                            <a:schemeClr val="accent5"/>
                          </a:solidFill>
                          <a:latin typeface="微软雅黑" panose="020B0503020204020204" pitchFamily="34" charset="-122"/>
                          <a:ea typeface="微软雅黑" panose="020B0503020204020204" pitchFamily="34" charset="-122"/>
                          <a:cs typeface="+mn-cs"/>
                        </a:rPr>
                        <a:t>跳突患者</a:t>
                      </a:r>
                      <a:endParaRPr lang="en-US" altLang="zh-CN" sz="1100" kern="1200" dirty="0">
                        <a:solidFill>
                          <a:schemeClr val="accent5"/>
                        </a:solidFill>
                        <a:latin typeface="微软雅黑" panose="020B0503020204020204" pitchFamily="34" charset="-122"/>
                        <a:ea typeface="微软雅黑" panose="020B0503020204020204" pitchFamily="34" charset="-122"/>
                        <a:cs typeface="+mn-cs"/>
                      </a:endParaRPr>
                    </a:p>
                    <a:p>
                      <a:pPr algn="ctr" rtl="0"/>
                      <a:r>
                        <a:rPr lang="zh-CN" altLang="en-US" sz="1100" kern="1200" dirty="0">
                          <a:solidFill>
                            <a:schemeClr val="accent5"/>
                          </a:solidFill>
                          <a:latin typeface="微软雅黑" panose="020B0503020204020204" pitchFamily="34" charset="-122"/>
                          <a:ea typeface="微软雅黑" panose="020B0503020204020204" pitchFamily="34" charset="-122"/>
                          <a:cs typeface="+mn-cs"/>
                        </a:rPr>
                        <a:t>唯一脑膜转移推荐</a:t>
                      </a:r>
                      <a:endParaRPr lang="en-US" altLang="zh-CN" sz="1100" kern="1200" dirty="0">
                        <a:solidFill>
                          <a:schemeClr val="accent5"/>
                        </a:solidFill>
                        <a:latin typeface="微软雅黑" panose="020B0503020204020204" pitchFamily="34" charset="-122"/>
                        <a:ea typeface="微软雅黑" panose="020B0503020204020204" pitchFamily="34" charset="-122"/>
                        <a:cs typeface="+mn-cs"/>
                      </a:endParaRPr>
                    </a:p>
                  </a:txBody>
                  <a:tcPr anchor="ctr">
                    <a:solidFill>
                      <a:schemeClr val="bg2">
                        <a:lumMod val="20000"/>
                        <a:lumOff val="80000"/>
                      </a:schemeClr>
                    </a:solidFill>
                  </a:tcPr>
                </a:tc>
                <a:tc vMerge="1">
                  <a:txBody>
                    <a:bodyPr/>
                    <a:lstStyle/>
                    <a:p>
                      <a:endParaRPr lang="zh-CN"/>
                    </a:p>
                  </a:txBody>
                  <a:tcPr anchor="ctr">
                    <a:solidFill>
                      <a:schemeClr val="bg2">
                        <a:lumMod val="20000"/>
                        <a:lumOff val="80000"/>
                      </a:schemeClr>
                    </a:solidFill>
                  </a:tcPr>
                </a:tc>
                <a:extLst>
                  <a:ext uri="{0D108BD9-81ED-4DB2-BD59-A6C34878D82A}">
                    <a16:rowId xmlns:a16="http://schemas.microsoft.com/office/drawing/2014/main" val="10003"/>
                  </a:ext>
                </a:extLst>
              </a:tr>
              <a:tr h="370840">
                <a:tc vMerge="1">
                  <a:txBody>
                    <a:bodyPr/>
                    <a:lstStyle/>
                    <a:p>
                      <a:endParaRPr lang="zh-CN"/>
                    </a:p>
                  </a:txBody>
                  <a:tcPr anchor="ctr">
                    <a:solidFill>
                      <a:schemeClr val="bg2">
                        <a:lumMod val="20000"/>
                        <a:lumOff val="80000"/>
                      </a:schemeClr>
                    </a:solidFill>
                  </a:tcPr>
                </a:tc>
                <a:tc>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solidFill>
                      <a:schemeClr val="bg2">
                        <a:lumMod val="20000"/>
                        <a:lumOff val="80000"/>
                      </a:schemeClr>
                    </a:solidFill>
                  </a:tcPr>
                </a:tc>
                <a:tc>
                  <a:txBody>
                    <a:bodyPr/>
                    <a:lstStyle/>
                    <a:p>
                      <a:pPr algn="ctr"/>
                      <a:r>
                        <a:rPr lang="en-US" altLang="zh-CN" sz="1200" dirty="0">
                          <a:solidFill>
                            <a:schemeClr val="accent5"/>
                          </a:solidFill>
                          <a:latin typeface="微软雅黑" panose="020B0503020204020204" pitchFamily="34" charset="-122"/>
                          <a:ea typeface="微软雅黑" panose="020B0503020204020204" pitchFamily="34" charset="-122"/>
                        </a:rPr>
                        <a:t>ASCO</a:t>
                      </a:r>
                      <a:r>
                        <a:rPr lang="zh-CN" altLang="en-US" sz="1200" dirty="0">
                          <a:solidFill>
                            <a:schemeClr val="accent5"/>
                          </a:solidFill>
                          <a:latin typeface="微软雅黑" panose="020B0503020204020204" pitchFamily="34" charset="-122"/>
                          <a:ea typeface="微软雅黑" panose="020B0503020204020204" pitchFamily="34" charset="-122"/>
                        </a:rPr>
                        <a:t>指南</a:t>
                      </a:r>
                      <a:endParaRPr lang="en-US" altLang="zh-CN" sz="1200" dirty="0">
                        <a:solidFill>
                          <a:schemeClr val="accent5"/>
                        </a:solidFill>
                        <a:latin typeface="微软雅黑" panose="020B0503020204020204" pitchFamily="34" charset="-122"/>
                        <a:ea typeface="微软雅黑" panose="020B0503020204020204" pitchFamily="34" charset="-122"/>
                      </a:endParaRPr>
                    </a:p>
                    <a:p>
                      <a:pPr algn="ctr"/>
                      <a:r>
                        <a:rPr lang="en-US" altLang="zh-CN" sz="1200" b="1" dirty="0">
                          <a:solidFill>
                            <a:schemeClr val="accent5"/>
                          </a:solidFill>
                          <a:latin typeface="微软雅黑" panose="020B0503020204020204" pitchFamily="34" charset="-122"/>
                          <a:ea typeface="微软雅黑" panose="020B0503020204020204" pitchFamily="34" charset="-122"/>
                        </a:rPr>
                        <a:t>NSCLC</a:t>
                      </a:r>
                    </a:p>
                    <a:p>
                      <a:pPr algn="ctr"/>
                      <a:r>
                        <a:rPr lang="en-US" altLang="zh-CN" sz="1200" dirty="0">
                          <a:solidFill>
                            <a:schemeClr val="accent5"/>
                          </a:solidFill>
                          <a:latin typeface="微软雅黑" panose="020B0503020204020204" pitchFamily="34" charset="-122"/>
                          <a:ea typeface="微软雅黑" panose="020B0503020204020204" pitchFamily="34" charset="-122"/>
                        </a:rPr>
                        <a:t>2023</a:t>
                      </a:r>
                    </a:p>
                  </a:txBody>
                  <a:tcPr anchor="ctr">
                    <a:solidFill>
                      <a:schemeClr val="bg2">
                        <a:lumMod val="20000"/>
                        <a:lumOff val="80000"/>
                      </a:schemeClr>
                    </a:solidFill>
                  </a:tcPr>
                </a:tc>
                <a:tc>
                  <a:txBody>
                    <a:bodyPr/>
                    <a:lstStyle/>
                    <a:p>
                      <a:pPr algn="l">
                        <a:lnSpc>
                          <a:spcPct val="100000"/>
                        </a:lnSpc>
                      </a:pPr>
                      <a:r>
                        <a:rPr lang="zh-CN" altLang="en-US" sz="1100" dirty="0">
                          <a:solidFill>
                            <a:schemeClr val="accent5"/>
                          </a:solidFill>
                          <a:latin typeface="微软雅黑" panose="020B0503020204020204" pitchFamily="34" charset="-122"/>
                          <a:ea typeface="微软雅黑" panose="020B0503020204020204" pitchFamily="34" charset="-122"/>
                        </a:rPr>
                        <a:t>特泊替尼片</a:t>
                      </a:r>
                      <a:r>
                        <a:rPr lang="en-US" altLang="zh-CN" sz="1100" dirty="0">
                          <a:solidFill>
                            <a:schemeClr val="accent5"/>
                          </a:solidFill>
                          <a:latin typeface="微软雅黑" panose="020B0503020204020204" pitchFamily="34" charset="-122"/>
                          <a:ea typeface="微软雅黑" panose="020B0503020204020204" pitchFamily="34" charset="-122"/>
                        </a:rPr>
                        <a:t>: Strong</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100" dirty="0">
                          <a:solidFill>
                            <a:schemeClr val="accent5"/>
                          </a:solidFill>
                          <a:latin typeface="微软雅黑" panose="020B0503020204020204" pitchFamily="34" charset="-122"/>
                          <a:ea typeface="微软雅黑" panose="020B0503020204020204" pitchFamily="34" charset="-122"/>
                        </a:rPr>
                        <a:t>(</a:t>
                      </a:r>
                      <a:r>
                        <a:rPr lang="zh-CN" altLang="en-US" sz="1100" dirty="0">
                          <a:solidFill>
                            <a:schemeClr val="accent5"/>
                          </a:solidFill>
                          <a:latin typeface="微软雅黑" panose="020B0503020204020204" pitchFamily="34" charset="-122"/>
                          <a:ea typeface="微软雅黑" panose="020B0503020204020204" pitchFamily="34" charset="-122"/>
                        </a:rPr>
                        <a:t>谷美替尼片：未提到</a:t>
                      </a:r>
                      <a:r>
                        <a:rPr lang="en-US" altLang="zh-CN" sz="1100" dirty="0">
                          <a:solidFill>
                            <a:schemeClr val="accent5"/>
                          </a:solidFill>
                          <a:latin typeface="微软雅黑" panose="020B0503020204020204" pitchFamily="34" charset="-122"/>
                          <a:ea typeface="微软雅黑" panose="020B0503020204020204" pitchFamily="34" charset="-122"/>
                        </a:rPr>
                        <a:t>)</a:t>
                      </a:r>
                      <a:endParaRPr lang="zh-CN" altLang="en-US" sz="1100" dirty="0">
                        <a:solidFill>
                          <a:schemeClr val="accent5"/>
                        </a:solidFill>
                        <a:latin typeface="微软雅黑" panose="020B0503020204020204" pitchFamily="34" charset="-122"/>
                        <a:ea typeface="微软雅黑" panose="020B0503020204020204" pitchFamily="34" charset="-122"/>
                      </a:endParaRPr>
                    </a:p>
                  </a:txBody>
                  <a:tcPr anchor="ctr">
                    <a:solidFill>
                      <a:schemeClr val="bg2">
                        <a:lumMod val="20000"/>
                        <a:lumOff val="80000"/>
                      </a:schemeClr>
                    </a:solidFill>
                  </a:tcPr>
                </a:tc>
                <a:tc>
                  <a:txBody>
                    <a:bodyPr/>
                    <a:lstStyle/>
                    <a:p>
                      <a:pPr algn="ctr"/>
                      <a:r>
                        <a:rPr lang="zh-CN" altLang="en-US" sz="1100" dirty="0">
                          <a:solidFill>
                            <a:schemeClr val="accent5"/>
                          </a:solidFill>
                          <a:latin typeface="微软雅黑" panose="020B0503020204020204" pitchFamily="34" charset="-122"/>
                          <a:ea typeface="微软雅黑" panose="020B0503020204020204" pitchFamily="34" charset="-122"/>
                        </a:rPr>
                        <a:t>推荐特泊替尼片一线，≥二线治疗</a:t>
                      </a:r>
                      <a:endParaRPr lang="en-US" altLang="zh-CN" sz="1100" baseline="30000" dirty="0">
                        <a:solidFill>
                          <a:schemeClr val="accent5"/>
                        </a:solidFill>
                        <a:latin typeface="微软雅黑" panose="020B0503020204020204" pitchFamily="34" charset="-122"/>
                        <a:ea typeface="微软雅黑" panose="020B0503020204020204" pitchFamily="34" charset="-122"/>
                      </a:endParaRPr>
                    </a:p>
                  </a:txBody>
                  <a:tcPr anchor="ctr">
                    <a:solidFill>
                      <a:schemeClr val="bg2">
                        <a:lumMod val="20000"/>
                        <a:lumOff val="80000"/>
                      </a:schemeClr>
                    </a:solidFill>
                  </a:tcPr>
                </a:tc>
                <a:tc vMerge="1">
                  <a:txBody>
                    <a:bodyPr/>
                    <a:lstStyle/>
                    <a:p>
                      <a:endParaRPr lang="zh-CN"/>
                    </a:p>
                  </a:txBody>
                  <a:tcPr anchor="ctr">
                    <a:solidFill>
                      <a:schemeClr val="bg2">
                        <a:lumMod val="20000"/>
                        <a:lumOff val="80000"/>
                      </a:schemeClr>
                    </a:solidFill>
                  </a:tcPr>
                </a:tc>
                <a:extLst>
                  <a:ext uri="{0D108BD9-81ED-4DB2-BD59-A6C34878D82A}">
                    <a16:rowId xmlns:a16="http://schemas.microsoft.com/office/drawing/2014/main" val="10004"/>
                  </a:ext>
                </a:extLst>
              </a:tr>
              <a:tr h="370840">
                <a:tc>
                  <a:txBody>
                    <a:bodyPr/>
                    <a:lstStyle/>
                    <a:p>
                      <a:pPr algn="ctr"/>
                      <a:r>
                        <a:rPr lang="zh-CN" altLang="en-US" sz="1200" b="1" dirty="0">
                          <a:solidFill>
                            <a:schemeClr val="accent5"/>
                          </a:solidFill>
                          <a:latin typeface="微软雅黑" panose="020B0503020204020204" pitchFamily="34" charset="-122"/>
                          <a:ea typeface="微软雅黑" panose="020B0503020204020204" pitchFamily="34" charset="-122"/>
                        </a:rPr>
                        <a:t>欧盟</a:t>
                      </a:r>
                    </a:p>
                  </a:txBody>
                  <a:tcPr anchor="ctr">
                    <a:solidFill>
                      <a:schemeClr val="bg2">
                        <a:lumMod val="20000"/>
                        <a:lumOff val="80000"/>
                      </a:schemeClr>
                    </a:solidFill>
                  </a:tcPr>
                </a:tc>
                <a:tc>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solidFill>
                      <a:schemeClr val="bg2">
                        <a:lumMod val="20000"/>
                        <a:lumOff val="80000"/>
                      </a:schemeClr>
                    </a:solidFill>
                  </a:tcPr>
                </a:tc>
                <a:tc>
                  <a:txBody>
                    <a:bodyPr/>
                    <a:lstStyle/>
                    <a:p>
                      <a:pPr algn="ctr"/>
                      <a:r>
                        <a:rPr lang="en-US" altLang="zh-CN" sz="1200" dirty="0">
                          <a:solidFill>
                            <a:schemeClr val="accent5"/>
                          </a:solidFill>
                          <a:latin typeface="微软雅黑" panose="020B0503020204020204" pitchFamily="34" charset="-122"/>
                          <a:ea typeface="微软雅黑" panose="020B0503020204020204" pitchFamily="34" charset="-122"/>
                        </a:rPr>
                        <a:t>ESMO</a:t>
                      </a:r>
                      <a:r>
                        <a:rPr lang="zh-CN" altLang="en-US" sz="1200" dirty="0">
                          <a:solidFill>
                            <a:schemeClr val="accent5"/>
                          </a:solidFill>
                          <a:latin typeface="微软雅黑" panose="020B0503020204020204" pitchFamily="34" charset="-122"/>
                          <a:ea typeface="微软雅黑" panose="020B0503020204020204" pitchFamily="34" charset="-122"/>
                        </a:rPr>
                        <a:t>指南</a:t>
                      </a:r>
                      <a:endParaRPr lang="en-US" altLang="zh-CN" sz="1200" dirty="0">
                        <a:solidFill>
                          <a:schemeClr val="accent5"/>
                        </a:solidFill>
                        <a:latin typeface="微软雅黑" panose="020B0503020204020204" pitchFamily="34" charset="-122"/>
                        <a:ea typeface="微软雅黑" panose="020B0503020204020204" pitchFamily="34" charset="-122"/>
                      </a:endParaRPr>
                    </a:p>
                    <a:p>
                      <a:pPr algn="ctr"/>
                      <a:r>
                        <a:rPr lang="en-US" altLang="zh-CN" sz="1200" b="1" dirty="0">
                          <a:solidFill>
                            <a:schemeClr val="accent5"/>
                          </a:solidFill>
                          <a:latin typeface="微软雅黑" panose="020B0503020204020204" pitchFamily="34" charset="-122"/>
                          <a:ea typeface="微软雅黑" panose="020B0503020204020204" pitchFamily="34" charset="-122"/>
                        </a:rPr>
                        <a:t>NSCLC</a:t>
                      </a:r>
                    </a:p>
                    <a:p>
                      <a:pPr algn="ctr"/>
                      <a:r>
                        <a:rPr lang="en-US" altLang="zh-CN" sz="1200" dirty="0">
                          <a:solidFill>
                            <a:schemeClr val="accent5"/>
                          </a:solidFill>
                          <a:latin typeface="微软雅黑" panose="020B0503020204020204" pitchFamily="34" charset="-122"/>
                          <a:ea typeface="微软雅黑" panose="020B0503020204020204" pitchFamily="34" charset="-122"/>
                        </a:rPr>
                        <a:t>2023</a:t>
                      </a:r>
                      <a:endParaRPr lang="zh-CN" altLang="en-US" sz="1200" dirty="0">
                        <a:solidFill>
                          <a:schemeClr val="accent5"/>
                        </a:solidFill>
                        <a:latin typeface="微软雅黑" panose="020B0503020204020204" pitchFamily="34" charset="-122"/>
                        <a:ea typeface="微软雅黑" panose="020B0503020204020204" pitchFamily="34" charset="-122"/>
                      </a:endParaRPr>
                    </a:p>
                  </a:txBody>
                  <a:tcPr anchor="ctr">
                    <a:solidFill>
                      <a:schemeClr val="bg2">
                        <a:lumMod val="20000"/>
                        <a:lumOff val="80000"/>
                      </a:schemeClr>
                    </a:solidFill>
                  </a:tcPr>
                </a:tc>
                <a:tc>
                  <a:txBody>
                    <a:bodyPr/>
                    <a:lstStyle/>
                    <a:p>
                      <a:pPr algn="l">
                        <a:lnSpc>
                          <a:spcPct val="100000"/>
                        </a:lnSpc>
                      </a:pPr>
                      <a:r>
                        <a:rPr lang="zh-CN" altLang="en-US" sz="1100" dirty="0">
                          <a:solidFill>
                            <a:schemeClr val="accent5"/>
                          </a:solidFill>
                          <a:latin typeface="微软雅黑" panose="020B0503020204020204" pitchFamily="34" charset="-122"/>
                          <a:ea typeface="微软雅黑" panose="020B0503020204020204" pitchFamily="34" charset="-122"/>
                        </a:rPr>
                        <a:t>特泊替尼片</a:t>
                      </a:r>
                      <a:r>
                        <a:rPr lang="en-US" altLang="zh-CN" sz="1100" dirty="0">
                          <a:solidFill>
                            <a:schemeClr val="accent5"/>
                          </a:solidFill>
                          <a:latin typeface="微软雅黑" panose="020B0503020204020204" pitchFamily="34" charset="-122"/>
                          <a:ea typeface="微软雅黑" panose="020B0503020204020204" pitchFamily="34" charset="-122"/>
                        </a:rPr>
                        <a:t>: III A</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100" dirty="0">
                          <a:solidFill>
                            <a:schemeClr val="accent5"/>
                          </a:solidFill>
                          <a:latin typeface="微软雅黑" panose="020B0503020204020204" pitchFamily="34" charset="-122"/>
                          <a:ea typeface="微软雅黑" panose="020B0503020204020204" pitchFamily="34" charset="-122"/>
                        </a:rPr>
                        <a:t>(</a:t>
                      </a:r>
                      <a:r>
                        <a:rPr lang="zh-CN" altLang="en-US" sz="1100" dirty="0">
                          <a:solidFill>
                            <a:schemeClr val="accent5"/>
                          </a:solidFill>
                          <a:latin typeface="微软雅黑" panose="020B0503020204020204" pitchFamily="34" charset="-122"/>
                          <a:ea typeface="微软雅黑" panose="020B0503020204020204" pitchFamily="34" charset="-122"/>
                        </a:rPr>
                        <a:t>谷美替尼片：未提到</a:t>
                      </a:r>
                      <a:r>
                        <a:rPr lang="en-US" altLang="zh-CN" sz="1100" dirty="0">
                          <a:solidFill>
                            <a:schemeClr val="accent5"/>
                          </a:solidFill>
                          <a:latin typeface="微软雅黑" panose="020B0503020204020204" pitchFamily="34" charset="-122"/>
                          <a:ea typeface="微软雅黑" panose="020B0503020204020204" pitchFamily="34" charset="-122"/>
                        </a:rPr>
                        <a:t>)</a:t>
                      </a:r>
                      <a:endParaRPr lang="zh-CN" altLang="en-US" sz="1100" dirty="0">
                        <a:solidFill>
                          <a:schemeClr val="accent5"/>
                        </a:solidFill>
                        <a:latin typeface="微软雅黑" panose="020B0503020204020204" pitchFamily="34" charset="-122"/>
                        <a:ea typeface="微软雅黑" panose="020B0503020204020204" pitchFamily="34" charset="-122"/>
                      </a:endParaRPr>
                    </a:p>
                  </a:txBody>
                  <a:tcPr anchor="ctr">
                    <a:solidFill>
                      <a:schemeClr val="bg2">
                        <a:lumMod val="20000"/>
                        <a:lumOff val="80000"/>
                      </a:schemeClr>
                    </a:solidFill>
                  </a:tcPr>
                </a:tc>
                <a:tc>
                  <a:txBody>
                    <a:bodyPr/>
                    <a:lstStyle/>
                    <a:p>
                      <a:pPr algn="ctr"/>
                      <a:r>
                        <a:rPr lang="zh-CN" altLang="en-US" sz="1100" dirty="0">
                          <a:solidFill>
                            <a:schemeClr val="accent5"/>
                          </a:solidFill>
                          <a:latin typeface="微软雅黑" panose="020B0503020204020204" pitchFamily="34" charset="-122"/>
                          <a:ea typeface="微软雅黑" panose="020B0503020204020204" pitchFamily="34" charset="-122"/>
                        </a:rPr>
                        <a:t>推荐特泊替尼片一线，≥二线治疗</a:t>
                      </a:r>
                      <a:endParaRPr lang="en-US" altLang="zh-CN" sz="1100" baseline="30000" dirty="0">
                        <a:solidFill>
                          <a:schemeClr val="accent5"/>
                        </a:solidFill>
                        <a:latin typeface="微软雅黑" panose="020B0503020204020204" pitchFamily="34" charset="-122"/>
                        <a:ea typeface="微软雅黑" panose="020B0503020204020204" pitchFamily="34" charset="-122"/>
                      </a:endParaRPr>
                    </a:p>
                  </a:txBody>
                  <a:tcPr anchor="ctr">
                    <a:solidFill>
                      <a:schemeClr val="bg2">
                        <a:lumMod val="20000"/>
                        <a:lumOff val="80000"/>
                      </a:schemeClr>
                    </a:solidFill>
                  </a:tcPr>
                </a:tc>
                <a:tc>
                  <a:txBody>
                    <a:bodyPr/>
                    <a:lstStyle/>
                    <a:p>
                      <a:pPr algn="ctr"/>
                      <a:r>
                        <a:rPr lang="en-US" altLang="zh-CN" sz="1100" baseline="0" dirty="0">
                          <a:solidFill>
                            <a:schemeClr val="accent5"/>
                          </a:solidFill>
                          <a:latin typeface="微软雅黑" panose="020B0503020204020204" pitchFamily="34" charset="-122"/>
                          <a:ea typeface="微软雅黑" panose="020B0503020204020204" pitchFamily="34" charset="-122"/>
                        </a:rPr>
                        <a:t>EMEA</a:t>
                      </a:r>
                    </a:p>
                    <a:p>
                      <a:pPr algn="ctr"/>
                      <a:r>
                        <a:rPr lang="zh-CN" altLang="en-US" sz="1100" baseline="0" dirty="0">
                          <a:solidFill>
                            <a:schemeClr val="accent5"/>
                          </a:solidFill>
                          <a:latin typeface="微软雅黑" panose="020B0503020204020204" pitchFamily="34" charset="-122"/>
                          <a:ea typeface="微软雅黑" panose="020B0503020204020204" pitchFamily="34" charset="-122"/>
                        </a:rPr>
                        <a:t>完全批准</a:t>
                      </a:r>
                      <a:r>
                        <a:rPr lang="en-US" altLang="zh-CN" sz="1100" baseline="30000" dirty="0">
                          <a:solidFill>
                            <a:schemeClr val="accent5"/>
                          </a:solidFill>
                          <a:latin typeface="微软雅黑" panose="020B0503020204020204" pitchFamily="34" charset="-122"/>
                          <a:ea typeface="微软雅黑" panose="020B0503020204020204" pitchFamily="34" charset="-122"/>
                        </a:rPr>
                        <a:t>*</a:t>
                      </a:r>
                    </a:p>
                    <a:p>
                      <a:pPr algn="ctr"/>
                      <a:endParaRPr lang="zh-CN" altLang="en-US" sz="1100" baseline="0" dirty="0">
                        <a:solidFill>
                          <a:schemeClr val="accent5"/>
                        </a:solidFill>
                        <a:latin typeface="微软雅黑" panose="020B0503020204020204" pitchFamily="34" charset="-122"/>
                        <a:ea typeface="微软雅黑" panose="020B0503020204020204" pitchFamily="34" charset="-122"/>
                      </a:endParaRPr>
                    </a:p>
                  </a:txBody>
                  <a:tcPr anchor="ctr">
                    <a:solidFill>
                      <a:schemeClr val="bg2">
                        <a:lumMod val="20000"/>
                        <a:lumOff val="80000"/>
                      </a:schemeClr>
                    </a:solidFill>
                  </a:tcPr>
                </a:tc>
                <a:extLst>
                  <a:ext uri="{0D108BD9-81ED-4DB2-BD59-A6C34878D82A}">
                    <a16:rowId xmlns:a16="http://schemas.microsoft.com/office/drawing/2014/main" val="10005"/>
                  </a:ext>
                </a:extLst>
              </a:tr>
            </a:tbl>
          </a:graphicData>
        </a:graphic>
      </p:graphicFrame>
      <p:pic>
        <p:nvPicPr>
          <p:cNvPr id="7" name="图片 6">
            <a:extLst>
              <a:ext uri="{FF2B5EF4-FFF2-40B4-BE49-F238E27FC236}">
                <a16:creationId xmlns:a16="http://schemas.microsoft.com/office/drawing/2014/main" id="{67B18EE2-DDDB-FBDA-8270-A8509860FAF5}"/>
              </a:ext>
            </a:extLst>
          </p:cNvPr>
          <p:cNvPicPr>
            <a:picLocks noChangeAspect="1"/>
          </p:cNvPicPr>
          <p:nvPr/>
        </p:nvPicPr>
        <p:blipFill rotWithShape="1">
          <a:blip r:embed="rId2"/>
          <a:srcRect l="25944" t="25091" r="24825" b="44001"/>
          <a:stretch>
            <a:fillRect/>
          </a:stretch>
        </p:blipFill>
        <p:spPr>
          <a:xfrm>
            <a:off x="1286915" y="4758890"/>
            <a:ext cx="836688" cy="315217"/>
          </a:xfrm>
          <a:prstGeom prst="rect">
            <a:avLst/>
          </a:prstGeom>
          <a:ln>
            <a:noFill/>
          </a:ln>
          <a:effectLst>
            <a:outerShdw blurRad="292100" dist="139700" dir="2700000" algn="tl" rotWithShape="0">
              <a:srgbClr val="333333">
                <a:alpha val="65000"/>
              </a:srgbClr>
            </a:outerShdw>
          </a:effectLst>
        </p:spPr>
      </p:pic>
      <p:pic>
        <p:nvPicPr>
          <p:cNvPr id="8" name="图片 7">
            <a:extLst>
              <a:ext uri="{FF2B5EF4-FFF2-40B4-BE49-F238E27FC236}">
                <a16:creationId xmlns:a16="http://schemas.microsoft.com/office/drawing/2014/main" id="{5D099F01-5342-1AA2-505A-66E3CC0A2A0F}"/>
              </a:ext>
            </a:extLst>
          </p:cNvPr>
          <p:cNvPicPr>
            <a:picLocks noChangeAspect="1"/>
          </p:cNvPicPr>
          <p:nvPr/>
        </p:nvPicPr>
        <p:blipFill rotWithShape="1">
          <a:blip r:embed="rId3"/>
          <a:srcRect t="23994" r="36993" b="25059"/>
          <a:stretch>
            <a:fillRect/>
          </a:stretch>
        </p:blipFill>
        <p:spPr>
          <a:xfrm>
            <a:off x="1286915" y="5386818"/>
            <a:ext cx="836688" cy="315217"/>
          </a:xfrm>
          <a:prstGeom prst="rect">
            <a:avLst/>
          </a:prstGeom>
          <a:ln>
            <a:noFill/>
          </a:ln>
          <a:effectLst>
            <a:outerShdw blurRad="292100" dist="139700" dir="2700000" algn="tl" rotWithShape="0">
              <a:srgbClr val="333333">
                <a:alpha val="65000"/>
              </a:srgbClr>
            </a:outerShdw>
          </a:effectLst>
        </p:spPr>
      </p:pic>
      <p:sp>
        <p:nvSpPr>
          <p:cNvPr id="9" name="文本框 8">
            <a:extLst>
              <a:ext uri="{FF2B5EF4-FFF2-40B4-BE49-F238E27FC236}">
                <a16:creationId xmlns:a16="http://schemas.microsoft.com/office/drawing/2014/main" id="{A7410DE3-AFEF-8507-C259-E12B00CCC5D0}"/>
              </a:ext>
            </a:extLst>
          </p:cNvPr>
          <p:cNvSpPr txBox="1"/>
          <p:nvPr/>
        </p:nvSpPr>
        <p:spPr>
          <a:xfrm>
            <a:off x="703605" y="971832"/>
            <a:ext cx="9547200" cy="83099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特泊替尼片注册研究</a:t>
            </a:r>
            <a:r>
              <a:rPr kumimoji="0" lang="en-US" altLang="zh-CN"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VISION</a:t>
            </a:r>
            <a:r>
              <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在全球</a:t>
            </a:r>
            <a:r>
              <a:rPr kumimoji="0" lang="en-US" altLang="zh-CN" sz="2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15</a:t>
            </a:r>
            <a:r>
              <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个国家的</a:t>
            </a:r>
            <a:r>
              <a:rPr kumimoji="0" lang="en-US" altLang="zh-CN" sz="2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130</a:t>
            </a:r>
            <a:r>
              <a:rPr kumimoji="0" lang="en-US" altLang="zh-CN"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a:t>
            </a:r>
            <a:r>
              <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中心开展</a:t>
            </a:r>
            <a:endParaRPr kumimoji="0" lang="en-US" altLang="zh-CN"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全球已超过</a:t>
            </a:r>
            <a:r>
              <a:rPr kumimoji="0" lang="en-US" altLang="zh-CN" sz="2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30+</a:t>
            </a:r>
            <a:r>
              <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国家和地区获得</a:t>
            </a:r>
            <a:r>
              <a:rPr kumimoji="0" lang="zh-CN" altLang="en-US" sz="2000" b="1" i="0" u="none" strike="noStrike" kern="1200" cap="none" spc="0" normalizeH="0" baseline="0" noProof="0" dirty="0">
                <a:ln>
                  <a:noFill/>
                </a:ln>
                <a:solidFill>
                  <a:srgbClr val="FFA300"/>
                </a:solidFill>
                <a:effectLst/>
                <a:uLnTx/>
                <a:uFillTx/>
                <a:latin typeface="微软雅黑" panose="020B0503020204020204" pitchFamily="34" charset="-122"/>
                <a:ea typeface="微软雅黑" panose="020B0503020204020204" pitchFamily="34" charset="-122"/>
                <a:cs typeface="+mn-cs"/>
              </a:rPr>
              <a:t>完全批准</a:t>
            </a:r>
            <a:r>
              <a:rPr kumimoji="0" lang="zh-CN" altLang="en-US" sz="16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，疗效和安全性在真实世界中得到验证</a:t>
            </a:r>
          </a:p>
        </p:txBody>
      </p:sp>
      <p:pic>
        <p:nvPicPr>
          <p:cNvPr id="10" name="图片 9">
            <a:extLst>
              <a:ext uri="{FF2B5EF4-FFF2-40B4-BE49-F238E27FC236}">
                <a16:creationId xmlns:a16="http://schemas.microsoft.com/office/drawing/2014/main" id="{87A83BB7-8ECF-D3ED-75A1-84DFCDAC9D64}"/>
              </a:ext>
            </a:extLst>
          </p:cNvPr>
          <p:cNvPicPr>
            <a:picLocks noChangeAspect="1"/>
          </p:cNvPicPr>
          <p:nvPr/>
        </p:nvPicPr>
        <p:blipFill>
          <a:blip r:embed="rId4"/>
          <a:stretch>
            <a:fillRect/>
          </a:stretch>
        </p:blipFill>
        <p:spPr>
          <a:xfrm>
            <a:off x="1294945" y="3544406"/>
            <a:ext cx="1058043" cy="398907"/>
          </a:xfrm>
          <a:prstGeom prst="rect">
            <a:avLst/>
          </a:prstGeom>
          <a:ln>
            <a:noFill/>
          </a:ln>
          <a:effectLst>
            <a:outerShdw blurRad="292100" dist="139700" dir="2700000" algn="tl" rotWithShape="0">
              <a:srgbClr val="333333">
                <a:alpha val="65000"/>
              </a:srgbClr>
            </a:outerShdw>
          </a:effectLst>
        </p:spPr>
      </p:pic>
      <p:pic>
        <p:nvPicPr>
          <p:cNvPr id="11" name="图片 10">
            <a:extLst>
              <a:ext uri="{FF2B5EF4-FFF2-40B4-BE49-F238E27FC236}">
                <a16:creationId xmlns:a16="http://schemas.microsoft.com/office/drawing/2014/main" id="{C53E5FFA-95AC-DC24-629A-954604D31290}"/>
              </a:ext>
            </a:extLst>
          </p:cNvPr>
          <p:cNvPicPr>
            <a:picLocks noChangeAspect="1"/>
          </p:cNvPicPr>
          <p:nvPr/>
        </p:nvPicPr>
        <p:blipFill>
          <a:blip r:embed="rId5"/>
          <a:stretch>
            <a:fillRect/>
          </a:stretch>
        </p:blipFill>
        <p:spPr>
          <a:xfrm>
            <a:off x="1247403" y="2546844"/>
            <a:ext cx="956125" cy="370351"/>
          </a:xfrm>
          <a:prstGeom prst="rect">
            <a:avLst/>
          </a:prstGeom>
          <a:ln>
            <a:noFill/>
          </a:ln>
          <a:effectLst>
            <a:outerShdw blurRad="292100" dist="139700" dir="2700000" algn="tl" rotWithShape="0">
              <a:srgbClr val="333333">
                <a:alpha val="65000"/>
              </a:srgbClr>
            </a:outerShdw>
          </a:effectLst>
        </p:spPr>
      </p:pic>
      <p:sp>
        <p:nvSpPr>
          <p:cNvPr id="12" name="文本框 11">
            <a:extLst>
              <a:ext uri="{FF2B5EF4-FFF2-40B4-BE49-F238E27FC236}">
                <a16:creationId xmlns:a16="http://schemas.microsoft.com/office/drawing/2014/main" id="{E34BA2F2-1CA9-5121-3AE0-6A288121EEE7}"/>
              </a:ext>
            </a:extLst>
          </p:cNvPr>
          <p:cNvSpPr txBox="1"/>
          <p:nvPr/>
        </p:nvSpPr>
        <p:spPr>
          <a:xfrm>
            <a:off x="7023973" y="5618264"/>
            <a:ext cx="762000"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zh-CN" altLang="en-US" sz="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二线</a:t>
            </a:r>
            <a:r>
              <a:rPr kumimoji="0" lang="en-US" altLang="zh-CN" sz="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zh-CN" altLang="en-US" sz="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后线</a:t>
            </a:r>
          </a:p>
        </p:txBody>
      </p:sp>
      <p:sp>
        <p:nvSpPr>
          <p:cNvPr id="13" name="TextBox 9">
            <a:extLst>
              <a:ext uri="{FF2B5EF4-FFF2-40B4-BE49-F238E27FC236}">
                <a16:creationId xmlns:a16="http://schemas.microsoft.com/office/drawing/2014/main" id="{FE1D232C-A9BC-E3F2-218D-6579345FFA6E}"/>
              </a:ext>
            </a:extLst>
          </p:cNvPr>
          <p:cNvSpPr txBox="1"/>
          <p:nvPr/>
        </p:nvSpPr>
        <p:spPr>
          <a:xfrm>
            <a:off x="1294866" y="6500509"/>
            <a:ext cx="10193530" cy="286232"/>
          </a:xfrm>
          <a:prstGeom prst="rect">
            <a:avLst/>
          </a:prstGeom>
          <a:noFill/>
        </p:spPr>
        <p:txBody>
          <a:bodyPr wrap="square" rtlCol="0">
            <a:spAutoFit/>
          </a:bodyPr>
          <a:lstStyle/>
          <a:p>
            <a:pPr marL="0" marR="0" lvl="0" indent="0" algn="l" defTabSz="1219200" rtl="0" eaLnBrk="1" fontAlgn="auto" latinLnBrk="0" hangingPunct="1">
              <a:lnSpc>
                <a:spcPct val="90000"/>
              </a:lnSpc>
              <a:spcBef>
                <a:spcPts val="0"/>
              </a:spcBef>
              <a:spcAft>
                <a:spcPts val="0"/>
              </a:spcAft>
              <a:buClrTx/>
              <a:buSzTx/>
              <a:buFontTx/>
              <a:buNone/>
              <a:tabLst/>
              <a:defRPr/>
            </a:pPr>
            <a:r>
              <a:rPr kumimoji="0" lang="en-US" altLang="zh-CN" sz="600" b="0" i="0" u="none" strike="noStrike" kern="1200" cap="none" spc="1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1.</a:t>
            </a:r>
            <a:r>
              <a:rPr kumimoji="0" lang="zh-CN" altLang="en-US" sz="600" b="0" i="0" u="none" strike="noStrike" kern="1200" cap="none" spc="1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中国临床肿瘤学会 （</a:t>
            </a:r>
            <a:r>
              <a:rPr kumimoji="0" lang="en-US" altLang="zh-CN" sz="600" b="0" i="0" u="none" strike="noStrike" kern="1200" cap="none" spc="1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CSCO</a:t>
            </a:r>
            <a:r>
              <a:rPr kumimoji="0" lang="zh-CN" altLang="en-US" sz="600" b="0" i="0" u="none" strike="noStrike" kern="1200" cap="none" spc="1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）非小细胞肺癌诊疗指南</a:t>
            </a:r>
            <a:r>
              <a:rPr kumimoji="0" lang="en-US" altLang="zh-CN" sz="600" b="0" i="0" u="none" strike="noStrike" kern="1200" cap="none" spc="1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2024.</a:t>
            </a:r>
            <a:r>
              <a:rPr kumimoji="0" lang="zh-CN" altLang="en-US" sz="600" b="0" i="0" u="none" strike="noStrike" kern="1200" cap="none" spc="1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 </a:t>
            </a:r>
            <a:r>
              <a:rPr kumimoji="0" lang="en-US" altLang="zh-CN" sz="600" b="0" i="0" u="none" strike="noStrike" kern="1200" cap="none" spc="1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2. NCCN NSCLC</a:t>
            </a:r>
            <a:r>
              <a:rPr kumimoji="0" lang="zh-CN" altLang="en-US" sz="600" b="0" i="0" u="none" strike="noStrike" kern="1200" cap="none" spc="1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指南</a:t>
            </a:r>
            <a:r>
              <a:rPr kumimoji="0" lang="en-US" altLang="zh-CN" sz="600" b="0" i="0" u="none" strike="noStrike" kern="1200" cap="none" spc="1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2024 V4;</a:t>
            </a:r>
            <a:r>
              <a:rPr kumimoji="0" lang="zh-CN" altLang="en-US" sz="600" b="0" i="0" u="none" strike="noStrike" kern="1200" cap="none" spc="1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 </a:t>
            </a:r>
            <a:r>
              <a:rPr kumimoji="0" lang="en-US" altLang="zh-CN" sz="600" b="0" i="0" u="none" strike="noStrike" kern="1200" cap="none" spc="1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3.NCCN CNS </a:t>
            </a:r>
            <a:r>
              <a:rPr kumimoji="0" lang="zh-CN" altLang="en-US" sz="600" b="0" i="0" u="none" strike="noStrike" kern="1200" cap="none" spc="1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指南</a:t>
            </a:r>
            <a:r>
              <a:rPr kumimoji="0" lang="en-US" altLang="zh-CN" sz="600" b="0" i="0" u="none" strike="noStrike" kern="1200" cap="none" spc="1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2024V1</a:t>
            </a:r>
            <a:r>
              <a:rPr lang="en-US" altLang="zh-CN" sz="600" spc="10" dirty="0">
                <a:solidFill>
                  <a:srgbClr val="FFFFFF">
                    <a:lumMod val="50000"/>
                  </a:srgbClr>
                </a:solidFill>
                <a:latin typeface="微软雅黑" panose="020B0503020204020204" pitchFamily="34" charset="-122"/>
                <a:ea typeface="微软雅黑" panose="020B0503020204020204" pitchFamily="34" charset="-122"/>
              </a:rPr>
              <a:t>;</a:t>
            </a:r>
            <a:r>
              <a:rPr lang="zh-CN" altLang="en-US" sz="600" spc="10" dirty="0">
                <a:solidFill>
                  <a:srgbClr val="FFFFFF">
                    <a:lumMod val="50000"/>
                  </a:srgbClr>
                </a:solidFill>
                <a:latin typeface="微软雅黑" panose="020B0503020204020204" pitchFamily="34" charset="-122"/>
                <a:ea typeface="微软雅黑" panose="020B0503020204020204" pitchFamily="34" charset="-122"/>
              </a:rPr>
              <a:t> </a:t>
            </a:r>
            <a:r>
              <a:rPr lang="en-US" altLang="zh-CN" sz="600" spc="10" dirty="0">
                <a:solidFill>
                  <a:schemeClr val="bg1">
                    <a:lumMod val="50000"/>
                  </a:schemeClr>
                </a:solidFill>
                <a:latin typeface="Verdana"/>
              </a:rPr>
              <a:t>4.</a:t>
            </a:r>
            <a:r>
              <a:rPr lang="it-IT" altLang="zh-CN" sz="800" dirty="0"/>
              <a:t> </a:t>
            </a:r>
            <a:r>
              <a:rPr lang="it-IT" altLang="zh-CN" sz="600" spc="10" dirty="0">
                <a:solidFill>
                  <a:schemeClr val="bg1">
                    <a:lumMod val="50000"/>
                  </a:schemeClr>
                </a:solidFill>
                <a:latin typeface="Verdana"/>
              </a:rPr>
              <a:t>J Clin Oncol. 2024 Apr 10;42(11):e1-e22</a:t>
            </a:r>
            <a:r>
              <a:rPr kumimoji="0" lang="en-US" altLang="zh-CN" sz="600" b="0" i="0" u="none" strike="noStrike" kern="1200" cap="none" spc="1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 5. Oncogene-addicted metastatic non-small-cell lung cancer: ESMO Clinical Practice Guideline for diagnosis, treatment and follow-up 6.</a:t>
            </a:r>
            <a:r>
              <a:rPr kumimoji="0" lang="zh-CN" altLang="en-US" sz="600" b="0" i="0" u="none" strike="noStrike" kern="1200" cap="none" spc="1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盐酸特泊替尼片（</a:t>
            </a:r>
            <a:r>
              <a:rPr kumimoji="0" lang="en-US" altLang="zh-CN" sz="600" b="0" i="0" u="none" strike="noStrike" kern="1200" cap="none" spc="1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JXHS2200033</a:t>
            </a:r>
            <a:r>
              <a:rPr kumimoji="0" lang="zh-CN" altLang="en-US" sz="600" b="0" i="0" u="none" strike="noStrike" kern="1200" cap="none" spc="1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a:t>
            </a:r>
            <a:r>
              <a:rPr lang="zh-CN" altLang="en-US" sz="600" spc="10" dirty="0">
                <a:solidFill>
                  <a:srgbClr val="FFFFFF">
                    <a:lumMod val="50000"/>
                  </a:srgbClr>
                </a:solidFill>
                <a:latin typeface="微软雅黑" panose="020B0503020204020204" pitchFamily="34" charset="-122"/>
                <a:ea typeface="微软雅黑" panose="020B0503020204020204" pitchFamily="34" charset="-122"/>
              </a:rPr>
              <a:t>申请上市技术审评报告</a:t>
            </a:r>
            <a:endParaRPr kumimoji="0" lang="de-DE" altLang="zh-CN" sz="8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endParaRPr>
          </a:p>
        </p:txBody>
      </p:sp>
      <p:pic>
        <p:nvPicPr>
          <p:cNvPr id="14" name="图片 13">
            <a:extLst>
              <a:ext uri="{FF2B5EF4-FFF2-40B4-BE49-F238E27FC236}">
                <a16:creationId xmlns:a16="http://schemas.microsoft.com/office/drawing/2014/main" id="{9A03C48F-C894-45BF-FB1A-3A836060C054}"/>
              </a:ext>
            </a:extLst>
          </p:cNvPr>
          <p:cNvPicPr>
            <a:picLocks noChangeAspect="1"/>
          </p:cNvPicPr>
          <p:nvPr/>
        </p:nvPicPr>
        <p:blipFill rotWithShape="1">
          <a:blip r:embed="rId6"/>
          <a:srcRect b="33569"/>
          <a:stretch>
            <a:fillRect/>
          </a:stretch>
        </p:blipFill>
        <p:spPr>
          <a:xfrm>
            <a:off x="8947094" y="2728793"/>
            <a:ext cx="1667868" cy="693464"/>
          </a:xfrm>
          <a:prstGeom prst="rect">
            <a:avLst/>
          </a:prstGeom>
          <a:ln>
            <a:noFill/>
          </a:ln>
          <a:effectLst>
            <a:outerShdw blurRad="292100" dist="139700" dir="2700000" algn="tl" rotWithShape="0">
              <a:srgbClr val="333333">
                <a:alpha val="65000"/>
              </a:srgbClr>
            </a:outerShdw>
          </a:effectLst>
        </p:spPr>
      </p:pic>
      <p:pic>
        <p:nvPicPr>
          <p:cNvPr id="15" name="图片 14">
            <a:extLst>
              <a:ext uri="{FF2B5EF4-FFF2-40B4-BE49-F238E27FC236}">
                <a16:creationId xmlns:a16="http://schemas.microsoft.com/office/drawing/2014/main" id="{D92A53F6-9DE8-99FF-DB57-C3DE3DB4D2D6}"/>
              </a:ext>
            </a:extLst>
          </p:cNvPr>
          <p:cNvPicPr>
            <a:picLocks noChangeAspect="1"/>
          </p:cNvPicPr>
          <p:nvPr/>
        </p:nvPicPr>
        <p:blipFill>
          <a:blip r:embed="rId7"/>
          <a:stretch>
            <a:fillRect/>
          </a:stretch>
        </p:blipFill>
        <p:spPr>
          <a:xfrm>
            <a:off x="7910809" y="2159804"/>
            <a:ext cx="3631581" cy="508544"/>
          </a:xfrm>
          <a:prstGeom prst="rect">
            <a:avLst/>
          </a:prstGeom>
          <a:ln>
            <a:noFill/>
          </a:ln>
          <a:effectLst>
            <a:outerShdw blurRad="292100" dist="139700" dir="2700000" algn="tl" rotWithShape="0">
              <a:srgbClr val="333333">
                <a:alpha val="65000"/>
              </a:srgbClr>
            </a:outerShdw>
          </a:effectLst>
        </p:spPr>
      </p:pic>
      <p:sp>
        <p:nvSpPr>
          <p:cNvPr id="16" name="文本框 15">
            <a:extLst>
              <a:ext uri="{FF2B5EF4-FFF2-40B4-BE49-F238E27FC236}">
                <a16:creationId xmlns:a16="http://schemas.microsoft.com/office/drawing/2014/main" id="{52789BBF-44E9-D1A5-5386-6F0A64F335E5}"/>
              </a:ext>
            </a:extLst>
          </p:cNvPr>
          <p:cNvSpPr txBox="1"/>
          <p:nvPr/>
        </p:nvSpPr>
        <p:spPr>
          <a:xfrm>
            <a:off x="7829033" y="3505200"/>
            <a:ext cx="3713357" cy="2539157"/>
          </a:xfrm>
          <a:prstGeom prst="rect">
            <a:avLst/>
          </a:prstGeom>
          <a:noFill/>
        </p:spPr>
        <p:txBody>
          <a:bodyPr wrap="square">
            <a:spAutoFit/>
          </a:bodyPr>
          <a:lstStyle/>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截止本品此次申报时，我国仅有赛沃替尼片</a:t>
            </a:r>
            <a:r>
              <a:rPr kumimoji="0" lang="zh-CN" altLang="en-US" sz="1200" b="1"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附条件获批用于二线治疗</a:t>
            </a:r>
            <a:endParaRPr kumimoji="0" lang="en-US" altLang="zh-CN" sz="1200" b="1"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endParaRP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截至</a:t>
            </a:r>
            <a:r>
              <a:rPr kumimoji="0" lang="en-US" altLang="zh-CN"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2022</a:t>
            </a:r>
            <a:r>
              <a:rPr kumimoji="0" lang="zh-CN" altLang="en-US"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年</a:t>
            </a:r>
            <a:r>
              <a:rPr kumimoji="0" lang="en-US" altLang="zh-CN"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11</a:t>
            </a:r>
            <a:r>
              <a:rPr kumimoji="0" lang="zh-CN" altLang="en-US"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月</a:t>
            </a:r>
            <a:r>
              <a:rPr kumimoji="0" lang="en-US" altLang="zh-CN"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20</a:t>
            </a:r>
            <a:r>
              <a:rPr kumimoji="0" lang="zh-CN" altLang="en-US"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日，经</a:t>
            </a:r>
            <a:r>
              <a:rPr kumimoji="0" lang="en-US" altLang="zh-CN"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IRC</a:t>
            </a:r>
            <a:r>
              <a:rPr kumimoji="0" lang="zh-CN" altLang="en-US"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评估，队列</a:t>
            </a:r>
            <a:r>
              <a:rPr kumimoji="0" lang="en-US" altLang="zh-CN"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A+C</a:t>
            </a:r>
            <a:r>
              <a:rPr kumimoji="0" lang="zh-CN" altLang="en-US"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患者整体</a:t>
            </a:r>
            <a:r>
              <a:rPr kumimoji="0" lang="en-US" altLang="zh-CN"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ORR</a:t>
            </a:r>
            <a:r>
              <a:rPr kumimoji="0" lang="zh-CN" altLang="en-US"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为</a:t>
            </a:r>
            <a:r>
              <a:rPr kumimoji="0" lang="en-US" altLang="zh-CN"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51.4%</a:t>
            </a:r>
            <a:r>
              <a:rPr kumimoji="0" lang="zh-CN" altLang="en-US"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，中位</a:t>
            </a:r>
            <a:r>
              <a:rPr kumimoji="0" lang="en-US" altLang="zh-CN" sz="1200" b="0" i="0" u="none" strike="noStrike" kern="1200" cap="none" spc="0" normalizeH="0" baseline="0" noProof="0" dirty="0" err="1">
                <a:ln>
                  <a:noFill/>
                </a:ln>
                <a:solidFill>
                  <a:schemeClr val="accent5"/>
                </a:solidFill>
                <a:effectLst/>
                <a:uLnTx/>
                <a:uFillTx/>
                <a:latin typeface="微软雅黑" panose="020B0503020204020204" pitchFamily="34" charset="-122"/>
                <a:ea typeface="微软雅黑" panose="020B0503020204020204" pitchFamily="34" charset="-122"/>
                <a:cs typeface="+mn-cs"/>
              </a:rPr>
              <a:t>DoR</a:t>
            </a:r>
            <a:r>
              <a:rPr kumimoji="0" lang="zh-CN" altLang="en-US"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为</a:t>
            </a:r>
            <a:r>
              <a:rPr kumimoji="0" lang="en-US" altLang="zh-CN"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18.0</a:t>
            </a:r>
            <a:r>
              <a:rPr kumimoji="0" lang="zh-CN" altLang="en-US"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个月，中位</a:t>
            </a:r>
            <a:r>
              <a:rPr kumimoji="0" lang="en-US" altLang="zh-CN"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PFS</a:t>
            </a:r>
            <a:r>
              <a:rPr kumimoji="0" lang="zh-CN" altLang="en-US"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为</a:t>
            </a:r>
            <a:r>
              <a:rPr kumimoji="0" lang="en-US" altLang="zh-CN"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11.2</a:t>
            </a:r>
            <a:r>
              <a:rPr kumimoji="0" lang="zh-CN" altLang="en-US"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个月，中位</a:t>
            </a:r>
            <a:r>
              <a:rPr kumimoji="0" lang="en-US" altLang="zh-CN"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OS</a:t>
            </a:r>
            <a:r>
              <a:rPr kumimoji="0" lang="zh-CN" altLang="en-US"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为</a:t>
            </a:r>
            <a:r>
              <a:rPr kumimoji="0" lang="en-US" altLang="zh-CN"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19.6</a:t>
            </a:r>
            <a:r>
              <a:rPr kumimoji="0" lang="zh-CN" altLang="en-US" sz="12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个月，</a:t>
            </a:r>
            <a:r>
              <a:rPr kumimoji="0" lang="zh-CN" altLang="en-US" sz="1200" b="1"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中国亚组数据与总体一致</a:t>
            </a:r>
            <a:endParaRPr kumimoji="0" lang="en-US" altLang="zh-CN" sz="1200" b="1"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endParaRPr>
          </a:p>
          <a:p>
            <a:pPr marL="171450" marR="0" lvl="0"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200" b="1"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特泊替尼片具有</a:t>
            </a:r>
            <a:r>
              <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突出</a:t>
            </a:r>
            <a:r>
              <a:rPr kumimoji="0" lang="zh-CN" altLang="en-US" sz="1200" b="1"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的客观缓解率和</a:t>
            </a:r>
            <a:r>
              <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持久</a:t>
            </a:r>
            <a:r>
              <a:rPr kumimoji="0" lang="zh-CN" altLang="en-US" sz="1200" b="1"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的缓解持续时间，具有临床意义，总体安全性可控可管理</a:t>
            </a:r>
            <a:endParaRPr kumimoji="0" lang="en-US" altLang="zh-CN" sz="1200" b="1"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zh-CN" altLang="en-US" sz="1200" b="0"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mn-cs"/>
            </a:endParaRPr>
          </a:p>
        </p:txBody>
      </p:sp>
      <p:sp>
        <p:nvSpPr>
          <p:cNvPr id="17" name="Rounded Rectangle 22">
            <a:extLst>
              <a:ext uri="{FF2B5EF4-FFF2-40B4-BE49-F238E27FC236}">
                <a16:creationId xmlns:a16="http://schemas.microsoft.com/office/drawing/2014/main" id="{B8EB133D-6D85-9216-30E5-81AABD95CC75}"/>
              </a:ext>
            </a:extLst>
          </p:cNvPr>
          <p:cNvSpPr/>
          <p:nvPr/>
        </p:nvSpPr>
        <p:spPr bwMode="gray">
          <a:xfrm>
            <a:off x="7800326" y="2109770"/>
            <a:ext cx="3857980" cy="3693160"/>
          </a:xfrm>
          <a:prstGeom prst="roundRect">
            <a:avLst>
              <a:gd name="adj" fmla="val 3380"/>
            </a:avLst>
          </a:prstGeom>
          <a:noFill/>
          <a:ln w="9525" cap="flat" cmpd="sng" algn="ctr">
            <a:solidFill>
              <a:schemeClr val="tx1"/>
            </a:solidFill>
            <a:prstDash val="dash"/>
          </a:ln>
          <a:effectLst/>
        </p:spPr>
        <p:txBody>
          <a:bodyPr lIns="792000" rtlCol="0" anchor="ctr" anchorCtr="0"/>
          <a:lstStyle/>
          <a:p>
            <a:pPr marL="0" marR="0" lvl="0" indent="0" algn="l" defTabSz="914400" rtl="0" eaLnBrk="1" fontAlgn="auto" latinLnBrk="0" hangingPunct="1">
              <a:lnSpc>
                <a:spcPct val="100000"/>
              </a:lnSpc>
              <a:spcBef>
                <a:spcPts val="300"/>
              </a:spcBef>
              <a:spcAft>
                <a:spcPts val="0"/>
              </a:spcAft>
              <a:buClr>
                <a:srgbClr val="52328F"/>
              </a:buClr>
              <a:buSzTx/>
              <a:buFontTx/>
              <a:buNone/>
              <a:tabLst/>
              <a:defRPr/>
            </a:pPr>
            <a:endParaRPr kumimoji="0" lang="en-US" sz="14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Verdana" panose="020B0604030504040204" pitchFamily="34" charset="0"/>
            </a:endParaRPr>
          </a:p>
        </p:txBody>
      </p:sp>
      <p:sp>
        <p:nvSpPr>
          <p:cNvPr id="18" name="灯片编号占位符 1">
            <a:extLst>
              <a:ext uri="{FF2B5EF4-FFF2-40B4-BE49-F238E27FC236}">
                <a16:creationId xmlns:a16="http://schemas.microsoft.com/office/drawing/2014/main" id="{3AD0B879-E31A-6BDE-D4FF-28AD06255C30}"/>
              </a:ext>
            </a:extLst>
          </p:cNvPr>
          <p:cNvSpPr>
            <a:spLocks noGrp="1"/>
          </p:cNvSpPr>
          <p:nvPr>
            <p:ph type="sldNum" sz="quarter" idx="12"/>
          </p:nvPr>
        </p:nvSpPr>
        <p:spPr>
          <a:xfrm>
            <a:off x="11517312" y="6405762"/>
            <a:ext cx="53339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BD0C2C-16A1-A948-A40F-15152977CC7B}" type="slidenum">
              <a:rPr kumimoji="0" lang="en-US" sz="1400" b="0" i="0" u="none" strike="noStrike" kern="1200" cap="none" spc="0" normalizeH="0" baseline="0" noProof="0" smtClean="0">
                <a:ln>
                  <a:noFill/>
                </a:ln>
                <a:solidFill>
                  <a:srgbClr val="651869"/>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mn-cs"/>
            </a:endParaRPr>
          </a:p>
        </p:txBody>
      </p:sp>
      <p:sp>
        <p:nvSpPr>
          <p:cNvPr id="2" name="矩形: 圆角 1">
            <a:extLst>
              <a:ext uri="{FF2B5EF4-FFF2-40B4-BE49-F238E27FC236}">
                <a16:creationId xmlns:a16="http://schemas.microsoft.com/office/drawing/2014/main" id="{4B80E664-C051-35CD-9B70-59661893DD34}"/>
              </a:ext>
            </a:extLst>
          </p:cNvPr>
          <p:cNvSpPr/>
          <p:nvPr/>
        </p:nvSpPr>
        <p:spPr>
          <a:xfrm>
            <a:off x="21344" y="146375"/>
            <a:ext cx="1447800" cy="69668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有效性</a:t>
            </a:r>
            <a:endParaRPr kumimoji="0" lang="en-US" altLang="zh-CN" sz="2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rgbClr val="FFFFFF"/>
                </a:solidFill>
                <a:latin typeface="微软雅黑" panose="020B0503020204020204" pitchFamily="34" charset="-122"/>
                <a:ea typeface="微软雅黑" panose="020B0503020204020204" pitchFamily="34" charset="-122"/>
              </a:rPr>
              <a:t>3</a:t>
            </a:r>
            <a:r>
              <a:rPr kumimoji="0" lang="en-US" altLang="zh-CN"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/3</a:t>
            </a:r>
            <a:endPar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447268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表 2">
            <a:extLst>
              <a:ext uri="{FF2B5EF4-FFF2-40B4-BE49-F238E27FC236}">
                <a16:creationId xmlns:a16="http://schemas.microsoft.com/office/drawing/2014/main" id="{D964AF71-8C7B-B937-F885-3C46FAF2721F}"/>
              </a:ext>
            </a:extLst>
          </p:cNvPr>
          <p:cNvGraphicFramePr/>
          <p:nvPr>
            <p:extLst>
              <p:ext uri="{D42A27DB-BD31-4B8C-83A1-F6EECF244321}">
                <p14:modId xmlns:p14="http://schemas.microsoft.com/office/powerpoint/2010/main" val="3778294824"/>
              </p:ext>
            </p:extLst>
          </p:nvPr>
        </p:nvGraphicFramePr>
        <p:xfrm>
          <a:off x="6598709" y="3077283"/>
          <a:ext cx="4804589" cy="30551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图表 5">
            <a:extLst>
              <a:ext uri="{FF2B5EF4-FFF2-40B4-BE49-F238E27FC236}">
                <a16:creationId xmlns:a16="http://schemas.microsoft.com/office/drawing/2014/main" id="{6E2E8CF7-B323-4AB5-7B0A-FE8B5C3AAF45}"/>
              </a:ext>
            </a:extLst>
          </p:cNvPr>
          <p:cNvGraphicFramePr/>
          <p:nvPr>
            <p:extLst>
              <p:ext uri="{D42A27DB-BD31-4B8C-83A1-F6EECF244321}">
                <p14:modId xmlns:p14="http://schemas.microsoft.com/office/powerpoint/2010/main" val="3786914025"/>
              </p:ext>
            </p:extLst>
          </p:nvPr>
        </p:nvGraphicFramePr>
        <p:xfrm>
          <a:off x="1443709" y="3621729"/>
          <a:ext cx="3655321" cy="2519898"/>
        </p:xfrm>
        <a:graphic>
          <a:graphicData uri="http://schemas.openxmlformats.org/drawingml/2006/chart">
            <c:chart xmlns:c="http://schemas.openxmlformats.org/drawingml/2006/chart" xmlns:r="http://schemas.openxmlformats.org/officeDocument/2006/relationships" r:id="rId3"/>
          </a:graphicData>
        </a:graphic>
      </p:graphicFrame>
      <p:sp>
        <p:nvSpPr>
          <p:cNvPr id="10" name="文本占位符 1">
            <a:extLst>
              <a:ext uri="{FF2B5EF4-FFF2-40B4-BE49-F238E27FC236}">
                <a16:creationId xmlns:a16="http://schemas.microsoft.com/office/drawing/2014/main" id="{CFE97D11-7CD9-C625-C06E-29B92FFEA8C8}"/>
              </a:ext>
            </a:extLst>
          </p:cNvPr>
          <p:cNvSpPr txBox="1"/>
          <p:nvPr/>
        </p:nvSpPr>
        <p:spPr>
          <a:xfrm>
            <a:off x="1582071" y="143824"/>
            <a:ext cx="10058400" cy="671681"/>
          </a:xfrm>
          <a:prstGeom prst="rect">
            <a:avLst/>
          </a:prstGeom>
        </p:spPr>
        <p:txBody>
          <a:bodyPr vert="horz" lIns="0" tIns="45720" rIns="91440" bIns="45720" rtlCol="0" anchor="ctr">
            <a:noAutofit/>
          </a:bodyPr>
          <a:lstStyle>
            <a:lvl1pPr marL="0" indent="0" algn="l" defTabSz="914400" rtl="0" eaLnBrk="1" latinLnBrk="0" hangingPunct="1">
              <a:lnSpc>
                <a:spcPts val="3240"/>
              </a:lnSpc>
              <a:spcBef>
                <a:spcPts val="0"/>
              </a:spcBef>
              <a:buFont typeface="Arial" panose="020B0604020202020204" pitchFamily="34" charset="0"/>
              <a:buNone/>
              <a:defRPr sz="2700" b="1" i="0" kern="1200" baseline="0">
                <a:solidFill>
                  <a:schemeClr val="tx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Trebuchet MS" panose="020B06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Trebuchet MS" panose="020B06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Trebuchet MS" panose="020B06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3240"/>
              </a:lnSpc>
              <a:spcBef>
                <a:spcPts val="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Verdana" panose="020B0604030504040204" pitchFamily="34" charset="0"/>
              </a:rPr>
              <a:t>特泊替尼片整体安全性可控，耐受性良好，安全性优于目录内外产品</a:t>
            </a:r>
          </a:p>
        </p:txBody>
      </p:sp>
      <p:sp>
        <p:nvSpPr>
          <p:cNvPr id="11" name="矩形: 圆角 10">
            <a:extLst>
              <a:ext uri="{FF2B5EF4-FFF2-40B4-BE49-F238E27FC236}">
                <a16:creationId xmlns:a16="http://schemas.microsoft.com/office/drawing/2014/main" id="{D5847E68-6986-A90E-B4E0-737B408C8245}"/>
              </a:ext>
            </a:extLst>
          </p:cNvPr>
          <p:cNvSpPr/>
          <p:nvPr/>
        </p:nvSpPr>
        <p:spPr>
          <a:xfrm>
            <a:off x="21344" y="146375"/>
            <a:ext cx="1447800" cy="69668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安全性</a:t>
            </a:r>
            <a:endParaRPr kumimoji="0" lang="en-US" altLang="zh-CN" sz="2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2" name="文本框 11">
            <a:extLst>
              <a:ext uri="{FF2B5EF4-FFF2-40B4-BE49-F238E27FC236}">
                <a16:creationId xmlns:a16="http://schemas.microsoft.com/office/drawing/2014/main" id="{0131A169-DA62-250F-97EA-5208E304767F}"/>
              </a:ext>
            </a:extLst>
          </p:cNvPr>
          <p:cNvSpPr txBox="1"/>
          <p:nvPr/>
        </p:nvSpPr>
        <p:spPr>
          <a:xfrm>
            <a:off x="6232645" y="1448411"/>
            <a:ext cx="5293536" cy="1660134"/>
          </a:xfrm>
          <a:prstGeom prst="rect">
            <a:avLst/>
          </a:prstGeom>
          <a:noFill/>
        </p:spPr>
        <p:txBody>
          <a:bodyPr wrap="square">
            <a:spAutoFit/>
          </a:bodyPr>
          <a:lstStyle/>
          <a:p>
            <a:pPr marL="269240" marR="0" lvl="0" indent="-171450" algn="just" defTabSz="914400" rtl="0" eaLnBrk="1" fontAlgn="auto" latinLnBrk="0" hangingPunct="1">
              <a:lnSpc>
                <a:spcPct val="150000"/>
              </a:lnSpc>
              <a:spcBef>
                <a:spcPts val="600"/>
              </a:spcBef>
              <a:spcAft>
                <a:spcPts val="0"/>
              </a:spcAft>
              <a:buClrTx/>
              <a:buSzTx/>
              <a:buFont typeface="Wingdings" panose="05000000000000000000" pitchFamily="2" charset="2"/>
              <a:buChar char="u"/>
              <a:tabLst/>
              <a:defRPr/>
            </a:pPr>
            <a:r>
              <a:rPr kumimoji="0" lang="zh-CN" altLang="en-US" sz="1200" b="0" i="0" u="none" strike="noStrike" kern="1200" cap="none" spc="-1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特泊替尼片</a:t>
            </a:r>
            <a:r>
              <a:rPr kumimoji="0" lang="zh-CN" altLang="en-US" sz="1200" b="0" i="0" u="none" strike="noStrike" kern="1200" cap="none" spc="-2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对轻度或中度肾功能不全和轻度（</a:t>
            </a:r>
            <a:r>
              <a:rPr kumimoji="0" lang="en-US" altLang="zh-CN" sz="1200" b="0" i="0" u="none" strike="noStrike" kern="1200" cap="none" spc="-2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Child Pugh A</a:t>
            </a:r>
            <a:r>
              <a:rPr kumimoji="0" lang="zh-CN" altLang="en-US" sz="1200" b="0" i="0" u="none" strike="noStrike" kern="1200" cap="none" spc="-2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级）或中度（</a:t>
            </a:r>
            <a:r>
              <a:rPr kumimoji="0" lang="en-US" altLang="zh-CN" sz="1200" b="0" i="0" u="none" strike="noStrike" kern="1200" cap="none" spc="-2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Child Pugh B</a:t>
            </a:r>
            <a:r>
              <a:rPr kumimoji="0" lang="zh-CN" altLang="en-US" sz="1200" b="0" i="0" u="none" strike="noStrike" kern="1200" cap="none" spc="-2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级）肝功能不全患者均</a:t>
            </a:r>
            <a:r>
              <a:rPr kumimoji="0" lang="zh-CN" altLang="en-US" sz="1400" b="1" i="0" u="none" strike="noStrike" kern="1200" cap="none" spc="-2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不需要调整用药剂量</a:t>
            </a:r>
            <a:endParaRPr kumimoji="0" lang="en-US" altLang="zh-CN" sz="1400" b="1" i="0" u="none" strike="noStrike" kern="1200" cap="none" spc="-2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269240" marR="0" lvl="0" indent="-171450" algn="just" defTabSz="914400" rtl="0" eaLnBrk="1" fontAlgn="auto" latinLnBrk="0" hangingPunct="1">
              <a:lnSpc>
                <a:spcPct val="150000"/>
              </a:lnSpc>
              <a:spcBef>
                <a:spcPts val="600"/>
              </a:spcBef>
              <a:spcAft>
                <a:spcPts val="0"/>
              </a:spcAft>
              <a:buClrTx/>
              <a:buSzTx/>
              <a:buFont typeface="Wingdings" panose="05000000000000000000" pitchFamily="2" charset="2"/>
              <a:buChar char="u"/>
              <a:tabLst/>
              <a:defRPr/>
            </a:pPr>
            <a:r>
              <a:rPr kumimoji="0" lang="en-US" altLang="zh-CN" sz="1200" b="0" i="0" u="none" strike="noStrike" kern="1200" cap="none" spc="-2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2024 KCA</a:t>
            </a:r>
            <a:r>
              <a:rPr kumimoji="0" lang="zh-CN" altLang="en-US" sz="1200" b="0" i="0" u="none" strike="noStrike" kern="1200" cap="none" spc="-2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发表的</a:t>
            </a:r>
            <a:r>
              <a:rPr kumimoji="0" lang="en-US" altLang="zh-CN" sz="1200" b="0" i="0" u="none" strike="noStrike" kern="1200" cap="none" spc="-2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MAIC</a:t>
            </a:r>
            <a:r>
              <a:rPr kumimoji="0" lang="zh-CN" altLang="en-US" sz="1200" b="0" i="0" u="none" strike="noStrike" kern="1200" cap="none" spc="-2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研究安全性分析显示，特泊替尼片</a:t>
            </a:r>
            <a:r>
              <a:rPr kumimoji="0" lang="zh-CN" altLang="en-US" sz="1400" b="1" i="0" u="none" strike="noStrike" kern="1200" cap="none" spc="-2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外周水肿</a:t>
            </a:r>
            <a:r>
              <a:rPr kumimoji="0" lang="zh-CN" altLang="en-US" sz="1200" b="0" i="0" u="none" strike="noStrike" kern="1200" cap="none" spc="-2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（任何级别）的发生率</a:t>
            </a:r>
            <a:r>
              <a:rPr kumimoji="0" lang="zh-CN" altLang="en-US" sz="1400" b="1" i="0" u="none" strike="noStrike" kern="1200" cap="none" spc="-2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大大低于</a:t>
            </a:r>
            <a:r>
              <a:rPr kumimoji="0" lang="zh-CN" altLang="en-US" sz="1200" b="0" i="0" u="none" strike="noStrike" kern="1200" cap="none" spc="-2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对比药物，</a:t>
            </a:r>
            <a:r>
              <a:rPr kumimoji="0" lang="zh-CN" altLang="en-US" sz="1400" b="1" i="0" u="none" strike="noStrike" kern="1200" cap="none" spc="-2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肝功能异常</a:t>
            </a:r>
            <a:r>
              <a:rPr kumimoji="0" lang="zh-CN" altLang="en-US" sz="1200" b="0" i="0" u="none" strike="noStrike" kern="1200" cap="none" spc="-2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的发生率</a:t>
            </a:r>
            <a:r>
              <a:rPr kumimoji="0" lang="zh-CN" altLang="en-US" sz="1400" b="1" i="0" u="none" strike="noStrike" kern="1200" cap="none" spc="-2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低于</a:t>
            </a:r>
            <a:r>
              <a:rPr kumimoji="0" lang="zh-CN" altLang="en-US" sz="1200" b="0" i="0" u="none" strike="noStrike" kern="1200" cap="none" spc="-2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赛沃替尼片和谷美替尼片</a:t>
            </a:r>
          </a:p>
        </p:txBody>
      </p:sp>
      <p:sp>
        <p:nvSpPr>
          <p:cNvPr id="13" name="object 7">
            <a:extLst>
              <a:ext uri="{FF2B5EF4-FFF2-40B4-BE49-F238E27FC236}">
                <a16:creationId xmlns:a16="http://schemas.microsoft.com/office/drawing/2014/main" id="{3DB0ACA3-4F21-4BE7-E7CF-51ACB270A863}"/>
              </a:ext>
            </a:extLst>
          </p:cNvPr>
          <p:cNvSpPr txBox="1"/>
          <p:nvPr/>
        </p:nvSpPr>
        <p:spPr>
          <a:xfrm>
            <a:off x="591417" y="1330356"/>
            <a:ext cx="5257219" cy="2348785"/>
          </a:xfrm>
          <a:prstGeom prst="rect">
            <a:avLst/>
          </a:prstGeom>
          <a:ln w="12700">
            <a:noFill/>
          </a:ln>
        </p:spPr>
        <p:txBody>
          <a:bodyPr vert="horz" wrap="square" lIns="0" tIns="148590" rIns="0" bIns="0" rtlCol="0">
            <a:spAutoFit/>
          </a:bodyPr>
          <a:lstStyle/>
          <a:p>
            <a:pPr marL="269240" marR="0" lvl="0" indent="-171450" algn="just"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0" lang="zh-CN" altLang="en-US" sz="1200" b="0" i="0" u="none" strike="noStrike" kern="1200" cap="none" spc="-1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特泊替尼片</a:t>
            </a:r>
            <a:r>
              <a:rPr kumimoji="0" lang="zh-CN" altLang="en-US" sz="1200" b="0" i="0" u="none" strike="noStrike" kern="1200" cap="none" spc="-2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常见不良反应事件总体</a:t>
            </a:r>
            <a:r>
              <a:rPr kumimoji="0" lang="zh-CN" altLang="en-US" sz="1200" b="0" i="0" u="none" strike="noStrike" kern="1200" cap="none" spc="-3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可控，</a:t>
            </a:r>
            <a:r>
              <a:rPr kumimoji="0" lang="en-US" altLang="zh-CN" sz="1400" b="1" i="0" u="none" strike="noStrike" kern="1200" cap="none" spc="-3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AEs</a:t>
            </a:r>
            <a:r>
              <a:rPr kumimoji="0" lang="zh-CN" altLang="en-US" sz="1400" b="1" i="0" u="none" strike="noStrike" kern="1200" cap="none" spc="-3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发生率（</a:t>
            </a:r>
            <a:r>
              <a:rPr kumimoji="0" lang="en-US" altLang="zh-CN" sz="1400" b="1" i="0" u="none" strike="noStrike" kern="1200" cap="none" spc="-3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86.3%</a:t>
            </a:r>
            <a:r>
              <a:rPr kumimoji="0" lang="zh-CN" altLang="en-US" sz="1400" b="1" i="0" u="none" strike="noStrike" kern="1200" cap="none" spc="-3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）低于</a:t>
            </a:r>
            <a:r>
              <a:rPr kumimoji="0" lang="zh-CN" altLang="en-US" sz="1400" b="1" i="0" u="none" strike="noStrike" kern="1200" cap="none" spc="-1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谷美替尼片（</a:t>
            </a:r>
            <a:r>
              <a:rPr kumimoji="0" lang="en-US" altLang="zh-CN" sz="1400" b="1" i="0" u="none" strike="noStrike" kern="1200" cap="none" spc="-1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98%</a:t>
            </a:r>
            <a:r>
              <a:rPr kumimoji="0" lang="zh-CN" altLang="en-US" sz="1400" b="1" i="0" u="none" strike="noStrike" kern="1200" cap="none" spc="-1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）和赛沃替尼片（</a:t>
            </a:r>
            <a:r>
              <a:rPr kumimoji="0" lang="en-US" altLang="zh-CN" sz="1400" b="1" i="0" u="none" strike="noStrike" kern="1200" cap="none" spc="-1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100%</a:t>
            </a:r>
            <a:r>
              <a:rPr kumimoji="0" lang="zh-CN" altLang="en-US" sz="1400" b="1" i="0" u="none" strike="noStrike" kern="1200" cap="none" spc="-1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1200" b="1" i="0" u="none" strike="noStrike" kern="1200" cap="none" spc="-3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1200" b="0" i="0" u="none" strike="noStrike" kern="1200" cap="none" spc="-1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其中大多数为</a:t>
            </a:r>
            <a:r>
              <a:rPr kumimoji="0" lang="en-US" altLang="zh-CN" sz="1200" b="0" i="0" u="none" strike="noStrike" kern="1200" cap="none" spc="-1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1-2</a:t>
            </a:r>
            <a:r>
              <a:rPr kumimoji="0" lang="zh-CN" altLang="en-US" sz="1200" b="0" i="0" u="none" strike="noStrike" kern="1200" cap="none" spc="-1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级，≥</a:t>
            </a:r>
            <a:r>
              <a:rPr kumimoji="0" lang="en-US" altLang="zh-CN" sz="1200" b="0" i="0" u="none" strike="noStrike" kern="1200" cap="none" spc="-1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3</a:t>
            </a:r>
            <a:r>
              <a:rPr kumimoji="0" lang="zh-CN" altLang="en-US" sz="1200" b="0" i="0" u="none" strike="noStrike" kern="1200" cap="none" spc="-1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级</a:t>
            </a:r>
            <a:r>
              <a:rPr kumimoji="0" lang="en-US" altLang="zh-CN" sz="1200" b="0" i="0" u="none" strike="noStrike" kern="1200" cap="none" spc="-1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AEs</a:t>
            </a:r>
            <a:r>
              <a:rPr kumimoji="0" lang="zh-CN" altLang="en-US" sz="1200" b="0" i="0" u="none" strike="noStrike" kern="1200" cap="none" spc="-1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发生率仅</a:t>
            </a:r>
            <a:r>
              <a:rPr kumimoji="0" lang="en-US" altLang="zh-CN" sz="1200" b="0" i="0" u="none" strike="noStrike" kern="1200" cap="none" spc="-1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34.8%</a:t>
            </a:r>
            <a:r>
              <a:rPr kumimoji="0" lang="zh-CN" altLang="en-US" sz="1200" b="0" i="0" u="none" strike="noStrike" kern="1200" cap="none" spc="-1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，低于谷美替尼片（</a:t>
            </a:r>
            <a:r>
              <a:rPr kumimoji="0" lang="en-US" altLang="zh-CN" sz="1200" b="0" i="0" u="none" strike="noStrike" kern="1200" cap="none" spc="-1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54%</a:t>
            </a:r>
            <a:r>
              <a:rPr kumimoji="0" lang="zh-CN" altLang="en-US" sz="1200" b="0" i="0" u="none" strike="noStrike" kern="1200" cap="none" spc="-1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）和赛沃替尼片（</a:t>
            </a:r>
            <a:r>
              <a:rPr kumimoji="0" lang="en-US" altLang="zh-CN" sz="1200" b="0" i="0" u="none" strike="noStrike" kern="1200" cap="none" spc="-1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46%</a:t>
            </a:r>
            <a:r>
              <a:rPr kumimoji="0" lang="zh-CN" altLang="en-US" sz="1200" b="0" i="0" u="none" strike="noStrike" kern="1200" cap="none" spc="-1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p>
          <a:p>
            <a:pPr marL="269240" marR="0" lvl="0" indent="-171450" algn="just" defTabSz="914400" rtl="0" eaLnBrk="1" fontAlgn="auto" latinLnBrk="0" hangingPunct="1">
              <a:lnSpc>
                <a:spcPct val="150000"/>
              </a:lnSpc>
              <a:spcBef>
                <a:spcPts val="600"/>
              </a:spcBef>
              <a:spcAft>
                <a:spcPts val="0"/>
              </a:spcAft>
              <a:buClrTx/>
              <a:buSzTx/>
              <a:buFont typeface="Wingdings" panose="05000000000000000000" pitchFamily="2" charset="2"/>
              <a:buChar char="u"/>
              <a:tabLst/>
              <a:defRPr/>
            </a:pPr>
            <a:r>
              <a:rPr kumimoji="0" lang="en-US" altLang="zh-CN" sz="1200" b="0" i="0" u="none" strike="noStrike" kern="1200" cap="none" spc="-2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2024 KCA</a:t>
            </a:r>
            <a:r>
              <a:rPr kumimoji="0" lang="zh-CN" altLang="en-US" sz="1200" b="0" i="0" u="none" strike="noStrike" kern="1200" cap="none" spc="-2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发表的</a:t>
            </a:r>
            <a:r>
              <a:rPr kumimoji="0" lang="en-US" altLang="zh-CN" sz="1200" b="0" i="0" u="none" strike="noStrike" kern="1200" cap="none" spc="-2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MAIC</a:t>
            </a:r>
            <a:r>
              <a:rPr kumimoji="0" lang="zh-CN" altLang="en-US" sz="1200" b="0" i="0" u="none" strike="noStrike" kern="1200" cap="none" spc="-2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研究安全性分析</a:t>
            </a:r>
            <a:r>
              <a:rPr kumimoji="0" lang="en-US" altLang="zh-CN" sz="1200" b="0" i="0" u="none" strike="noStrike" kern="1200" cap="none" spc="-25" normalizeH="0" baseline="3000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zh-CN" altLang="en-US" sz="1200" b="0" i="0" u="none" strike="noStrike" kern="1200" cap="none" spc="-2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显示，特泊替尼片导致剂量调整、停药、治疗中断或死亡的 </a:t>
            </a:r>
            <a:r>
              <a:rPr kumimoji="0" lang="en-US" altLang="zh-CN" sz="1200" b="0" i="0" u="none" strike="noStrike" kern="1200" cap="none" spc="-2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TRAEs </a:t>
            </a:r>
            <a:r>
              <a:rPr kumimoji="0" lang="zh-CN" altLang="en-US" sz="1200" b="0" i="0" u="none" strike="noStrike" kern="1200" cap="none" spc="-2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发生率</a:t>
            </a:r>
            <a:r>
              <a:rPr kumimoji="0" lang="zh-CN" altLang="en-US" sz="1400" b="1" i="0" u="none" strike="noStrike" kern="1200" cap="none" spc="-1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最低</a:t>
            </a:r>
            <a:r>
              <a:rPr kumimoji="0" lang="zh-CN" altLang="en-US" sz="1200" b="0" i="0" u="none" strike="noStrike" kern="1200" cap="none" spc="-2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lang="zh-CN" altLang="en-US" sz="1200" spc="-25" dirty="0">
                <a:solidFill>
                  <a:srgbClr val="000000"/>
                </a:solidFill>
                <a:latin typeface="微软雅黑" panose="020B0503020204020204" pitchFamily="34" charset="-122"/>
                <a:ea typeface="微软雅黑" panose="020B0503020204020204" pitchFamily="34" charset="-122"/>
              </a:rPr>
              <a:t>需要治疗中断或减量的患者可持续从特泊替尼片的治疗中获益</a:t>
            </a:r>
          </a:p>
          <a:p>
            <a:pPr marL="269240" marR="0" lvl="0" indent="-171450" algn="just" defTabSz="914400" rtl="0" eaLnBrk="1" fontAlgn="auto" latinLnBrk="0" hangingPunct="1">
              <a:lnSpc>
                <a:spcPct val="150000"/>
              </a:lnSpc>
              <a:spcBef>
                <a:spcPts val="600"/>
              </a:spcBef>
              <a:spcAft>
                <a:spcPts val="0"/>
              </a:spcAft>
              <a:buClrTx/>
              <a:buSzTx/>
              <a:buFont typeface="Wingdings" panose="05000000000000000000" pitchFamily="2" charset="2"/>
              <a:buChar char="u"/>
              <a:tabLst/>
              <a:defRPr/>
            </a:pPr>
            <a:r>
              <a:rPr kumimoji="0" lang="zh-CN" altLang="en-US" sz="1200" b="0" i="0" u="none" strike="noStrike" kern="1200" cap="none" spc="-1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全球无撤市信息，在中国、美国、欧盟无黑框警告</a:t>
            </a:r>
          </a:p>
        </p:txBody>
      </p:sp>
      <p:sp>
        <p:nvSpPr>
          <p:cNvPr id="14" name="object 14">
            <a:extLst>
              <a:ext uri="{FF2B5EF4-FFF2-40B4-BE49-F238E27FC236}">
                <a16:creationId xmlns:a16="http://schemas.microsoft.com/office/drawing/2014/main" id="{6882511E-B1CB-0DEE-E922-700804002C5D}"/>
              </a:ext>
            </a:extLst>
          </p:cNvPr>
          <p:cNvSpPr txBox="1"/>
          <p:nvPr/>
        </p:nvSpPr>
        <p:spPr>
          <a:xfrm>
            <a:off x="2518597" y="3799485"/>
            <a:ext cx="2438400" cy="182101"/>
          </a:xfrm>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15"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Microsoft YaHei UI" panose="020B0503020204020204" charset="-122"/>
              </a:rPr>
              <a:t>治疗</a:t>
            </a:r>
            <a:r>
              <a:rPr kumimoji="0" lang="zh-CN" altLang="en-US" sz="1100" b="1" i="0" u="none" strike="noStrike" kern="1200" cap="none" spc="-1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icrosoft YaHei UI" panose="020B0503020204020204" charset="-122"/>
              </a:rPr>
              <a:t>相关</a:t>
            </a:r>
            <a:r>
              <a:rPr kumimoji="0" sz="1100" b="1" i="0" u="none" strike="noStrike" kern="1200" cap="none" spc="-15"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Microsoft YaHei UI" panose="020B0503020204020204" charset="-122"/>
              </a:rPr>
              <a:t>不良反应发生率</a:t>
            </a:r>
            <a:endParaRPr kumimoji="0" sz="1100" b="0" i="0" u="none" strike="noStrike" kern="1200" cap="none" spc="0" normalizeH="0" baseline="2500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a:endParaRPr>
          </a:p>
        </p:txBody>
      </p:sp>
      <p:sp>
        <p:nvSpPr>
          <p:cNvPr id="15" name="矩形 14">
            <a:extLst>
              <a:ext uri="{FF2B5EF4-FFF2-40B4-BE49-F238E27FC236}">
                <a16:creationId xmlns:a16="http://schemas.microsoft.com/office/drawing/2014/main" id="{EE0F12E8-366F-F57B-3AFA-FEA581C292BC}"/>
              </a:ext>
            </a:extLst>
          </p:cNvPr>
          <p:cNvSpPr/>
          <p:nvPr/>
        </p:nvSpPr>
        <p:spPr>
          <a:xfrm>
            <a:off x="591417" y="1225484"/>
            <a:ext cx="5367940" cy="4941273"/>
          </a:xfrm>
          <a:prstGeom prst="rect">
            <a:avLst/>
          </a:pr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6" name="矩形: 圆角 15">
            <a:extLst>
              <a:ext uri="{FF2B5EF4-FFF2-40B4-BE49-F238E27FC236}">
                <a16:creationId xmlns:a16="http://schemas.microsoft.com/office/drawing/2014/main" id="{EFB65298-4A5B-042E-FE6A-41B6293C555B}"/>
              </a:ext>
            </a:extLst>
          </p:cNvPr>
          <p:cNvSpPr/>
          <p:nvPr/>
        </p:nvSpPr>
        <p:spPr>
          <a:xfrm>
            <a:off x="587400" y="990599"/>
            <a:ext cx="5367940" cy="45781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A300"/>
                </a:solidFill>
                <a:effectLst/>
                <a:uLnTx/>
                <a:uFillTx/>
                <a:latin typeface="微软雅黑" panose="020B0503020204020204" pitchFamily="34" charset="-122"/>
                <a:ea typeface="微软雅黑" panose="020B0503020204020204" pitchFamily="34" charset="-122"/>
                <a:cs typeface="+mn-cs"/>
              </a:rPr>
              <a:t>特泊替尼片</a:t>
            </a:r>
            <a:r>
              <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总体安全性高</a:t>
            </a:r>
          </a:p>
        </p:txBody>
      </p:sp>
      <p:sp>
        <p:nvSpPr>
          <p:cNvPr id="17" name="矩形 16">
            <a:extLst>
              <a:ext uri="{FF2B5EF4-FFF2-40B4-BE49-F238E27FC236}">
                <a16:creationId xmlns:a16="http://schemas.microsoft.com/office/drawing/2014/main" id="{DCFEEE9A-5255-6C93-0AC9-3429A8E0A412}"/>
              </a:ext>
            </a:extLst>
          </p:cNvPr>
          <p:cNvSpPr/>
          <p:nvPr/>
        </p:nvSpPr>
        <p:spPr>
          <a:xfrm>
            <a:off x="6317034" y="1216324"/>
            <a:ext cx="5367940" cy="4941273"/>
          </a:xfrm>
          <a:prstGeom prst="rect">
            <a:avLst/>
          </a:pr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8" name="矩形: 圆角 17">
            <a:extLst>
              <a:ext uri="{FF2B5EF4-FFF2-40B4-BE49-F238E27FC236}">
                <a16:creationId xmlns:a16="http://schemas.microsoft.com/office/drawing/2014/main" id="{DC7D9A7F-6A62-718C-69AE-7688E35591FA}"/>
              </a:ext>
            </a:extLst>
          </p:cNvPr>
          <p:cNvSpPr/>
          <p:nvPr/>
        </p:nvSpPr>
        <p:spPr>
          <a:xfrm>
            <a:off x="6313017" y="984240"/>
            <a:ext cx="5388239" cy="464171"/>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A300"/>
                </a:solidFill>
                <a:effectLst/>
                <a:uLnTx/>
                <a:uFillTx/>
                <a:latin typeface="微软雅黑" panose="020B0503020204020204" pitchFamily="34" charset="-122"/>
                <a:ea typeface="微软雅黑" panose="020B0503020204020204" pitchFamily="34" charset="-122"/>
                <a:cs typeface="+mn-cs"/>
              </a:rPr>
              <a:t>特泊替尼片</a:t>
            </a:r>
            <a:r>
              <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外周水肿</a:t>
            </a:r>
            <a:r>
              <a:rPr kumimoji="0" lang="zh-CN" altLang="en-US" sz="1800" b="1" i="0" u="none" strike="noStrike" kern="1200" cap="none" spc="0" normalizeH="0" baseline="0" noProof="0" dirty="0">
                <a:ln>
                  <a:noFill/>
                </a:ln>
                <a:solidFill>
                  <a:srgbClr val="FFA300"/>
                </a:solidFill>
                <a:effectLst/>
                <a:uLnTx/>
                <a:uFillTx/>
                <a:latin typeface="微软雅黑" panose="020B0503020204020204" pitchFamily="34" charset="-122"/>
                <a:ea typeface="微软雅黑" panose="020B0503020204020204" pitchFamily="34" charset="-122"/>
                <a:cs typeface="+mn-cs"/>
              </a:rPr>
              <a:t>和</a:t>
            </a:r>
            <a:r>
              <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肝功能异常</a:t>
            </a:r>
            <a:r>
              <a:rPr kumimoji="0" lang="zh-CN" altLang="en-US" sz="1800" b="1" i="0" u="none" strike="noStrike" kern="1200" cap="none" spc="0" normalizeH="0" baseline="0" noProof="0" dirty="0">
                <a:ln>
                  <a:noFill/>
                </a:ln>
                <a:solidFill>
                  <a:srgbClr val="FFA300"/>
                </a:solidFill>
                <a:effectLst/>
                <a:uLnTx/>
                <a:uFillTx/>
                <a:latin typeface="微软雅黑" panose="020B0503020204020204" pitchFamily="34" charset="-122"/>
                <a:ea typeface="微软雅黑" panose="020B0503020204020204" pitchFamily="34" charset="-122"/>
                <a:cs typeface="+mn-cs"/>
              </a:rPr>
              <a:t>发生率低</a:t>
            </a:r>
          </a:p>
        </p:txBody>
      </p:sp>
      <p:sp>
        <p:nvSpPr>
          <p:cNvPr id="19" name="object 37">
            <a:extLst>
              <a:ext uri="{FF2B5EF4-FFF2-40B4-BE49-F238E27FC236}">
                <a16:creationId xmlns:a16="http://schemas.microsoft.com/office/drawing/2014/main" id="{A1914322-09B7-A07B-FDC6-79662EF80594}"/>
              </a:ext>
            </a:extLst>
          </p:cNvPr>
          <p:cNvSpPr txBox="1"/>
          <p:nvPr/>
        </p:nvSpPr>
        <p:spPr>
          <a:xfrm>
            <a:off x="7568678" y="5573379"/>
            <a:ext cx="531495" cy="166071"/>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2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外周水肿</a:t>
            </a:r>
            <a:endParaRPr kumimoji="0" sz="1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object 38">
            <a:extLst>
              <a:ext uri="{FF2B5EF4-FFF2-40B4-BE49-F238E27FC236}">
                <a16:creationId xmlns:a16="http://schemas.microsoft.com/office/drawing/2014/main" id="{08928589-AF50-8C06-0D99-486F23A46F23}"/>
              </a:ext>
            </a:extLst>
          </p:cNvPr>
          <p:cNvSpPr txBox="1"/>
          <p:nvPr/>
        </p:nvSpPr>
        <p:spPr>
          <a:xfrm>
            <a:off x="8361056" y="5573379"/>
            <a:ext cx="1543685" cy="166071"/>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天门冬氨酸氨基转移酶升高</a:t>
            </a:r>
            <a:endParaRPr kumimoji="0" sz="1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object 39">
            <a:extLst>
              <a:ext uri="{FF2B5EF4-FFF2-40B4-BE49-F238E27FC236}">
                <a16:creationId xmlns:a16="http://schemas.microsoft.com/office/drawing/2014/main" id="{A6E97335-A295-64A8-FFF6-52CF2A87DE1C}"/>
              </a:ext>
            </a:extLst>
          </p:cNvPr>
          <p:cNvSpPr txBox="1"/>
          <p:nvPr/>
        </p:nvSpPr>
        <p:spPr>
          <a:xfrm>
            <a:off x="9971842" y="5573379"/>
            <a:ext cx="1290320" cy="166071"/>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1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谷氨酸氨基转移酶升高</a:t>
            </a:r>
            <a:endParaRPr kumimoji="0" sz="1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object 14">
            <a:extLst>
              <a:ext uri="{FF2B5EF4-FFF2-40B4-BE49-F238E27FC236}">
                <a16:creationId xmlns:a16="http://schemas.microsoft.com/office/drawing/2014/main" id="{D3768482-1B02-450F-9829-B09B9ACBA216}"/>
              </a:ext>
            </a:extLst>
          </p:cNvPr>
          <p:cNvSpPr txBox="1"/>
          <p:nvPr/>
        </p:nvSpPr>
        <p:spPr>
          <a:xfrm>
            <a:off x="8361056" y="3254499"/>
            <a:ext cx="2438400" cy="182101"/>
          </a:xfrm>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15"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Microsoft YaHei UI" panose="020B0503020204020204" charset="-122"/>
              </a:rPr>
              <a:t>治疗</a:t>
            </a:r>
            <a:r>
              <a:rPr kumimoji="0" lang="zh-CN" altLang="en-US" sz="1100" b="1" i="0" u="none" strike="noStrike" kern="1200" cap="none" spc="-15"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icrosoft YaHei UI" panose="020B0503020204020204" charset="-122"/>
              </a:rPr>
              <a:t>相关</a:t>
            </a:r>
            <a:r>
              <a:rPr kumimoji="0" sz="1100" b="1" i="0" u="none" strike="noStrike" kern="1200" cap="none" spc="-15"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Microsoft YaHei UI" panose="020B0503020204020204" charset="-122"/>
              </a:rPr>
              <a:t>不良反应发生率</a:t>
            </a:r>
            <a:endParaRPr kumimoji="0" sz="1100" b="0" i="0" u="none" strike="noStrike" kern="1200" cap="none" spc="0" normalizeH="0" baseline="2500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a:endParaRPr>
          </a:p>
        </p:txBody>
      </p:sp>
      <p:sp>
        <p:nvSpPr>
          <p:cNvPr id="25" name="object 43">
            <a:extLst>
              <a:ext uri="{FF2B5EF4-FFF2-40B4-BE49-F238E27FC236}">
                <a16:creationId xmlns:a16="http://schemas.microsoft.com/office/drawing/2014/main" id="{0AE05810-115D-7365-0894-3F79126D0A2D}"/>
              </a:ext>
            </a:extLst>
          </p:cNvPr>
          <p:cNvSpPr txBox="1"/>
          <p:nvPr/>
        </p:nvSpPr>
        <p:spPr>
          <a:xfrm>
            <a:off x="1291708" y="6446887"/>
            <a:ext cx="10111590" cy="487313"/>
          </a:xfrm>
          <a:prstGeom prst="rect">
            <a:avLst/>
          </a:prstGeom>
        </p:spPr>
        <p:txBody>
          <a:bodyPr vert="horz" wrap="square" lIns="0" tIns="12700" rIns="0" bIns="0" rtlCol="0">
            <a:spAutoFit/>
          </a:bodyPr>
          <a:lstStyle/>
          <a:p>
            <a:pPr marL="12700">
              <a:defRPr/>
            </a:pPr>
            <a:r>
              <a:rPr kumimoji="0" lang="en-US"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Verdana" panose="020B0604030504040204"/>
              </a:rPr>
              <a:t>1. Le X, et al. Clin Cancer Res. 2022 Mar 15;28(6):1117-1126. 2. Lu S, et al. JTO Clin Res Rep. 2022 Sep 9;3(10):100407.  3. Yu Y, et al. </a:t>
            </a:r>
            <a:r>
              <a:rPr kumimoji="0" lang="en-US" sz="600" b="0" i="0" u="none" strike="noStrike" kern="1200" cap="none" spc="0" normalizeH="0" baseline="0" noProof="0" dirty="0" err="1">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Verdana" panose="020B0604030504040204"/>
              </a:rPr>
              <a:t>EClinicalMedicine</a:t>
            </a:r>
            <a:r>
              <a:rPr kumimoji="0" lang="en-US"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Verdana" panose="020B0604030504040204"/>
              </a:rPr>
              <a:t>. 2023 Apr 6;59:101952. </a:t>
            </a:r>
            <a:r>
              <a:rPr kumimoji="0" lang="en-US"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4</a:t>
            </a:r>
            <a:r>
              <a:rPr kumimoji="0" lang="en-US" altLang="zh-CN"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rPr>
              <a:t>. Anna Li, et al. 50th Annual Meeting of Korean Cancer Association and 10th International Cancer Conference. Poster P1-082</a:t>
            </a:r>
            <a:r>
              <a:rPr lang="en-US" altLang="zh-CN" sz="600" dirty="0">
                <a:solidFill>
                  <a:srgbClr val="FFFFFF">
                    <a:lumMod val="50000"/>
                  </a:srgbClr>
                </a:solidFill>
                <a:latin typeface="微软雅黑" panose="020B0503020204020204" pitchFamily="34" charset="-122"/>
                <a:ea typeface="微软雅黑" panose="020B0503020204020204" pitchFamily="34" charset="-122"/>
              </a:rPr>
              <a:t> 5.</a:t>
            </a:r>
            <a:r>
              <a:rPr lang="cs-CZ" altLang="zh-CN" sz="1800" dirty="0">
                <a:effectLst/>
                <a:latin typeface="Microsoft YaHei UI" panose="020B0503020204020204" pitchFamily="34" charset="-122"/>
                <a:ea typeface="Microsoft YaHei UI" panose="020B0503020204020204" pitchFamily="34" charset="-122"/>
              </a:rPr>
              <a:t> </a:t>
            </a:r>
            <a:r>
              <a:rPr lang="cs-CZ" altLang="zh-CN" sz="600" dirty="0">
                <a:solidFill>
                  <a:srgbClr val="FFFFFF">
                    <a:lumMod val="50000"/>
                  </a:srgbClr>
                </a:solidFill>
                <a:latin typeface="微软雅黑" panose="020B0503020204020204" pitchFamily="34" charset="-122"/>
                <a:ea typeface="微软雅黑" panose="020B0503020204020204" pitchFamily="34" charset="-122"/>
              </a:rPr>
              <a:t>Paul K. Palk, et al. 2023 ASCO Abstract 9060</a:t>
            </a: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zh-CN" altLang="en-US" sz="6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endParaRPr>
          </a:p>
        </p:txBody>
      </p:sp>
      <p:sp>
        <p:nvSpPr>
          <p:cNvPr id="26" name="object 38">
            <a:extLst>
              <a:ext uri="{FF2B5EF4-FFF2-40B4-BE49-F238E27FC236}">
                <a16:creationId xmlns:a16="http://schemas.microsoft.com/office/drawing/2014/main" id="{873BABE4-2F9B-ACE2-A33F-5898574FEE80}"/>
              </a:ext>
            </a:extLst>
          </p:cNvPr>
          <p:cNvSpPr txBox="1"/>
          <p:nvPr/>
        </p:nvSpPr>
        <p:spPr>
          <a:xfrm>
            <a:off x="2704095" y="5632516"/>
            <a:ext cx="1543685" cy="166071"/>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zh-CN" altLang="en-US" sz="1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所有</a:t>
            </a:r>
            <a:r>
              <a:rPr kumimoji="0" lang="en-US" altLang="zh-CN" sz="1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AE</a:t>
            </a:r>
            <a:endParaRPr kumimoji="0" sz="1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1" name="灯片编号占位符 1">
            <a:extLst>
              <a:ext uri="{FF2B5EF4-FFF2-40B4-BE49-F238E27FC236}">
                <a16:creationId xmlns:a16="http://schemas.microsoft.com/office/drawing/2014/main" id="{A10982F1-9A67-DD5C-1CE1-D4F6AB5A33FB}"/>
              </a:ext>
            </a:extLst>
          </p:cNvPr>
          <p:cNvSpPr>
            <a:spLocks noGrp="1"/>
          </p:cNvSpPr>
          <p:nvPr>
            <p:ph type="sldNum" sz="quarter" idx="12"/>
          </p:nvPr>
        </p:nvSpPr>
        <p:spPr>
          <a:xfrm>
            <a:off x="11517312" y="6405762"/>
            <a:ext cx="53339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BD0C2C-16A1-A948-A40F-15152977CC7B}" type="slidenum">
              <a:rPr kumimoji="0" lang="en-US" sz="1400" b="0" i="0" u="none" strike="noStrike" kern="1200" cap="none" spc="0" normalizeH="0" baseline="0" noProof="0" smtClean="0">
                <a:ln>
                  <a:noFill/>
                </a:ln>
                <a:solidFill>
                  <a:srgbClr val="651869"/>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dirty="0">
              <a:ln>
                <a:noFill/>
              </a:ln>
              <a:solidFill>
                <a:srgbClr val="651869"/>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8611041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xml><?xml version="1.0" encoding="utf-8"?>
<p:tagLst xmlns:a="http://schemas.openxmlformats.org/drawingml/2006/main" xmlns:r="http://schemas.openxmlformats.org/officeDocument/2006/relationships" xmlns:p="http://schemas.openxmlformats.org/presentationml/2006/main">
  <p:tag name="MIO_MST_COLOR_1" val="0,0,0,Dunkel 1"/>
  <p:tag name="MIO_MST_COLOR_2" val="255,255,255,Hell 1"/>
  <p:tag name="MIO_MST_COLOR_3" val="235,60,150,Dunkel 2"/>
  <p:tag name="MIO_MST_COLOR_4" val="45,190,205,Hell 2"/>
  <p:tag name="MIO_MST_COLOR_5" val="80,50,145,Akzent 1"/>
  <p:tag name="MIO_MST_COLOR_6" val="15,105,175,Akzent 2"/>
  <p:tag name="MIO_MST_COLOR_7" val="165,205,80,Akzent 3"/>
  <p:tag name="MIO_MST_COLOR_8" val="255,200,50,Akzent 4"/>
  <p:tag name="MIO_MST_COLOR_9" val="235,60,150,Akzent 5"/>
  <p:tag name="MIO_MST_COLOR_10" val="20,155,95,Akzent 6"/>
  <p:tag name="MIO_MST_COLOR_11" val="80,50,145,"/>
  <p:tag name="MIO_MST_COLOR_12" val="80,50,145,"/>
  <p:tag name="MIO_PRESI_FIRST_SLIDENUMBER" val="1"/>
  <p:tag name="MIO_FALLBACK_LAYOUT" val="3"/>
  <p:tag name="MIO_SHOW_DATE" val="False"/>
  <p:tag name="MIO_SHOW_FOOTER" val="True"/>
  <p:tag name="MIO_SHOW_PAGENUMBER" val="True"/>
  <p:tag name="MIO_AVOID_BLANK_LAYOUT" val="False"/>
  <p:tag name="MIO_CD_LAYOUT_VALID_AREA" val="False"/>
  <p:tag name="MIO_NUMBER_OF_VALID_LAYOUTS" val="33"/>
  <p:tag name="MIO_HDS" val="True"/>
  <p:tag name="MIO_EK" val="2529"/>
  <p:tag name="MIO_EKGUID" val="4d6beffb-5246-420c-a6d6-d9569b8f0fc9"/>
  <p:tag name="MIO_UPDATE" val="True"/>
  <p:tag name="MIO_VERSION" val="17.02.2017 15:54:53"/>
  <p:tag name="MIO_DBID" val="218709A9-2117-4AF1-A1EA-309C9A305E58"/>
  <p:tag name="MIO_LASTDOWNLOADED" val="24.02.2017 16:22:02"/>
  <p:tag name="MIO_OBJECTNAME" val="Merck EN"/>
  <p:tag name="MIO_LASTEDITORNAME" val="Michaela Kapall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KSO_WM_DIAGRAM_VIRTUALLY_FRAME" val="{&quot;height&quot;:405.5832283464567,&quot;left&quot;:171.8571653543307,&quot;top&quot;:40.80779527559055,&quot;width&quot;:749.523937007874}"/>
</p:tagLst>
</file>

<file path=ppt/tags/tag32.xml><?xml version="1.0" encoding="utf-8"?>
<p:tagLst xmlns:a="http://schemas.openxmlformats.org/drawingml/2006/main" xmlns:r="http://schemas.openxmlformats.org/officeDocument/2006/relationships" xmlns:p="http://schemas.openxmlformats.org/presentationml/2006/main">
  <p:tag name="KSO_WM_DIAGRAM_VIRTUALLY_FRAME" val="{&quot;height&quot;:405.5832283464567,&quot;left&quot;:171.8571653543307,&quot;top&quot;:40.80779527559055,&quot;width&quot;:749.523937007874}"/>
</p:tagLst>
</file>

<file path=ppt/tags/tag33.xml><?xml version="1.0" encoding="utf-8"?>
<p:tagLst xmlns:a="http://schemas.openxmlformats.org/drawingml/2006/main" xmlns:r="http://schemas.openxmlformats.org/officeDocument/2006/relationships" xmlns:p="http://schemas.openxmlformats.org/presentationml/2006/main">
  <p:tag name="KSO_WM_DIAGRAM_VIRTUALLY_FRAME" val="{&quot;height&quot;:405.5832283464567,&quot;left&quot;:171.8571653543307,&quot;top&quot;:40.80779527559055,&quot;width&quot;:749.523937007874}"/>
</p:tagLst>
</file>

<file path=ppt/tags/tag34.xml><?xml version="1.0" encoding="utf-8"?>
<p:tagLst xmlns:a="http://schemas.openxmlformats.org/drawingml/2006/main" xmlns:r="http://schemas.openxmlformats.org/officeDocument/2006/relationships" xmlns:p="http://schemas.openxmlformats.org/presentationml/2006/main">
  <p:tag name="KSO_WM_DIAGRAM_VIRTUALLY_FRAME" val="{&quot;height&quot;:405.5832283464567,&quot;left&quot;:171.8571653543307,&quot;top&quot;:40.80779527559055,&quot;width&quot;:749.523937007874}"/>
</p:tagLst>
</file>

<file path=ppt/tags/tag35.xml><?xml version="1.0" encoding="utf-8"?>
<p:tagLst xmlns:a="http://schemas.openxmlformats.org/drawingml/2006/main" xmlns:r="http://schemas.openxmlformats.org/officeDocument/2006/relationships" xmlns:p="http://schemas.openxmlformats.org/presentationml/2006/main">
  <p:tag name="KSO_WM_DIAGRAM_VIRTUALLY_FRAME" val="{&quot;height&quot;:405.5832283464567,&quot;left&quot;:171.8571653543307,&quot;top&quot;:40.80779527559055,&quot;width&quot;:749.523937007874}"/>
</p:tagLst>
</file>

<file path=ppt/tags/tag36.xml><?xml version="1.0" encoding="utf-8"?>
<p:tagLst xmlns:a="http://schemas.openxmlformats.org/drawingml/2006/main" xmlns:r="http://schemas.openxmlformats.org/officeDocument/2006/relationships" xmlns:p="http://schemas.openxmlformats.org/presentationml/2006/main">
  <p:tag name="KSO_WM_DIAGRAM_VIRTUALLY_FRAME" val="{&quot;height&quot;:405.5832283464567,&quot;left&quot;:171.8571653543307,&quot;top&quot;:40.80779527559055,&quot;width&quot;:749.523937007874}"/>
</p:tagLst>
</file>

<file path=ppt/tags/tag37.xml><?xml version="1.0" encoding="utf-8"?>
<p:tagLst xmlns:a="http://schemas.openxmlformats.org/drawingml/2006/main" xmlns:r="http://schemas.openxmlformats.org/officeDocument/2006/relationships" xmlns:p="http://schemas.openxmlformats.org/presentationml/2006/main">
  <p:tag name="KSO_WM_DIAGRAM_VIRTUALLY_FRAME" val="{&quot;height&quot;:405.5832283464567,&quot;left&quot;:171.8571653543307,&quot;top&quot;:40.80779527559055,&quot;width&quot;:749.523937007874}"/>
</p:tagLst>
</file>

<file path=ppt/tags/tag38.xml><?xml version="1.0" encoding="utf-8"?>
<p:tagLst xmlns:a="http://schemas.openxmlformats.org/drawingml/2006/main" xmlns:r="http://schemas.openxmlformats.org/officeDocument/2006/relationships" xmlns:p="http://schemas.openxmlformats.org/presentationml/2006/main">
  <p:tag name="KSO_WM_DIAGRAM_VIRTUALLY_FRAME" val="{&quot;height&quot;:405.5832283464567,&quot;left&quot;:171.8571653543307,&quot;top&quot;:40.80779527559055,&quot;width&quot;:749.523937007874}"/>
</p:tagLst>
</file>

<file path=ppt/tags/tag39.xml><?xml version="1.0" encoding="utf-8"?>
<p:tagLst xmlns:a="http://schemas.openxmlformats.org/drawingml/2006/main" xmlns:r="http://schemas.openxmlformats.org/officeDocument/2006/relationships" xmlns:p="http://schemas.openxmlformats.org/presentationml/2006/main">
  <p:tag name="KSO_WM_DIAGRAM_VIRTUALLY_FRAME" val="{&quot;height&quot;:405.5832283464567,&quot;left&quot;:171.8571653543307,&quot;top&quot;:40.80779527559055,&quot;width&quot;:749.523937007874}"/>
</p:tagLst>
</file>

<file path=ppt/tags/tag4.xml><?xml version="1.0" encoding="utf-8"?>
<p:tagLst xmlns:a="http://schemas.openxmlformats.org/drawingml/2006/main" xmlns:r="http://schemas.openxmlformats.org/officeDocument/2006/relationships" xmlns:p="http://schemas.openxmlformats.org/presentationml/2006/main">
  <p:tag name="MIO_FALLBACK_LAYOUT" val="3"/>
  <p:tag name="MIO_SHOW_DATE" val="False"/>
  <p:tag name="MIO_SHOW_FOOTER" val="True"/>
  <p:tag name="MIO_SHOW_PAGENUMBER" val="True"/>
  <p:tag name="MIO_AVOID_BLANK_LAYOUT" val="True"/>
  <p:tag name="MIO_CD_LAYOUT_VALID_AREA" val="False"/>
  <p:tag name="MIO_NUMBER_OF_VALID_LAYOUTS" val="33"/>
  <p:tag name="MIO_HDS" val="True"/>
  <p:tag name="MIO_EK" val="2529"/>
  <p:tag name="MIO_EKGUID" val="4d6beffb-5246-420c-a6d6-d9569b8f0fc9"/>
  <p:tag name="MIO_UPDATE" val="True"/>
  <p:tag name="MIO_VERSION" val="17.02.2017 15:53:25"/>
  <p:tag name="MIO_DBID" val="218709A9-2117-4AF1-A1EA-309C9A305E58"/>
  <p:tag name="MIO_LASTDOWNLOADED" val="17.02.2017 15:53:25"/>
  <p:tag name="MIO_OBJECTNAME" val="Merck EN"/>
  <p:tag name="MIO_LASTEDITORNAME" val="Michaela Kapalla"/>
  <p:tag name="MIO_CDID" val="102a9723-2449-4cb9-a00f-91adf1e6ccc0"/>
  <p:tag name="MIO_PRESI_FIRST_SLIDENUMBER" val="1"/>
</p:tagLst>
</file>

<file path=ppt/tags/tag40.xml><?xml version="1.0" encoding="utf-8"?>
<p:tagLst xmlns:a="http://schemas.openxmlformats.org/drawingml/2006/main" xmlns:r="http://schemas.openxmlformats.org/officeDocument/2006/relationships" xmlns:p="http://schemas.openxmlformats.org/presentationml/2006/main">
  <p:tag name="KSO_WM_DIAGRAM_VIRTUALLY_FRAME" val="{&quot;height&quot;:405.5832283464567,&quot;left&quot;:171.8571653543307,&quot;top&quot;:40.80779527559055,&quot;width&quot;:749.523937007874}"/>
</p:tagLst>
</file>

<file path=ppt/tags/tag41.xml><?xml version="1.0" encoding="utf-8"?>
<p:tagLst xmlns:a="http://schemas.openxmlformats.org/drawingml/2006/main" xmlns:r="http://schemas.openxmlformats.org/officeDocument/2006/relationships" xmlns:p="http://schemas.openxmlformats.org/presentationml/2006/main">
  <p:tag name="KSO_WM_DIAGRAM_VIRTUALLY_FRAME" val="{&quot;height&quot;:405.5832283464567,&quot;left&quot;:171.8571653543307,&quot;top&quot;:40.80779527559055,&quot;width&quot;:749.523937007874}"/>
</p:tagLst>
</file>

<file path=ppt/tags/tag42.xml><?xml version="1.0" encoding="utf-8"?>
<p:tagLst xmlns:a="http://schemas.openxmlformats.org/drawingml/2006/main" xmlns:r="http://schemas.openxmlformats.org/officeDocument/2006/relationships" xmlns:p="http://schemas.openxmlformats.org/presentationml/2006/main">
  <p:tag name="KSO_WM_DIAGRAM_VIRTUALLY_FRAME" val="{&quot;height&quot;:405.5832283464567,&quot;left&quot;:171.8571653543307,&quot;top&quot;:40.80779527559055,&quot;width&quot;:749.523937007874}"/>
</p:tagLst>
</file>

<file path=ppt/tags/tag43.xml><?xml version="1.0" encoding="utf-8"?>
<p:tagLst xmlns:a="http://schemas.openxmlformats.org/drawingml/2006/main" xmlns:r="http://schemas.openxmlformats.org/officeDocument/2006/relationships" xmlns:p="http://schemas.openxmlformats.org/presentationml/2006/main">
  <p:tag name="KSO_WM_DIAGRAM_VIRTUALLY_FRAME" val="{&quot;height&quot;:405.5832283464567,&quot;left&quot;:171.8571653543307,&quot;top&quot;:40.80779527559055,&quot;width&quot;:749.523937007874}"/>
</p:tagLst>
</file>

<file path=ppt/tags/tag44.xml><?xml version="1.0" encoding="utf-8"?>
<p:tagLst xmlns:a="http://schemas.openxmlformats.org/drawingml/2006/main" xmlns:r="http://schemas.openxmlformats.org/officeDocument/2006/relationships" xmlns:p="http://schemas.openxmlformats.org/presentationml/2006/main">
  <p:tag name="KSO_WM_DIAGRAM_VIRTUALLY_FRAME" val="{&quot;height&quot;:405.5832283464567,&quot;left&quot;:171.8571653543307,&quot;top&quot;:40.80779527559055,&quot;width&quot;:749.523937007874}"/>
</p:tagLst>
</file>

<file path=ppt/tags/tag45.xml><?xml version="1.0" encoding="utf-8"?>
<p:tagLst xmlns:a="http://schemas.openxmlformats.org/drawingml/2006/main" xmlns:r="http://schemas.openxmlformats.org/officeDocument/2006/relationships" xmlns:p="http://schemas.openxmlformats.org/presentationml/2006/main">
  <p:tag name="KSO_WM_DIAGRAM_VIRTUALLY_FRAME" val="{&quot;height&quot;:405.5832283464567,&quot;left&quot;:171.8571653543307,&quot;top&quot;:40.80779527559055,&quot;width&quot;:749.523937007874}"/>
</p:tagLst>
</file>

<file path=ppt/tags/tag46.xml><?xml version="1.0" encoding="utf-8"?>
<p:tagLst xmlns:a="http://schemas.openxmlformats.org/drawingml/2006/main" xmlns:r="http://schemas.openxmlformats.org/officeDocument/2006/relationships" xmlns:p="http://schemas.openxmlformats.org/presentationml/2006/main">
  <p:tag name="KSO_WM_DIAGRAM_VIRTUALLY_FRAME" val="{&quot;height&quot;:405.5832283464567,&quot;left&quot;:171.8571653543307,&quot;top&quot;:40.80779527559055,&quot;width&quot;:749.523937007874}"/>
</p:tagLst>
</file>

<file path=ppt/tags/tag47.xml><?xml version="1.0" encoding="utf-8"?>
<p:tagLst xmlns:a="http://schemas.openxmlformats.org/drawingml/2006/main" xmlns:r="http://schemas.openxmlformats.org/officeDocument/2006/relationships" xmlns:p="http://schemas.openxmlformats.org/presentationml/2006/main">
  <p:tag name="KSO_WM_DIAGRAM_VIRTUALLY_FRAME" val="{&quot;height&quot;:405.5832283464567,&quot;left&quot;:171.8571653543307,&quot;top&quot;:40.80779527559055,&quot;width&quot;:749.523937007874}"/>
</p:tagLst>
</file>

<file path=ppt/tags/tag48.xml><?xml version="1.0" encoding="utf-8"?>
<p:tagLst xmlns:a="http://schemas.openxmlformats.org/drawingml/2006/main" xmlns:r="http://schemas.openxmlformats.org/officeDocument/2006/relationships" xmlns:p="http://schemas.openxmlformats.org/presentationml/2006/main">
  <p:tag name="KSO_WM_DIAGRAM_VIRTUALLY_FRAME" val="{&quot;height&quot;:405.5832283464567,&quot;left&quot;:171.8571653543307,&quot;top&quot;:40.80779527559055,&quot;width&quot;:749.523937007874}"/>
</p:tagLst>
</file>

<file path=ppt/tags/tag49.xml><?xml version="1.0" encoding="utf-8"?>
<p:tagLst xmlns:a="http://schemas.openxmlformats.org/drawingml/2006/main" xmlns:r="http://schemas.openxmlformats.org/officeDocument/2006/relationships" xmlns:p="http://schemas.openxmlformats.org/presentationml/2006/main">
  <p:tag name="KSO_WM_DIAGRAM_VIRTUALLY_FRAME" val="{&quot;height&quot;:405.5832283464567,&quot;left&quot;:171.8571653543307,&quot;top&quot;:40.80779527559055,&quot;width&quot;:749.523937007874}"/>
</p:tagLst>
</file>

<file path=ppt/tags/tag5.xml><?xml version="1.0" encoding="utf-8"?>
<p:tagLst xmlns:a="http://schemas.openxmlformats.org/drawingml/2006/main" xmlns:r="http://schemas.openxmlformats.org/officeDocument/2006/relationships" xmlns:p="http://schemas.openxmlformats.org/presentationml/2006/main">
  <p:tag name="MIO_FALLBACK_LAYOUT" val="3"/>
  <p:tag name="MIO_SHOW_DATE" val="False"/>
  <p:tag name="MIO_SHOW_FOOTER" val="True"/>
  <p:tag name="MIO_SHOW_PAGENUMBER" val="True"/>
  <p:tag name="MIO_AVOID_BLANK_LAYOUT" val="True"/>
  <p:tag name="MIO_CD_LAYOUT_VALID_AREA" val="False"/>
  <p:tag name="MIO_NUMBER_OF_VALID_LAYOUTS" val="33"/>
  <p:tag name="MIO_HDS" val="True"/>
  <p:tag name="MIO_EK" val="2529"/>
  <p:tag name="MIO_EKGUID" val="4d6beffb-5246-420c-a6d6-d9569b8f0fc9"/>
  <p:tag name="MIO_UPDATE" val="True"/>
  <p:tag name="MIO_VERSION" val="24.02.2017 16:34:41"/>
  <p:tag name="MIO_DBID" val="218709A9-2117-4AF1-A1EA-309C9A305E58"/>
  <p:tag name="MIO_LASTDOWNLOADED" val="13.11.2017 18:52:01"/>
  <p:tag name="MIO_OBJECTNAME" val="Merck EN"/>
</p:tagLst>
</file>

<file path=ppt/tags/tag50.xml><?xml version="1.0" encoding="utf-8"?>
<p:tagLst xmlns:a="http://schemas.openxmlformats.org/drawingml/2006/main" xmlns:r="http://schemas.openxmlformats.org/officeDocument/2006/relationships" xmlns:p="http://schemas.openxmlformats.org/presentationml/2006/main">
  <p:tag name="KSO_WM_DIAGRAM_VIRTUALLY_FRAME" val="{&quot;height&quot;:405.5832283464567,&quot;left&quot;:171.8571653543307,&quot;top&quot;:40.80779527559055,&quot;width&quot;:749.523937007874}"/>
</p:tagLst>
</file>

<file path=ppt/tags/tag51.xml><?xml version="1.0" encoding="utf-8"?>
<p:tagLst xmlns:a="http://schemas.openxmlformats.org/drawingml/2006/main" xmlns:r="http://schemas.openxmlformats.org/officeDocument/2006/relationships" xmlns:p="http://schemas.openxmlformats.org/presentationml/2006/main">
  <p:tag name="KSO_WM_DIAGRAM_VIRTUALLY_FRAME" val="{&quot;height&quot;:405.5832283464567,&quot;left&quot;:171.8571653543307,&quot;top&quot;:40.80779527559055,&quot;width&quot;:749.523937007874}"/>
</p:tagLst>
</file>

<file path=ppt/tags/tag52.xml><?xml version="1.0" encoding="utf-8"?>
<p:tagLst xmlns:a="http://schemas.openxmlformats.org/drawingml/2006/main" xmlns:r="http://schemas.openxmlformats.org/officeDocument/2006/relationships" xmlns:p="http://schemas.openxmlformats.org/presentationml/2006/main">
  <p:tag name="KSO_WM_DIAGRAM_VIRTUALLY_FRAME" val="{&quot;height&quot;:405.5832283464567,&quot;left&quot;:171.8571653543307,&quot;top&quot;:40.80779527559055,&quot;width&quot;:749.523937007874}"/>
</p:tagLst>
</file>

<file path=ppt/tags/tag53.xml><?xml version="1.0" encoding="utf-8"?>
<p:tagLst xmlns:a="http://schemas.openxmlformats.org/drawingml/2006/main" xmlns:r="http://schemas.openxmlformats.org/officeDocument/2006/relationships" xmlns:p="http://schemas.openxmlformats.org/presentationml/2006/main">
  <p:tag name="KSO_WM_DIAGRAM_VIRTUALLY_FRAME" val="{&quot;height&quot;:405.5832283464567,&quot;left&quot;:171.8571653543307,&quot;top&quot;:40.80779527559055,&quot;width&quot;:749.523937007874}"/>
</p:tagLst>
</file>

<file path=ppt/tags/tag54.xml><?xml version="1.0" encoding="utf-8"?>
<p:tagLst xmlns:a="http://schemas.openxmlformats.org/drawingml/2006/main" xmlns:r="http://schemas.openxmlformats.org/officeDocument/2006/relationships" xmlns:p="http://schemas.openxmlformats.org/presentationml/2006/main">
  <p:tag name="KSO_WM_DIAGRAM_VIRTUALLY_FRAME" val="{&quot;height&quot;:405.5832283464567,&quot;left&quot;:171.8571653543307,&quot;top&quot;:40.80779527559055,&quot;width&quot;:749.523937007874}"/>
</p:tagLst>
</file>

<file path=ppt/tags/tag55.xml><?xml version="1.0" encoding="utf-8"?>
<p:tagLst xmlns:a="http://schemas.openxmlformats.org/drawingml/2006/main" xmlns:r="http://schemas.openxmlformats.org/officeDocument/2006/relationships" xmlns:p="http://schemas.openxmlformats.org/presentationml/2006/main">
  <p:tag name="KSO_WM_UNIT_TABLE_BEAUTIFY" val="smartTable{052d6c45-9020-4deb-ba53-cac0fe2193f2}"/>
</p:tagLst>
</file>

<file path=ppt/tags/tag56.xml><?xml version="1.0" encoding="utf-8"?>
<p:tagLst xmlns:a="http://schemas.openxmlformats.org/drawingml/2006/main" xmlns:r="http://schemas.openxmlformats.org/officeDocument/2006/relationships" xmlns:p="http://schemas.openxmlformats.org/presentationml/2006/main">
  <p:tag name="KSO_WM_UNIT_TABLE_BEAUTIFY" val="smartTable{052d6c45-9020-4deb-ba53-cac0fe2193f2}"/>
</p:tagLst>
</file>

<file path=ppt/tags/tag57.xml><?xml version="1.0" encoding="utf-8"?>
<p:tagLst xmlns:a="http://schemas.openxmlformats.org/drawingml/2006/main" xmlns:r="http://schemas.openxmlformats.org/officeDocument/2006/relationships" xmlns:p="http://schemas.openxmlformats.org/presentationml/2006/main">
  <p:tag name="VCT-BODYINDENTATION" val="0;0;0;14.17323;14.17323;28.34646;28.34645;42.51968;42.51968;56.69291;"/>
  <p:tag name="VCT-BULLETVISIBILITY" val="G ****"/>
  <p:tag name="VCTCREATESHAPEHANDLED" val="0"/>
  <p:tag name="MIO_GUID" val="602f8fbb-fb3e-46c2-ba00-2f1e69a1421b"/>
  <p:tag name="MIO_EKGUID" val="f8743d53-f393-4df5-b9c7-be6c52d0ad9d"/>
  <p:tag name="MIO_UPDATE" val="True"/>
  <p:tag name="MIO_VERSION" val="01.07.2019 08:33:17"/>
  <p:tag name="MIO_DBID" val="218709A9-2117-4AF1-A1EA-309C9A305E58"/>
  <p:tag name="MIO_LASTDOWNLOADED" val="17.04.2024 17:20:52.005"/>
  <p:tag name="MIO_OBJECTNAME" val="Three phases"/>
  <p:tag name="MIO_LASTEDITORNAME" val="Michaela Kapalla"/>
</p:tagLst>
</file>

<file path=ppt/tags/tag58.xml><?xml version="1.0" encoding="utf-8"?>
<p:tagLst xmlns:a="http://schemas.openxmlformats.org/drawingml/2006/main" xmlns:r="http://schemas.openxmlformats.org/officeDocument/2006/relationships" xmlns:p="http://schemas.openxmlformats.org/presentationml/2006/main">
  <p:tag name="MIO_GUID" val="d4a532a3-043a-4667-b383-0d98870d5931"/>
  <p:tag name="MIO_EKGUID" val="f8743d53-f393-4df5-b9c7-be6c52d0ad9d"/>
  <p:tag name="MIO_UPDATE" val="True"/>
  <p:tag name="MIO_VERSION" val="01.07.2019 08:33:17"/>
  <p:tag name="MIO_DBID" val="218709A9-2117-4AF1-A1EA-309C9A305E58"/>
  <p:tag name="MIO_LASTDOWNLOADED" val="17.04.2024 17:20:52.005"/>
  <p:tag name="MIO_OBJECTNAME" val="Three phases"/>
  <p:tag name="MIO_LASTEDITORNAME" val="Michaela Kapalla"/>
</p:tagLst>
</file>

<file path=ppt/tags/tag59.xml><?xml version="1.0" encoding="utf-8"?>
<p:tagLst xmlns:a="http://schemas.openxmlformats.org/drawingml/2006/main" xmlns:r="http://schemas.openxmlformats.org/officeDocument/2006/relationships" xmlns:p="http://schemas.openxmlformats.org/presentationml/2006/main">
  <p:tag name="MIO_GUID" val="4a6bbc5a-7639-4a01-8a62-40b0d3103406"/>
  <p:tag name="MIO_EKGUID" val="f8743d53-f393-4df5-b9c7-be6c52d0ad9d"/>
  <p:tag name="MIO_UPDATE" val="True"/>
  <p:tag name="MIO_VERSION" val="01.07.2019 08:33:17"/>
  <p:tag name="MIO_DBID" val="218709A9-2117-4AF1-A1EA-309C9A305E58"/>
  <p:tag name="MIO_LASTDOWNLOADED" val="17.04.2024 17:20:52.005"/>
  <p:tag name="MIO_OBJECTNAME" val="Three phases"/>
  <p:tag name="MIO_LASTEDITORNAME" val="Michaela Kapall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MIO_GUID" val="4a6bbc5a-7639-4a01-8a62-40b0d3103406"/>
  <p:tag name="MIO_EKGUID" val="f8743d53-f393-4df5-b9c7-be6c52d0ad9d"/>
  <p:tag name="MIO_UPDATE" val="True"/>
  <p:tag name="MIO_VERSION" val="01.07.2019 08:33:17"/>
  <p:tag name="MIO_DBID" val="218709A9-2117-4AF1-A1EA-309C9A305E58"/>
  <p:tag name="MIO_LASTDOWNLOADED" val="17.04.2024 17:20:52.005"/>
  <p:tag name="MIO_OBJECTNAME" val="Three phases"/>
  <p:tag name="MIO_LASTEDITORNAME" val="Michaela Kapalla"/>
</p:tagLst>
</file>

<file path=ppt/tags/tag61.xml><?xml version="1.0" encoding="utf-8"?>
<p:tagLst xmlns:a="http://schemas.openxmlformats.org/drawingml/2006/main" xmlns:r="http://schemas.openxmlformats.org/officeDocument/2006/relationships" xmlns:p="http://schemas.openxmlformats.org/presentationml/2006/main">
  <p:tag name="MIO_GUID" val="4a6bbc5a-7639-4a01-8a62-40b0d3103406"/>
  <p:tag name="MIO_EKGUID" val="f8743d53-f393-4df5-b9c7-be6c52d0ad9d"/>
  <p:tag name="MIO_UPDATE" val="True"/>
  <p:tag name="MIO_VERSION" val="01.07.2019 08:33:17"/>
  <p:tag name="MIO_DBID" val="218709A9-2117-4AF1-A1EA-309C9A305E58"/>
  <p:tag name="MIO_LASTDOWNLOADED" val="17.04.2024 17:20:52.005"/>
  <p:tag name="MIO_OBJECTNAME" val="Three phases"/>
  <p:tag name="MIO_LASTEDITORNAME" val="Michaela Kapalla"/>
</p:tagLst>
</file>

<file path=ppt/tags/tag62.xml><?xml version="1.0" encoding="utf-8"?>
<p:tagLst xmlns:a="http://schemas.openxmlformats.org/drawingml/2006/main" xmlns:r="http://schemas.openxmlformats.org/officeDocument/2006/relationships" xmlns:p="http://schemas.openxmlformats.org/presentationml/2006/main">
  <p:tag name="MIO_GUID" val="4a6bbc5a-7639-4a01-8a62-40b0d3103406"/>
  <p:tag name="MIO_EKGUID" val="f8743d53-f393-4df5-b9c7-be6c52d0ad9d"/>
  <p:tag name="MIO_UPDATE" val="True"/>
  <p:tag name="MIO_VERSION" val="01.07.2019 08:33:17"/>
  <p:tag name="MIO_DBID" val="218709A9-2117-4AF1-A1EA-309C9A305E58"/>
  <p:tag name="MIO_LASTDOWNLOADED" val="17.04.2024 17:20:52.005"/>
  <p:tag name="MIO_OBJECTNAME" val="Three phases"/>
  <p:tag name="MIO_LASTEDITORNAME" val="Michaela Kapalla"/>
</p:tagLst>
</file>

<file path=ppt/tags/tag63.xml><?xml version="1.0" encoding="utf-8"?>
<p:tagLst xmlns:a="http://schemas.openxmlformats.org/drawingml/2006/main" xmlns:r="http://schemas.openxmlformats.org/officeDocument/2006/relationships" xmlns:p="http://schemas.openxmlformats.org/presentationml/2006/main">
  <p:tag name="MIO_GUID" val="4a6bbc5a-7639-4a01-8a62-40b0d3103406"/>
  <p:tag name="MIO_EKGUID" val="f8743d53-f393-4df5-b9c7-be6c52d0ad9d"/>
  <p:tag name="MIO_UPDATE" val="True"/>
  <p:tag name="MIO_VERSION" val="01.07.2019 08:33:17"/>
  <p:tag name="MIO_DBID" val="218709A9-2117-4AF1-A1EA-309C9A305E58"/>
  <p:tag name="MIO_LASTDOWNLOADED" val="17.04.2024 17:20:52.005"/>
  <p:tag name="MIO_OBJECTNAME" val="Three phases"/>
  <p:tag name="MIO_LASTEDITORNAME" val="Michaela Kapalla"/>
</p:tagLst>
</file>

<file path=ppt/tags/tag64.xml><?xml version="1.0" encoding="utf-8"?>
<p:tagLst xmlns:a="http://schemas.openxmlformats.org/drawingml/2006/main" xmlns:r="http://schemas.openxmlformats.org/officeDocument/2006/relationships" xmlns:p="http://schemas.openxmlformats.org/presentationml/2006/main">
  <p:tag name="MIO_GUID" val="4a6bbc5a-7639-4a01-8a62-40b0d3103406"/>
  <p:tag name="MIO_EKGUID" val="f8743d53-f393-4df5-b9c7-be6c52d0ad9d"/>
  <p:tag name="MIO_UPDATE" val="True"/>
  <p:tag name="MIO_VERSION" val="01.07.2019 08:33:17"/>
  <p:tag name="MIO_DBID" val="218709A9-2117-4AF1-A1EA-309C9A305E58"/>
  <p:tag name="MIO_LASTDOWNLOADED" val="17.04.2024 17:20:52.005"/>
  <p:tag name="MIO_OBJECTNAME" val="Three phases"/>
  <p:tag name="MIO_LASTEDITORNAME" val="Michaela Kapalla"/>
</p:tagLst>
</file>

<file path=ppt/tags/tag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xml><?xml version="1.0" encoding="utf-8"?>
<p:tagLst xmlns:a="http://schemas.openxmlformats.org/drawingml/2006/main" xmlns:r="http://schemas.openxmlformats.org/officeDocument/2006/relationships" xmlns:p="http://schemas.openxmlformats.org/presentationml/2006/main">
  <p:tag name="VCTCREATESHAPEHANDLED" val="0"/>
</p:tagLst>
</file>

<file path=ppt/theme/theme1.xml><?xml version="1.0" encoding="utf-8"?>
<a:theme xmlns:a="http://schemas.openxmlformats.org/drawingml/2006/main" name="8_Merck">
  <a:themeElements>
    <a:clrScheme name="Merck neu">
      <a:dk1>
        <a:srgbClr val="000000"/>
      </a:dk1>
      <a:lt1>
        <a:srgbClr val="FFFFFF"/>
      </a:lt1>
      <a:dk2>
        <a:srgbClr val="EB3C96"/>
      </a:dk2>
      <a:lt2>
        <a:srgbClr val="2DBECD"/>
      </a:lt2>
      <a:accent1>
        <a:srgbClr val="503291"/>
      </a:accent1>
      <a:accent2>
        <a:srgbClr val="0F69AF"/>
      </a:accent2>
      <a:accent3>
        <a:srgbClr val="A5CD50"/>
      </a:accent3>
      <a:accent4>
        <a:srgbClr val="FFC832"/>
      </a:accent4>
      <a:accent5>
        <a:srgbClr val="EB3C96"/>
      </a:accent5>
      <a:accent6>
        <a:srgbClr val="149B5F"/>
      </a:accent6>
      <a:hlink>
        <a:srgbClr val="503291"/>
      </a:hlink>
      <a:folHlink>
        <a:srgbClr val="503291"/>
      </a:folHlink>
    </a:clrScheme>
    <a:fontScheme name="Merck">
      <a:majorFont>
        <a:latin typeface="Verdana"/>
        <a:ea typeface=""/>
        <a:cs typeface=""/>
      </a:majorFont>
      <a:minorFont>
        <a:latin typeface="Verdana"/>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w="9525" cap="flat" cmpd="sng" algn="ctr">
          <a:noFill/>
          <a:prstDash val="solid"/>
        </a:ln>
      </a:spPr>
      <a:bodyPr rtlCol="0" anchor="ctr" anchorCtr="0"/>
      <a:lstStyle>
        <a:defPPr marL="0" indent="0" algn="ctr">
          <a:spcBef>
            <a:spcPts val="300"/>
          </a:spcBef>
          <a:spcAft>
            <a:spcPts val="300"/>
          </a:spcAft>
          <a:buClr>
            <a:schemeClr val="bg1"/>
          </a:buClr>
          <a:buSzPct val="100000"/>
          <a:buFont typeface="Arial" panose="020B0604020202020204" pitchFamily="34" charset="0"/>
          <a:buNone/>
          <a:defRPr sz="1600" kern="0" dirty="0" err="1" smtClean="0">
            <a:solidFill>
              <a:srgbClr val="FFFFFF"/>
            </a:solidFill>
            <a:latin typeface="Verdana" panose="020B0604030504040204"/>
          </a:defRPr>
        </a:defPPr>
      </a:lstStyle>
    </a:spDef>
    <a:lnDef>
      <a:spPr>
        <a:ln w="952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spAutoFit/>
      </a:bodyPr>
      <a:lstStyle>
        <a:defPPr marR="0" algn="l" defTabSz="914400" rtl="0" eaLnBrk="1" fontAlgn="auto" latinLnBrk="0" hangingPunct="1">
          <a:lnSpc>
            <a:spcPct val="100000"/>
          </a:lnSpc>
          <a:spcBef>
            <a:spcPts val="300"/>
          </a:spcBef>
          <a:spcAft>
            <a:spcPts val="300"/>
          </a:spcAft>
          <a:buClr>
            <a:schemeClr val="accent1"/>
          </a:buClr>
          <a:buSzTx/>
          <a:defRPr kumimoji="0" sz="1600" b="0" i="0" u="none" strike="noStrike" kern="1200" cap="none" spc="0" normalizeH="0" baseline="0" noProof="0" dirty="0" err="1"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defRPr>
        </a:defPPr>
      </a:lstStyle>
    </a:txDef>
  </a:objectDefaults>
  <a:extraClrSchemeLst/>
  <a:custClrLst>
    <a:custClr name="Rich Purple">
      <a:srgbClr val="503291"/>
    </a:custClr>
    <a:custClr name="Vibrant Magenta">
      <a:srgbClr val="EB3C96"/>
    </a:custClr>
    <a:custClr name="Sensitive Pink">
      <a:srgbClr val="E1C3CD"/>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Rich Blue">
      <a:srgbClr val="0F69AF"/>
    </a:custClr>
    <a:custClr name="Vibrant Cyan">
      <a:srgbClr val="2DBECD"/>
    </a:custClr>
    <a:custClr name="Sensitive Blue">
      <a:srgbClr val="96D7D2"/>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Rich Green">
      <a:srgbClr val="149B5F"/>
    </a:custClr>
    <a:custClr name="Vibrant Green">
      <a:srgbClr val="A5CD50"/>
    </a:custClr>
    <a:custClr name="Sensitive Green">
      <a:srgbClr val="B4DC96"/>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Rich Red">
      <a:srgbClr val="E61E50"/>
    </a:custClr>
    <a:custClr name="Vibrant Yellow">
      <a:srgbClr val="FFC832"/>
    </a:custClr>
    <a:custClr name="Sensitive Yellow">
      <a:srgbClr val="FFDCB9"/>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3">
      <a:dk1>
        <a:srgbClr val="000000"/>
      </a:dk1>
      <a:lt1>
        <a:srgbClr val="FFFFFF"/>
      </a:lt1>
      <a:dk2>
        <a:srgbClr val="199B96"/>
      </a:dk2>
      <a:lt2>
        <a:srgbClr val="CDDC34"/>
      </a:lt2>
      <a:accent1>
        <a:srgbClr val="73C92C"/>
      </a:accent1>
      <a:accent2>
        <a:srgbClr val="2B7B95"/>
      </a:accent2>
      <a:accent3>
        <a:srgbClr val="73C82B"/>
      </a:accent3>
      <a:accent4>
        <a:srgbClr val="8A5DB5"/>
      </a:accent4>
      <a:accent5>
        <a:srgbClr val="8A5DB5"/>
      </a:accent5>
      <a:accent6>
        <a:srgbClr val="8A5DB5"/>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ET SPOTLIGHT CONF">
  <a:themeElements>
    <a:clrScheme name="Tepmetko 2">
      <a:dk1>
        <a:srgbClr val="651869"/>
      </a:dk1>
      <a:lt1>
        <a:srgbClr val="FFFFFF"/>
      </a:lt1>
      <a:dk2>
        <a:srgbClr val="65185A"/>
      </a:dk2>
      <a:lt2>
        <a:srgbClr val="FFA300"/>
      </a:lt2>
      <a:accent1>
        <a:srgbClr val="65185A"/>
      </a:accent1>
      <a:accent2>
        <a:srgbClr val="B11566"/>
      </a:accent2>
      <a:accent3>
        <a:srgbClr val="302783"/>
      </a:accent3>
      <a:accent4>
        <a:srgbClr val="E9570C"/>
      </a:accent4>
      <a:accent5>
        <a:srgbClr val="000000"/>
      </a:accent5>
      <a:accent6>
        <a:srgbClr val="65185A"/>
      </a:accent6>
      <a:hlink>
        <a:srgbClr val="FFFFFF"/>
      </a:hlink>
      <a:folHlink>
        <a:srgbClr val="000000"/>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200" dirty="0" err="1" smtClean="0">
            <a:latin typeface="Trebuchet MS" panose="020B070302020209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Tepmetko 2">
      <a:dk1>
        <a:srgbClr val="651869"/>
      </a:dk1>
      <a:lt1>
        <a:srgbClr val="FFFFFF"/>
      </a:lt1>
      <a:dk2>
        <a:srgbClr val="65185A"/>
      </a:dk2>
      <a:lt2>
        <a:srgbClr val="FFA300"/>
      </a:lt2>
      <a:accent1>
        <a:srgbClr val="65185A"/>
      </a:accent1>
      <a:accent2>
        <a:srgbClr val="B11566"/>
      </a:accent2>
      <a:accent3>
        <a:srgbClr val="302783"/>
      </a:accent3>
      <a:accent4>
        <a:srgbClr val="E9570C"/>
      </a:accent4>
      <a:accent5>
        <a:srgbClr val="000000"/>
      </a:accent5>
      <a:accent6>
        <a:srgbClr val="65185A"/>
      </a:accent6>
      <a:hlink>
        <a:srgbClr val="FFFFFF"/>
      </a:hlink>
      <a:folHlink>
        <a:srgbClr val="0000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200" dirty="0" err="1" smtClean="0">
            <a:latin typeface="Trebuchet MS" panose="020B0603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3b1fb3c-f31f-4a20-b2ab-3cd814ba6a67" xsi:nil="true"/>
    <lcf76f155ced4ddcb4097134ff3c332f xmlns="585135d9-9b3e-4825-98d3-6c5fc2c046e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540188621EE9241966438F29D202CD0" ma:contentTypeVersion="16" ma:contentTypeDescription="Create a new document." ma:contentTypeScope="" ma:versionID="3b5d3c69b1ae8c23e5a6ea0a2949efa4">
  <xsd:schema xmlns:xsd="http://www.w3.org/2001/XMLSchema" xmlns:xs="http://www.w3.org/2001/XMLSchema" xmlns:p="http://schemas.microsoft.com/office/2006/metadata/properties" xmlns:ns2="585135d9-9b3e-4825-98d3-6c5fc2c046e1" xmlns:ns3="e3b1fb3c-f31f-4a20-b2ab-3cd814ba6a67" targetNamespace="http://schemas.microsoft.com/office/2006/metadata/properties" ma:root="true" ma:fieldsID="67a64b2bcb68f0ea9a3c9cbbae7bb520" ns2:_="" ns3:_="">
    <xsd:import namespace="585135d9-9b3e-4825-98d3-6c5fc2c046e1"/>
    <xsd:import namespace="e3b1fb3c-f31f-4a20-b2ab-3cd814ba6a6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5135d9-9b3e-4825-98d3-6c5fc2c046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ce2f110-134e-491c-b1fb-b64789dc5c1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3b1fb3c-f31f-4a20-b2ab-3cd814ba6a6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9b66545-d3c1-45e2-a8f9-949da419cd36}" ma:internalName="TaxCatchAll" ma:showField="CatchAllData" ma:web="e3b1fb3c-f31f-4a20-b2ab-3cd814ba6a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6A93E7-5065-4254-92AA-681EFE0C5625}">
  <ds:schemaRefs>
    <ds:schemaRef ds:uri="585135d9-9b3e-4825-98d3-6c5fc2c046e1"/>
    <ds:schemaRef ds:uri="e3b1fb3c-f31f-4a20-b2ab-3cd814ba6a6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CD77D72-D874-446E-8191-767359A5490F}">
  <ds:schemaRefs>
    <ds:schemaRef ds:uri="585135d9-9b3e-4825-98d3-6c5fc2c046e1"/>
    <ds:schemaRef ds:uri="e3b1fb3c-f31f-4a20-b2ab-3cd814ba6a6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2A916B6-E9A2-435E-998F-D36BAED611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13168</TotalTime>
  <Words>3477</Words>
  <Application>Microsoft Office PowerPoint</Application>
  <PresentationFormat>宽屏</PresentationFormat>
  <Paragraphs>343</Paragraphs>
  <Slides>13</Slides>
  <Notes>3</Notes>
  <HiddenSlides>0</HiddenSlides>
  <MMClips>0</MMClips>
  <ScaleCrop>false</ScaleCrop>
  <HeadingPairs>
    <vt:vector size="8" baseType="variant">
      <vt:variant>
        <vt:lpstr>已用的字体</vt:lpstr>
      </vt:variant>
      <vt:variant>
        <vt:i4>13</vt:i4>
      </vt:variant>
      <vt:variant>
        <vt:lpstr>主题</vt:lpstr>
      </vt:variant>
      <vt:variant>
        <vt:i4>4</vt:i4>
      </vt:variant>
      <vt:variant>
        <vt:lpstr>嵌入 OLE 服务器</vt:lpstr>
      </vt:variant>
      <vt:variant>
        <vt:i4>1</vt:i4>
      </vt:variant>
      <vt:variant>
        <vt:lpstr>幻灯片标题</vt:lpstr>
      </vt:variant>
      <vt:variant>
        <vt:i4>13</vt:i4>
      </vt:variant>
    </vt:vector>
  </HeadingPairs>
  <TitlesOfParts>
    <vt:vector size="31" baseType="lpstr">
      <vt:lpstr>Microsoft YaHei UI</vt:lpstr>
      <vt:lpstr>等线</vt:lpstr>
      <vt:lpstr>Microsoft YaHei</vt:lpstr>
      <vt:lpstr>Microsoft YaHei</vt:lpstr>
      <vt:lpstr>微软雅黑 Light</vt:lpstr>
      <vt:lpstr>Arial</vt:lpstr>
      <vt:lpstr>Calibri</vt:lpstr>
      <vt:lpstr>Merck</vt:lpstr>
      <vt:lpstr>Source Sans Pro</vt:lpstr>
      <vt:lpstr>Symbol</vt:lpstr>
      <vt:lpstr>Trebuchet MS</vt:lpstr>
      <vt:lpstr>Verdana</vt:lpstr>
      <vt:lpstr>Wingdings</vt:lpstr>
      <vt:lpstr>8_Merck</vt:lpstr>
      <vt:lpstr>1_Office 主题​​</vt:lpstr>
      <vt:lpstr>MET SPOTLIGHT CONF</vt:lpstr>
      <vt:lpstr>1_Office Theme</vt:lpstr>
      <vt:lpstr>think-cell 幻灯片</vt:lpstr>
      <vt:lpstr>盐酸特泊替尼片 （拓得康®)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the  presentation</dc:title>
  <dc:creator>Paris, Tatiana (LDN-MHC)</dc:creator>
  <cp:lastModifiedBy>Olivia Cao</cp:lastModifiedBy>
  <cp:revision>193</cp:revision>
  <dcterms:created xsi:type="dcterms:W3CDTF">2019-12-17T15:15:52Z</dcterms:created>
  <dcterms:modified xsi:type="dcterms:W3CDTF">2024-07-12T11:22:12Z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0x0101003540188621EE9241966438F29D202CD0</vt:lpwstr>
  </property>
</Properties>
</file>