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5"/>
  </p:handout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钠钾镁钙注射用浓溶液申报药品摘要含经济性_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钠钾镁钙注射用浓溶液申报药品摘要含经济性_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钠钾镁钙注射用浓溶液申报药品摘要含经济性_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钠钾镁钙注射用浓溶液申报药品摘要含经济性_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钠钾镁钙注射用浓溶液申报药品摘要含经济性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钠钾镁钙注射用浓溶液申报药品摘要含经济性_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钠钾镁钙注射用浓溶液申报药品摘要含经济性_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钠钾镁钙注射用浓溶液申报药品摘要含经济性_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钠钾镁钙注射用浓溶液申报药品摘要含经济性_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钠钾镁钙注射用浓溶液申报药品摘要含经济性_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钠钾镁钙注射用浓溶液申报药品摘要不含经济性_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宋体</vt:lpstr>
      <vt:lpstr>Arial Unicode MS</vt:lpstr>
      <vt:lpstr>Calibri</vt:lpstr>
      <vt:lpstr>Helvetica Neue</vt:lpstr>
      <vt:lpstr>汉仪书宋二KW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宋琳琳</cp:lastModifiedBy>
  <cp:revision>12</cp:revision>
  <dcterms:created xsi:type="dcterms:W3CDTF">2024-07-11T01:51:48Z</dcterms:created>
  <dcterms:modified xsi:type="dcterms:W3CDTF">2024-07-11T01:51:48Z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2052-6.7.1.8828</vt:lpwstr>
  </property>
  <property fmtid="{D5CDD505-2E9C-101B-9397-08002B2CF9AE}" pid="3" name="ICV">
    <vt:lpwstr>79A4C54F41B0A1EFAA4C8E664809F1F4_41</vt:lpwstr>
  </property>
</Properties>
</file>