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4"/>
  </p:notesMasterIdLst>
  <p:sldIdLst>
    <p:sldId id="362" r:id="rId3"/>
    <p:sldId id="350" r:id="rId4"/>
    <p:sldId id="364" r:id="rId5"/>
    <p:sldId id="396" r:id="rId6"/>
    <p:sldId id="400" r:id="rId7"/>
    <p:sldId id="401" r:id="rId8"/>
    <p:sldId id="402" r:id="rId9"/>
    <p:sldId id="397" r:id="rId10"/>
    <p:sldId id="406" r:id="rId11"/>
    <p:sldId id="405" r:id="rId12"/>
    <p:sldId id="408" r:id="rId13"/>
  </p:sldIdLst>
  <p:sldSz cx="12192000" cy="6858000"/>
  <p:notesSz cx="6858000" cy="9144000"/>
  <p:embeddedFontLst>
    <p:embeddedFont>
      <p:font typeface="MiSans" panose="00000500000000000000" charset="-122"/>
      <p:regular r:id="rId19"/>
    </p:embeddedFont>
    <p:embeddedFont>
      <p:font typeface="微软雅黑" panose="020B0503020204020204" charset="-122"/>
      <p:regular r:id="rId20"/>
    </p:embeddedFont>
    <p:embeddedFont>
      <p:font typeface="MiSans Heavy" panose="00000A00000000000000" charset="-122"/>
      <p:bold r:id="rId21"/>
    </p:embeddedFont>
    <p:embeddedFont>
      <p:font typeface="Calibri" panose="020F0502020204030204" charset="0"/>
      <p:regular r:id="rId22"/>
      <p:bold r:id="rId23"/>
      <p:italic r:id="rId24"/>
      <p:boldItalic r:id="rId25"/>
    </p:embeddedFont>
  </p:embeddedFontLst>
  <p:custDataLst>
    <p:tags r:id="rId2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1" clrIdx="0"/>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3EFED"/>
    <a:srgbClr val="EFE6E1"/>
    <a:srgbClr val="E9E9FF"/>
    <a:srgbClr val="EEE4E2"/>
    <a:srgbClr val="E6AD00"/>
    <a:srgbClr val="E1E1FF"/>
    <a:srgbClr val="EBEEBF"/>
    <a:srgbClr val="D8E3A9"/>
    <a:srgbClr val="F8E57F"/>
    <a:srgbClr val="0A33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2" d="100"/>
          <a:sy n="112" d="100"/>
        </p:scale>
        <p:origin x="138" y="2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6" Type="http://schemas.openxmlformats.org/officeDocument/2006/relationships/tags" Target="tags/tag178.xml"/><Relationship Id="rId25" Type="http://schemas.openxmlformats.org/officeDocument/2006/relationships/font" Target="fonts/font7.fntdata"/><Relationship Id="rId24" Type="http://schemas.openxmlformats.org/officeDocument/2006/relationships/font" Target="fonts/font6.fntdata"/><Relationship Id="rId23" Type="http://schemas.openxmlformats.org/officeDocument/2006/relationships/font" Target="fonts/font5.fntdata"/><Relationship Id="rId22" Type="http://schemas.openxmlformats.org/officeDocument/2006/relationships/font" Target="fonts/font4.fntdata"/><Relationship Id="rId21" Type="http://schemas.openxmlformats.org/officeDocument/2006/relationships/font" Target="fonts/font3.fntdata"/><Relationship Id="rId20" Type="http://schemas.openxmlformats.org/officeDocument/2006/relationships/font" Target="fonts/font2.fntdata"/><Relationship Id="rId2" Type="http://schemas.openxmlformats.org/officeDocument/2006/relationships/theme" Target="theme/theme1.xml"/><Relationship Id="rId19" Type="http://schemas.openxmlformats.org/officeDocument/2006/relationships/font" Target="fonts/font1.fntdata"/><Relationship Id="rId18" Type="http://schemas.openxmlformats.org/officeDocument/2006/relationships/commentAuthors" Target="commentAuthors.xml"/><Relationship Id="rId17" Type="http://schemas.openxmlformats.org/officeDocument/2006/relationships/tableStyles" Target="tableStyles.xml"/><Relationship Id="rId16" Type="http://schemas.openxmlformats.org/officeDocument/2006/relationships/viewProps" Target="viewProps.xml"/><Relationship Id="rId15" Type="http://schemas.openxmlformats.org/officeDocument/2006/relationships/presProps" Target="presProps.xml"/><Relationship Id="rId14" Type="http://schemas.openxmlformats.org/officeDocument/2006/relationships/notesMaster" Target="notesMasters/notesMaster1.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9" Type="http://schemas.openxmlformats.org/officeDocument/2006/relationships/tags" Target="../tags/tag6.xml"/><Relationship Id="rId8" Type="http://schemas.openxmlformats.org/officeDocument/2006/relationships/tags" Target="../tags/tag5.xml"/><Relationship Id="rId7" Type="http://schemas.openxmlformats.org/officeDocument/2006/relationships/tags" Target="../tags/tag4.xml"/><Relationship Id="rId6" Type="http://schemas.openxmlformats.org/officeDocument/2006/relationships/tags" Target="../tags/tag3.xml"/><Relationship Id="rId5" Type="http://schemas.openxmlformats.org/officeDocument/2006/relationships/image" Target="../media/image2.png"/><Relationship Id="rId4" Type="http://schemas.openxmlformats.org/officeDocument/2006/relationships/tags" Target="../tags/tag2.xml"/><Relationship Id="rId3" Type="http://schemas.openxmlformats.org/officeDocument/2006/relationships/image" Target="../media/image1.png"/><Relationship Id="rId20" Type="http://schemas.openxmlformats.org/officeDocument/2006/relationships/tags" Target="../tags/tag17.xml"/><Relationship Id="rId2" Type="http://schemas.openxmlformats.org/officeDocument/2006/relationships/tags" Target="../tags/tag1.xml"/><Relationship Id="rId19" Type="http://schemas.openxmlformats.org/officeDocument/2006/relationships/tags" Target="../tags/tag16.xml"/><Relationship Id="rId18" Type="http://schemas.openxmlformats.org/officeDocument/2006/relationships/tags" Target="../tags/tag15.xml"/><Relationship Id="rId17" Type="http://schemas.openxmlformats.org/officeDocument/2006/relationships/tags" Target="../tags/tag14.xml"/><Relationship Id="rId16" Type="http://schemas.openxmlformats.org/officeDocument/2006/relationships/tags" Target="../tags/tag13.xml"/><Relationship Id="rId15" Type="http://schemas.openxmlformats.org/officeDocument/2006/relationships/tags" Target="../tags/tag12.xml"/><Relationship Id="rId14" Type="http://schemas.openxmlformats.org/officeDocument/2006/relationships/tags" Target="../tags/tag11.xml"/><Relationship Id="rId13" Type="http://schemas.openxmlformats.org/officeDocument/2006/relationships/tags" Target="../tags/tag10.xml"/><Relationship Id="rId12" Type="http://schemas.openxmlformats.org/officeDocument/2006/relationships/tags" Target="../tags/tag9.xml"/><Relationship Id="rId11" Type="http://schemas.openxmlformats.org/officeDocument/2006/relationships/tags" Target="../tags/tag8.xml"/><Relationship Id="rId10" Type="http://schemas.openxmlformats.org/officeDocument/2006/relationships/tags" Target="../tags/tag7.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9" Type="http://schemas.openxmlformats.org/officeDocument/2006/relationships/tags" Target="../tags/tag95.xml"/><Relationship Id="rId8" Type="http://schemas.openxmlformats.org/officeDocument/2006/relationships/tags" Target="../tags/tag94.xml"/><Relationship Id="rId7" Type="http://schemas.openxmlformats.org/officeDocument/2006/relationships/tags" Target="../tags/tag93.xml"/><Relationship Id="rId6" Type="http://schemas.openxmlformats.org/officeDocument/2006/relationships/tags" Target="../tags/tag92.xml"/><Relationship Id="rId5" Type="http://schemas.openxmlformats.org/officeDocument/2006/relationships/tags" Target="../tags/tag91.xml"/><Relationship Id="rId4" Type="http://schemas.openxmlformats.org/officeDocument/2006/relationships/tags" Target="../tags/tag90.xml"/><Relationship Id="rId3" Type="http://schemas.openxmlformats.org/officeDocument/2006/relationships/image" Target="../media/image3.jpeg"/><Relationship Id="rId2" Type="http://schemas.openxmlformats.org/officeDocument/2006/relationships/tags" Target="../tags/tag89.xml"/><Relationship Id="rId10" Type="http://schemas.openxmlformats.org/officeDocument/2006/relationships/tags" Target="../tags/tag96.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9" Type="http://schemas.openxmlformats.org/officeDocument/2006/relationships/tags" Target="../tags/tag102.xml"/><Relationship Id="rId8" Type="http://schemas.openxmlformats.org/officeDocument/2006/relationships/tags" Target="../tags/tag101.xml"/><Relationship Id="rId7" Type="http://schemas.openxmlformats.org/officeDocument/2006/relationships/tags" Target="../tags/tag100.xml"/><Relationship Id="rId6" Type="http://schemas.openxmlformats.org/officeDocument/2006/relationships/tags" Target="../tags/tag99.xml"/><Relationship Id="rId5" Type="http://schemas.openxmlformats.org/officeDocument/2006/relationships/image" Target="../media/image2.png"/><Relationship Id="rId4" Type="http://schemas.openxmlformats.org/officeDocument/2006/relationships/tags" Target="../tags/tag98.xml"/><Relationship Id="rId3" Type="http://schemas.openxmlformats.org/officeDocument/2006/relationships/image" Target="../media/image1.png"/><Relationship Id="rId2" Type="http://schemas.openxmlformats.org/officeDocument/2006/relationships/tags" Target="../tags/tag97.xml"/><Relationship Id="rId19" Type="http://schemas.openxmlformats.org/officeDocument/2006/relationships/tags" Target="../tags/tag112.xml"/><Relationship Id="rId18" Type="http://schemas.openxmlformats.org/officeDocument/2006/relationships/tags" Target="../tags/tag111.xml"/><Relationship Id="rId17" Type="http://schemas.openxmlformats.org/officeDocument/2006/relationships/tags" Target="../tags/tag110.xml"/><Relationship Id="rId16" Type="http://schemas.openxmlformats.org/officeDocument/2006/relationships/tags" Target="../tags/tag109.xml"/><Relationship Id="rId15" Type="http://schemas.openxmlformats.org/officeDocument/2006/relationships/tags" Target="../tags/tag108.xml"/><Relationship Id="rId14" Type="http://schemas.openxmlformats.org/officeDocument/2006/relationships/tags" Target="../tags/tag107.xml"/><Relationship Id="rId13" Type="http://schemas.openxmlformats.org/officeDocument/2006/relationships/tags" Target="../tags/tag106.xml"/><Relationship Id="rId12" Type="http://schemas.openxmlformats.org/officeDocument/2006/relationships/tags" Target="../tags/tag105.xml"/><Relationship Id="rId11" Type="http://schemas.openxmlformats.org/officeDocument/2006/relationships/tags" Target="../tags/tag104.xml"/><Relationship Id="rId10" Type="http://schemas.openxmlformats.org/officeDocument/2006/relationships/tags" Target="../tags/tag103.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9" Type="http://schemas.openxmlformats.org/officeDocument/2006/relationships/tags" Target="../tags/tag24.xml"/><Relationship Id="rId8" Type="http://schemas.openxmlformats.org/officeDocument/2006/relationships/tags" Target="../tags/tag23.xml"/><Relationship Id="rId7" Type="http://schemas.openxmlformats.org/officeDocument/2006/relationships/tags" Target="../tags/tag22.xml"/><Relationship Id="rId6" Type="http://schemas.openxmlformats.org/officeDocument/2006/relationships/tags" Target="../tags/tag21.xml"/><Relationship Id="rId5" Type="http://schemas.openxmlformats.org/officeDocument/2006/relationships/tags" Target="../tags/tag20.xml"/><Relationship Id="rId4" Type="http://schemas.openxmlformats.org/officeDocument/2006/relationships/tags" Target="../tags/tag19.xml"/><Relationship Id="rId3" Type="http://schemas.openxmlformats.org/officeDocument/2006/relationships/image" Target="../media/image3.jpeg"/><Relationship Id="rId2" Type="http://schemas.openxmlformats.org/officeDocument/2006/relationships/tags" Target="../tags/tag18.xml"/><Relationship Id="rId10" Type="http://schemas.openxmlformats.org/officeDocument/2006/relationships/tags" Target="../tags/tag25.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9" Type="http://schemas.openxmlformats.org/officeDocument/2006/relationships/tags" Target="../tags/tag32.xml"/><Relationship Id="rId8" Type="http://schemas.openxmlformats.org/officeDocument/2006/relationships/tags" Target="../tags/tag31.xml"/><Relationship Id="rId7" Type="http://schemas.openxmlformats.org/officeDocument/2006/relationships/tags" Target="../tags/tag30.xml"/><Relationship Id="rId6" Type="http://schemas.openxmlformats.org/officeDocument/2006/relationships/tags" Target="../tags/tag29.xml"/><Relationship Id="rId5" Type="http://schemas.openxmlformats.org/officeDocument/2006/relationships/tags" Target="../tags/tag28.xml"/><Relationship Id="rId4" Type="http://schemas.openxmlformats.org/officeDocument/2006/relationships/tags" Target="../tags/tag27.xml"/><Relationship Id="rId3" Type="http://schemas.openxmlformats.org/officeDocument/2006/relationships/image" Target="../media/image4.jpeg"/><Relationship Id="rId2" Type="http://schemas.openxmlformats.org/officeDocument/2006/relationships/tags" Target="../tags/tag26.xml"/><Relationship Id="rId14" Type="http://schemas.openxmlformats.org/officeDocument/2006/relationships/tags" Target="../tags/tag37.xml"/><Relationship Id="rId13" Type="http://schemas.openxmlformats.org/officeDocument/2006/relationships/tags" Target="../tags/tag36.xml"/><Relationship Id="rId12" Type="http://schemas.openxmlformats.org/officeDocument/2006/relationships/tags" Target="../tags/tag35.xml"/><Relationship Id="rId11" Type="http://schemas.openxmlformats.org/officeDocument/2006/relationships/tags" Target="../tags/tag34.xml"/><Relationship Id="rId10" Type="http://schemas.openxmlformats.org/officeDocument/2006/relationships/tags" Target="../tags/tag33.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9" Type="http://schemas.openxmlformats.org/officeDocument/2006/relationships/tags" Target="../tags/tag44.xml"/><Relationship Id="rId8" Type="http://schemas.openxmlformats.org/officeDocument/2006/relationships/tags" Target="../tags/tag43.xml"/><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image" Target="../media/image5.jpeg"/><Relationship Id="rId2" Type="http://schemas.openxmlformats.org/officeDocument/2006/relationships/tags" Target="../tags/tag38.xml"/><Relationship Id="rId15" Type="http://schemas.openxmlformats.org/officeDocument/2006/relationships/tags" Target="../tags/tag50.xml"/><Relationship Id="rId14" Type="http://schemas.openxmlformats.org/officeDocument/2006/relationships/tags" Target="../tags/tag49.xml"/><Relationship Id="rId13" Type="http://schemas.openxmlformats.org/officeDocument/2006/relationships/tags" Target="../tags/tag48.xml"/><Relationship Id="rId12" Type="http://schemas.openxmlformats.org/officeDocument/2006/relationships/tags" Target="../tags/tag47.xml"/><Relationship Id="rId11" Type="http://schemas.openxmlformats.org/officeDocument/2006/relationships/tags" Target="../tags/tag46.xml"/><Relationship Id="rId10" Type="http://schemas.openxmlformats.org/officeDocument/2006/relationships/tags" Target="../tags/tag45.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57.xml"/><Relationship Id="rId8" Type="http://schemas.openxmlformats.org/officeDocument/2006/relationships/tags" Target="../tags/tag56.xml"/><Relationship Id="rId7" Type="http://schemas.openxmlformats.org/officeDocument/2006/relationships/tags" Target="../tags/tag55.xml"/><Relationship Id="rId6" Type="http://schemas.openxmlformats.org/officeDocument/2006/relationships/tags" Target="../tags/tag54.xml"/><Relationship Id="rId5" Type="http://schemas.openxmlformats.org/officeDocument/2006/relationships/tags" Target="../tags/tag53.xml"/><Relationship Id="rId4" Type="http://schemas.openxmlformats.org/officeDocument/2006/relationships/tags" Target="../tags/tag52.xml"/><Relationship Id="rId3" Type="http://schemas.openxmlformats.org/officeDocument/2006/relationships/image" Target="../media/image3.jpeg"/><Relationship Id="rId2" Type="http://schemas.openxmlformats.org/officeDocument/2006/relationships/tags" Target="../tags/tag51.xml"/><Relationship Id="rId11" Type="http://schemas.openxmlformats.org/officeDocument/2006/relationships/tags" Target="../tags/tag59.xml"/><Relationship Id="rId10" Type="http://schemas.openxmlformats.org/officeDocument/2006/relationships/tags" Target="../tags/tag58.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tags" Target="../tags/tag66.xml"/><Relationship Id="rId8" Type="http://schemas.openxmlformats.org/officeDocument/2006/relationships/tags" Target="../tags/tag65.xml"/><Relationship Id="rId7" Type="http://schemas.openxmlformats.org/officeDocument/2006/relationships/tags" Target="../tags/tag64.xml"/><Relationship Id="rId6" Type="http://schemas.openxmlformats.org/officeDocument/2006/relationships/tags" Target="../tags/tag63.xml"/><Relationship Id="rId5" Type="http://schemas.openxmlformats.org/officeDocument/2006/relationships/tags" Target="../tags/tag62.xml"/><Relationship Id="rId4" Type="http://schemas.openxmlformats.org/officeDocument/2006/relationships/tags" Target="../tags/tag61.xml"/><Relationship Id="rId3" Type="http://schemas.openxmlformats.org/officeDocument/2006/relationships/image" Target="../media/image3.jpeg"/><Relationship Id="rId2" Type="http://schemas.openxmlformats.org/officeDocument/2006/relationships/tags" Target="../tags/tag60.xml"/><Relationship Id="rId13" Type="http://schemas.openxmlformats.org/officeDocument/2006/relationships/tags" Target="../tags/tag70.xml"/><Relationship Id="rId12" Type="http://schemas.openxmlformats.org/officeDocument/2006/relationships/tags" Target="../tags/tag69.xml"/><Relationship Id="rId11" Type="http://schemas.openxmlformats.org/officeDocument/2006/relationships/tags" Target="../tags/tag68.xml"/><Relationship Id="rId10" Type="http://schemas.openxmlformats.org/officeDocument/2006/relationships/tags" Target="../tags/tag67.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9" Type="http://schemas.openxmlformats.org/officeDocument/2006/relationships/tags" Target="../tags/tag77.xml"/><Relationship Id="rId8" Type="http://schemas.openxmlformats.org/officeDocument/2006/relationships/tags" Target="../tags/tag76.xml"/><Relationship Id="rId7" Type="http://schemas.openxmlformats.org/officeDocument/2006/relationships/tags" Target="../tags/tag75.xml"/><Relationship Id="rId6" Type="http://schemas.openxmlformats.org/officeDocument/2006/relationships/tags" Target="../tags/tag74.xml"/><Relationship Id="rId5" Type="http://schemas.openxmlformats.org/officeDocument/2006/relationships/tags" Target="../tags/tag73.xml"/><Relationship Id="rId4" Type="http://schemas.openxmlformats.org/officeDocument/2006/relationships/tags" Target="../tags/tag72.xml"/><Relationship Id="rId3" Type="http://schemas.openxmlformats.org/officeDocument/2006/relationships/image" Target="../media/image3.jpeg"/><Relationship Id="rId2" Type="http://schemas.openxmlformats.org/officeDocument/2006/relationships/tags" Target="../tags/tag71.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82.xml"/><Relationship Id="rId6" Type="http://schemas.openxmlformats.org/officeDocument/2006/relationships/tags" Target="../tags/tag81.xml"/><Relationship Id="rId5" Type="http://schemas.openxmlformats.org/officeDocument/2006/relationships/tags" Target="../tags/tag80.xml"/><Relationship Id="rId4" Type="http://schemas.openxmlformats.org/officeDocument/2006/relationships/image" Target="../media/image3.jpeg"/><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tags" Target="../tags/tag88.xml"/><Relationship Id="rId7" Type="http://schemas.openxmlformats.org/officeDocument/2006/relationships/tags" Target="../tags/tag87.xml"/><Relationship Id="rId6" Type="http://schemas.openxmlformats.org/officeDocument/2006/relationships/tags" Target="../tags/tag86.xml"/><Relationship Id="rId5" Type="http://schemas.openxmlformats.org/officeDocument/2006/relationships/tags" Target="../tags/tag85.xml"/><Relationship Id="rId4" Type="http://schemas.openxmlformats.org/officeDocument/2006/relationships/tags" Target="../tags/tag84.xml"/><Relationship Id="rId3" Type="http://schemas.openxmlformats.org/officeDocument/2006/relationships/image" Target="../media/image3.jpeg"/><Relationship Id="rId2" Type="http://schemas.openxmlformats.org/officeDocument/2006/relationships/tags" Target="../tags/tag8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标题幻灯片">
    <p:spTree>
      <p:nvGrpSpPr>
        <p:cNvPr id="1" name=""/>
        <p:cNvGrpSpPr/>
        <p:nvPr/>
      </p:nvGrpSpPr>
      <p:grpSpPr>
        <a:xfrm>
          <a:off x="0" y="0"/>
          <a:ext cx="0" cy="0"/>
          <a:chOff x="0" y="0"/>
          <a:chExt cx="0" cy="0"/>
        </a:xfrm>
      </p:grpSpPr>
      <p:pic>
        <p:nvPicPr>
          <p:cNvPr id="13" name="图片 12" descr="图片2"/>
          <p:cNvPicPr>
            <a:picLocks noChangeAspect="1"/>
          </p:cNvPicPr>
          <p:nvPr>
            <p:custDataLst>
              <p:tags r:id="rId2"/>
            </p:custDataLst>
          </p:nvPr>
        </p:nvPicPr>
        <p:blipFill>
          <a:blip r:embed="rId3"/>
          <a:stretch>
            <a:fillRect/>
          </a:stretch>
        </p:blipFill>
        <p:spPr>
          <a:xfrm>
            <a:off x="0" y="0"/>
            <a:ext cx="12186920" cy="6858000"/>
          </a:xfrm>
          <a:prstGeom prst="rect">
            <a:avLst/>
          </a:prstGeom>
        </p:spPr>
      </p:pic>
      <p:pic>
        <p:nvPicPr>
          <p:cNvPr id="12" name="图片 11" descr="VCG211313956599"/>
          <p:cNvPicPr>
            <a:picLocks noChangeAspect="1"/>
          </p:cNvPicPr>
          <p:nvPr>
            <p:custDataLst>
              <p:tags r:id="rId4"/>
            </p:custDataLst>
          </p:nvPr>
        </p:nvPicPr>
        <p:blipFill>
          <a:blip r:embed="rId5">
            <a:alphaModFix amt="50000"/>
          </a:blip>
          <a:srcRect l="15046" t="43991" r="51746" b="12389"/>
          <a:stretch>
            <a:fillRect/>
          </a:stretch>
        </p:blipFill>
        <p:spPr>
          <a:xfrm>
            <a:off x="4881880" y="199390"/>
            <a:ext cx="2365344" cy="2071271"/>
          </a:xfrm>
          <a:prstGeom prst="rect">
            <a:avLst/>
          </a:prstGeom>
        </p:spPr>
      </p:pic>
      <p:sp>
        <p:nvSpPr>
          <p:cNvPr id="11" name="椭圆 10"/>
          <p:cNvSpPr>
            <a:spLocks noChangeAspect="1"/>
          </p:cNvSpPr>
          <p:nvPr>
            <p:custDataLst>
              <p:tags r:id="rId6"/>
            </p:custDataLst>
          </p:nvPr>
        </p:nvSpPr>
        <p:spPr>
          <a:xfrm rot="10800000">
            <a:off x="9526484" y="5046559"/>
            <a:ext cx="797981" cy="797981"/>
          </a:xfrm>
          <a:prstGeom prst="ellipse">
            <a:avLst/>
          </a:prstGeom>
          <a:solidFill>
            <a:schemeClr val="accent1">
              <a:alpha val="20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iSans" panose="00000500000000000000" charset="-122"/>
            </a:endParaRPr>
          </a:p>
        </p:txBody>
      </p:sp>
      <p:sp>
        <p:nvSpPr>
          <p:cNvPr id="42" name="椭圆 41"/>
          <p:cNvSpPr/>
          <p:nvPr>
            <p:custDataLst>
              <p:tags r:id="rId7"/>
            </p:custDataLst>
          </p:nvPr>
        </p:nvSpPr>
        <p:spPr>
          <a:xfrm>
            <a:off x="995045" y="6041390"/>
            <a:ext cx="72390" cy="72390"/>
          </a:xfrm>
          <a:prstGeom prst="ellipse">
            <a:avLst/>
          </a:prstGeom>
          <a:noFill/>
          <a:ln>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iSans" panose="00000500000000000000" charset="-122"/>
            </a:endParaRPr>
          </a:p>
        </p:txBody>
      </p:sp>
      <p:sp>
        <p:nvSpPr>
          <p:cNvPr id="10" name="椭圆 9"/>
          <p:cNvSpPr/>
          <p:nvPr>
            <p:custDataLst>
              <p:tags r:id="rId8"/>
            </p:custDataLst>
          </p:nvPr>
        </p:nvSpPr>
        <p:spPr>
          <a:xfrm>
            <a:off x="1289050" y="6051550"/>
            <a:ext cx="46355" cy="46355"/>
          </a:xfrm>
          <a:prstGeom prst="ellipse">
            <a:avLst/>
          </a:prstGeom>
          <a:solidFill>
            <a:schemeClr val="accent1"/>
          </a:solidFill>
          <a:ln w="63500">
            <a:solidFill>
              <a:schemeClr val="accent1">
                <a:alpha val="4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iSans" panose="00000500000000000000" charset="-122"/>
            </a:endParaRPr>
          </a:p>
        </p:txBody>
      </p:sp>
      <p:sp>
        <p:nvSpPr>
          <p:cNvPr id="45" name="椭圆 44"/>
          <p:cNvSpPr/>
          <p:nvPr>
            <p:custDataLst>
              <p:tags r:id="rId9"/>
            </p:custDataLst>
          </p:nvPr>
        </p:nvSpPr>
        <p:spPr>
          <a:xfrm>
            <a:off x="1536065" y="6041390"/>
            <a:ext cx="72390" cy="72390"/>
          </a:xfrm>
          <a:prstGeom prst="ellipse">
            <a:avLst/>
          </a:prstGeom>
          <a:noFill/>
          <a:ln>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iSans" panose="00000500000000000000" charset="-122"/>
            </a:endParaRPr>
          </a:p>
        </p:txBody>
      </p:sp>
      <p:cxnSp>
        <p:nvCxnSpPr>
          <p:cNvPr id="22" name="直接连接符 21"/>
          <p:cNvCxnSpPr/>
          <p:nvPr>
            <p:custDataLst>
              <p:tags r:id="rId10"/>
            </p:custDataLst>
          </p:nvPr>
        </p:nvCxnSpPr>
        <p:spPr>
          <a:xfrm>
            <a:off x="975995" y="686435"/>
            <a:ext cx="201295"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custDataLst>
              <p:tags r:id="rId11"/>
            </p:custDataLst>
          </p:nvPr>
        </p:nvCxnSpPr>
        <p:spPr>
          <a:xfrm>
            <a:off x="975995" y="757555"/>
            <a:ext cx="201295"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custDataLst>
              <p:tags r:id="rId12"/>
            </p:custDataLst>
          </p:nvPr>
        </p:nvCxnSpPr>
        <p:spPr>
          <a:xfrm>
            <a:off x="975995" y="828675"/>
            <a:ext cx="201295"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1" name="椭圆 30"/>
          <p:cNvSpPr>
            <a:spLocks noChangeAspect="1"/>
          </p:cNvSpPr>
          <p:nvPr>
            <p:custDataLst>
              <p:tags r:id="rId13"/>
            </p:custDataLst>
          </p:nvPr>
        </p:nvSpPr>
        <p:spPr>
          <a:xfrm rot="10800000">
            <a:off x="9691370" y="5211445"/>
            <a:ext cx="467995" cy="467995"/>
          </a:xfrm>
          <a:prstGeom prst="ellipse">
            <a:avLst/>
          </a:prstGeom>
          <a:solidFill>
            <a:schemeClr val="accent1"/>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iSans" panose="00000500000000000000" charset="-122"/>
            </a:endParaRPr>
          </a:p>
        </p:txBody>
      </p:sp>
      <p:sp>
        <p:nvSpPr>
          <p:cNvPr id="38" name="等腰三角形 37"/>
          <p:cNvSpPr>
            <a:spLocks noChangeAspect="1"/>
          </p:cNvSpPr>
          <p:nvPr>
            <p:custDataLst>
              <p:tags r:id="rId14"/>
            </p:custDataLst>
          </p:nvPr>
        </p:nvSpPr>
        <p:spPr>
          <a:xfrm rot="5400000" flipH="1">
            <a:off x="9879330" y="5408930"/>
            <a:ext cx="101600" cy="66040"/>
          </a:xfrm>
          <a:prstGeom prst="triangle">
            <a:avLst/>
          </a:prstGeom>
          <a:solidFill>
            <a:schemeClr val="bg1"/>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iSans" panose="00000500000000000000" charset="-122"/>
            </a:endParaRPr>
          </a:p>
        </p:txBody>
      </p:sp>
      <p:sp>
        <p:nvSpPr>
          <p:cNvPr id="9" name="副标题"/>
          <p:cNvSpPr txBox="1">
            <a:spLocks noGrp="1"/>
          </p:cNvSpPr>
          <p:nvPr>
            <p:ph type="body" idx="3" hasCustomPrompt="1"/>
            <p:custDataLst>
              <p:tags r:id="rId15"/>
            </p:custDataLst>
          </p:nvPr>
        </p:nvSpPr>
        <p:spPr>
          <a:xfrm>
            <a:off x="975995" y="3238500"/>
            <a:ext cx="7294880" cy="610870"/>
          </a:xfrm>
          <a:prstGeom prst="rect">
            <a:avLst/>
          </a:prstGeom>
          <a:noFill/>
        </p:spPr>
        <p:txBody>
          <a:bodyPr wrap="square" lIns="0" tIns="0" rIns="0" bIns="0" rtlCol="0" anchor="t" anchorCtr="0">
            <a:normAutofit/>
          </a:bodyPr>
          <a:lstStyle>
            <a:lvl1pPr marL="0" marR="0" algn="l" defTabSz="914400" rtl="0" eaLnBrk="1" fontAlgn="auto" latinLnBrk="0" hangingPunct="1">
              <a:lnSpc>
                <a:spcPct val="100000"/>
              </a:lnSpc>
              <a:buClrTx/>
              <a:buSzTx/>
              <a:buFontTx/>
              <a:buNone/>
              <a:defRPr kumimoji="0" lang="en-US" altLang="zh-CN" sz="1600" b="0" i="0" u="none" strike="noStrike" kern="1200" cap="none" spc="300" normalizeH="0" baseline="0" noProof="1" dirty="0">
                <a:solidFill>
                  <a:schemeClr val="tx1">
                    <a:lumMod val="75000"/>
                    <a:lumOff val="25000"/>
                  </a:schemeClr>
                </a:solidFill>
                <a:latin typeface="+mn-ea"/>
                <a:ea typeface="+mn-ea"/>
                <a:cs typeface="MiSans" panose="00000500000000000000" charset="-122"/>
              </a:defRPr>
            </a:lvl1pPr>
          </a:lstStyle>
          <a:p>
            <a:pPr lvl="0" algn="l"/>
            <a:r>
              <a:rPr>
                <a:sym typeface="+mn-ea"/>
              </a:rPr>
              <a:t>单击此处编辑母版副标题样式</a:t>
            </a:r>
            <a:endParaRPr>
              <a:sym typeface="+mn-ea"/>
            </a:endParaRPr>
          </a:p>
        </p:txBody>
      </p:sp>
      <p:sp>
        <p:nvSpPr>
          <p:cNvPr id="8" name="标题"/>
          <p:cNvSpPr txBox="1">
            <a:spLocks noGrp="1"/>
          </p:cNvSpPr>
          <p:nvPr>
            <p:ph type="title" idx="2" hasCustomPrompt="1"/>
            <p:custDataLst>
              <p:tags r:id="rId16"/>
            </p:custDataLst>
          </p:nvPr>
        </p:nvSpPr>
        <p:spPr>
          <a:xfrm>
            <a:off x="975995" y="1880235"/>
            <a:ext cx="7294880" cy="1302385"/>
          </a:xfrm>
          <a:prstGeom prst="rect">
            <a:avLst/>
          </a:prstGeom>
          <a:noFill/>
        </p:spPr>
        <p:txBody>
          <a:bodyPr wrap="square" lIns="0" tIns="0" rIns="0" bIns="0" rtlCol="0" anchor="b" anchorCtr="0">
            <a:normAutofit/>
          </a:bodyPr>
          <a:lstStyle>
            <a:lvl1pPr marL="0" marR="0" algn="l" defTabSz="914400" rtl="0" eaLnBrk="1" fontAlgn="auto" latinLnBrk="0" hangingPunct="1">
              <a:lnSpc>
                <a:spcPct val="100000"/>
              </a:lnSpc>
              <a:buClrTx/>
              <a:buSzTx/>
              <a:buFontTx/>
              <a:buNone/>
              <a:defRPr kumimoji="0" lang="zh-CN" altLang="en-US" sz="5600" b="0" i="0" u="none" strike="noStrike" kern="1200" cap="none" spc="300" normalizeH="0" baseline="0" noProof="1" dirty="0">
                <a:solidFill>
                  <a:schemeClr val="accent1"/>
                </a:solidFill>
                <a:latin typeface="+mj-ea"/>
                <a:ea typeface="+mj-ea"/>
                <a:cs typeface="MiSans" panose="00000500000000000000" charset="-122"/>
              </a:defRPr>
            </a:lvl1pPr>
          </a:lstStyle>
          <a:p>
            <a:pPr lvl="0"/>
            <a:r>
              <a:rPr>
                <a:sym typeface="+mn-ea"/>
              </a:rPr>
              <a:t>单击此处编辑标题</a:t>
            </a:r>
            <a:endParaRPr>
              <a:sym typeface="+mn-ea"/>
            </a:endParaRPr>
          </a:p>
        </p:txBody>
      </p:sp>
      <p:sp>
        <p:nvSpPr>
          <p:cNvPr id="7" name="署名"/>
          <p:cNvSpPr txBox="1">
            <a:spLocks noGrp="1"/>
          </p:cNvSpPr>
          <p:nvPr>
            <p:ph type="body" idx="1" hasCustomPrompt="1"/>
            <p:custDataLst>
              <p:tags r:id="rId17"/>
            </p:custDataLst>
          </p:nvPr>
        </p:nvSpPr>
        <p:spPr>
          <a:xfrm>
            <a:off x="995045" y="3923519"/>
            <a:ext cx="2088000" cy="504000"/>
          </a:xfrm>
          <a:prstGeom prst="roundRect">
            <a:avLst>
              <a:gd name="adj" fmla="val 49455"/>
            </a:avLst>
          </a:prstGeom>
          <a:solidFill>
            <a:schemeClr val="accent1"/>
          </a:solidFill>
        </p:spPr>
        <p:txBody>
          <a:bodyPr wrap="square" lIns="0" tIns="0" rIns="0" bIns="0" rtlCol="0" anchor="ctr">
            <a:normAutofit/>
          </a:bodyPr>
          <a:lstStyle>
            <a:lvl1pPr marL="0" marR="0" algn="ctr" defTabSz="914400" rtl="0" eaLnBrk="1" fontAlgn="auto" latinLnBrk="0" hangingPunct="1">
              <a:lnSpc>
                <a:spcPct val="100000"/>
              </a:lnSpc>
              <a:buClrTx/>
              <a:buSzTx/>
              <a:buFontTx/>
              <a:buNone/>
              <a:defRPr kumimoji="0" lang="zh-CN" altLang="en-US" sz="1600" b="0" i="0" u="none" strike="noStrike" kern="1200" cap="none" spc="150" normalizeH="0" baseline="0" noProof="1" dirty="0">
                <a:solidFill>
                  <a:schemeClr val="lt1">
                    <a:lumMod val="100000"/>
                  </a:schemeClr>
                </a:solidFill>
                <a:latin typeface="+mj-ea"/>
                <a:ea typeface="+mj-ea"/>
                <a:cs typeface="MiSans" panose="00000500000000000000" charset="-122"/>
              </a:defRPr>
            </a:lvl1pPr>
          </a:lstStyle>
          <a:p>
            <a:pPr lvl="0" algn="ctr"/>
            <a:r>
              <a:rPr>
                <a:sym typeface="+mn-ea"/>
              </a:rPr>
              <a:t>单击此处编辑文本</a:t>
            </a:r>
            <a:endParaRPr>
              <a:sym typeface="+mn-ea"/>
            </a:endParaRPr>
          </a:p>
        </p:txBody>
      </p:sp>
      <p:sp>
        <p:nvSpPr>
          <p:cNvPr id="4" name="日期占位符 3"/>
          <p:cNvSpPr>
            <a:spLocks noGrp="1"/>
          </p:cNvSpPr>
          <p:nvPr>
            <p:ph type="dt" sz="half" idx="10"/>
            <p:custDataLst>
              <p:tags r:id="rId18"/>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9"/>
            </p:custDataLst>
          </p:nvPr>
        </p:nvSpPr>
        <p:spPr>
          <a:xfrm>
            <a:off x="4116000" y="6314400"/>
            <a:ext cx="3960000" cy="316800"/>
          </a:xfrm>
        </p:spPr>
        <p:txBody>
          <a:bodyPr/>
          <a:lstStyle/>
          <a:p>
            <a:endParaRPr lang="zh-CN" altLang="en-US" dirty="0"/>
          </a:p>
        </p:txBody>
      </p:sp>
      <p:sp>
        <p:nvSpPr>
          <p:cNvPr id="6" name="灯片编号占位符 5"/>
          <p:cNvSpPr>
            <a:spLocks noGrp="1"/>
          </p:cNvSpPr>
          <p:nvPr>
            <p:ph type="sldNum" sz="quarter" idx="12"/>
            <p:custDataLst>
              <p:tags r:id="rId20"/>
            </p:custDataLst>
          </p:nvPr>
        </p:nvSpPr>
        <p:spPr>
          <a:xfrm>
            <a:off x="8877600" y="6314400"/>
            <a:ext cx="2700000" cy="316800"/>
          </a:xfrm>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showMasterSp="0">
  <p:cSld name="标题和副标题">
    <p:spTree>
      <p:nvGrpSpPr>
        <p:cNvPr id="1" name=""/>
        <p:cNvGrpSpPr/>
        <p:nvPr/>
      </p:nvGrpSpPr>
      <p:grpSpPr>
        <a:xfrm>
          <a:off x="0" y="0"/>
          <a:ext cx="0" cy="0"/>
          <a:chOff x="0" y="0"/>
          <a:chExt cx="0" cy="0"/>
        </a:xfrm>
      </p:grpSpPr>
      <p:pic>
        <p:nvPicPr>
          <p:cNvPr id="10" name="图片 9" descr="VCG211313956598"/>
          <p:cNvPicPr>
            <a:picLocks noChangeAspect="1"/>
          </p:cNvPicPr>
          <p:nvPr>
            <p:custDataLst>
              <p:tags r:id="rId2"/>
            </p:custDataLst>
          </p:nvPr>
        </p:nvPicPr>
        <p:blipFill>
          <a:blip r:embed="rId3">
            <a:alphaModFix amt="39000"/>
          </a:blip>
          <a:srcRect/>
          <a:stretch>
            <a:fillRect/>
          </a:stretch>
        </p:blipFill>
        <p:spPr>
          <a:xfrm rot="5400000">
            <a:off x="5127625" y="-189865"/>
            <a:ext cx="6901180" cy="7225030"/>
          </a:xfrm>
          <a:prstGeom prst="rect">
            <a:avLst/>
          </a:prstGeom>
        </p:spPr>
      </p:pic>
      <p:sp>
        <p:nvSpPr>
          <p:cNvPr id="9" name="矩形 8"/>
          <p:cNvSpPr/>
          <p:nvPr>
            <p:custDataLst>
              <p:tags r:id="rId4"/>
            </p:custDataLst>
          </p:nvPr>
        </p:nvSpPr>
        <p:spPr>
          <a:xfrm>
            <a:off x="0" y="0"/>
            <a:ext cx="12192000" cy="6883400"/>
          </a:xfrm>
          <a:prstGeom prst="rect">
            <a:avLst/>
          </a:prstGeom>
          <a:gradFill>
            <a:gsLst>
              <a:gs pos="50000">
                <a:schemeClr val="bg2"/>
              </a:gs>
              <a:gs pos="100000">
                <a:schemeClr val="bg2">
                  <a:alpha val="5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cs typeface="MiSans" panose="00000500000000000000" charset="-122"/>
              <a:sym typeface="+mn-ea"/>
            </a:endParaRPr>
          </a:p>
        </p:txBody>
      </p:sp>
      <p:sp>
        <p:nvSpPr>
          <p:cNvPr id="8" name="圆角矩形 97"/>
          <p:cNvSpPr/>
          <p:nvPr>
            <p:custDataLst>
              <p:tags r:id="rId5"/>
            </p:custDataLst>
          </p:nvPr>
        </p:nvSpPr>
        <p:spPr>
          <a:xfrm>
            <a:off x="567874" y="485776"/>
            <a:ext cx="3767455" cy="784860"/>
          </a:xfrm>
          <a:prstGeom prst="roundRect">
            <a:avLst>
              <a:gd name="adj" fmla="val 50000"/>
            </a:avLst>
          </a:prstGeom>
          <a:gradFill>
            <a:gsLst>
              <a:gs pos="0">
                <a:schemeClr val="bg1"/>
              </a:gs>
              <a:gs pos="91000">
                <a:schemeClr val="bg1">
                  <a:alpha val="0"/>
                </a:schemeClr>
              </a:gs>
            </a:gsLst>
            <a:lin ang="0" scaled="0"/>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cs typeface="MiSans" panose="00000500000000000000" charset="-122"/>
            </a:endParaRPr>
          </a:p>
        </p:txBody>
      </p:sp>
      <p:sp>
        <p:nvSpPr>
          <p:cNvPr id="7" name="标题"/>
          <p:cNvSpPr txBox="1">
            <a:spLocks noGrp="1"/>
          </p:cNvSpPr>
          <p:nvPr>
            <p:ph type="title" idx="2"/>
            <p:custDataLst>
              <p:tags r:id="rId6"/>
            </p:custDataLst>
          </p:nvPr>
        </p:nvSpPr>
        <p:spPr>
          <a:xfrm>
            <a:off x="608400" y="608400"/>
            <a:ext cx="10969200" cy="705600"/>
          </a:xfrm>
          <a:prstGeom prst="rect">
            <a:avLst/>
          </a:prstGeom>
          <a:noFill/>
          <a:ln>
            <a:noFill/>
            <a:prstDash val="sysDash"/>
          </a:ln>
        </p:spPr>
        <p:txBody>
          <a:bodyPr wrap="square" rtlCol="0">
            <a:normAutofit/>
          </a:bodyPr>
          <a:lstStyle>
            <a:lvl1pPr marL="0" marR="0" algn="l" defTabSz="914400" rtl="0" eaLnBrk="1" fontAlgn="auto" latinLnBrk="0" hangingPunct="1">
              <a:lnSpc>
                <a:spcPct val="100000"/>
              </a:lnSpc>
              <a:buClrTx/>
              <a:buSzTx/>
              <a:buFontTx/>
              <a:buNone/>
              <a:defRPr kumimoji="0" lang="zh-CN" altLang="en-US" sz="3200" b="0" i="0" u="none" strike="noStrike" kern="1200" cap="none" spc="300" normalizeH="0" baseline="0" noProof="1" dirty="0">
                <a:ln>
                  <a:noFill/>
                  <a:prstDash val="sysDot"/>
                </a:ln>
                <a:solidFill>
                  <a:schemeClr val="accent1"/>
                </a:solidFill>
                <a:latin typeface="+mj-ea"/>
                <a:ea typeface="+mj-ea"/>
                <a:cs typeface="MiSans" panose="00000500000000000000" charset="-122"/>
              </a:defRPr>
            </a:lvl1pPr>
          </a:lstStyle>
          <a:p>
            <a:pPr lvl="0"/>
            <a:r>
              <a:rPr>
                <a:sym typeface="+mn-ea"/>
              </a:rPr>
              <a:t>单击此处编辑母版标题样式</a:t>
            </a:r>
            <a:endParaRPr>
              <a:sym typeface="+mn-ea"/>
            </a:endParaRPr>
          </a:p>
        </p:txBody>
      </p:sp>
      <p:sp>
        <p:nvSpPr>
          <p:cNvPr id="6" name="副标题"/>
          <p:cNvSpPr txBox="1">
            <a:spLocks noGrp="1"/>
          </p:cNvSpPr>
          <p:nvPr>
            <p:ph type="body" idx="1" hasCustomPrompt="1"/>
            <p:custDataLst>
              <p:tags r:id="rId7"/>
            </p:custDataLst>
          </p:nvPr>
        </p:nvSpPr>
        <p:spPr>
          <a:xfrm>
            <a:off x="608400" y="1324800"/>
            <a:ext cx="10969200" cy="400110"/>
          </a:xfrm>
          <a:prstGeom prst="rect">
            <a:avLst/>
          </a:prstGeom>
          <a:noFill/>
          <a:ln>
            <a:noFill/>
            <a:prstDash val="sysDash"/>
          </a:ln>
        </p:spPr>
        <p:txBody>
          <a:bodyPr wrap="square" rtlCol="0">
            <a:normAutofit/>
          </a:bodyPr>
          <a:lstStyle>
            <a:lvl1pPr marL="0" marR="0" algn="l" defTabSz="914400" rtl="0" eaLnBrk="1" fontAlgn="auto" latinLnBrk="0" hangingPunct="1">
              <a:lnSpc>
                <a:spcPct val="100000"/>
              </a:lnSpc>
              <a:buClrTx/>
              <a:buSzTx/>
              <a:buFontTx/>
              <a:buNone/>
              <a:defRPr kumimoji="0" lang="zh-CN" altLang="en-US" sz="2000" b="0" i="0" u="none" strike="noStrike" kern="1200" cap="none" spc="300" normalizeH="0" baseline="0" noProof="1" dirty="0">
                <a:solidFill>
                  <a:schemeClr val="tx1">
                    <a:lumMod val="75000"/>
                    <a:lumOff val="25000"/>
                  </a:schemeClr>
                </a:solidFill>
                <a:latin typeface="+mn-ea"/>
                <a:ea typeface="+mn-ea"/>
                <a:cs typeface="MiSans" panose="00000500000000000000" charset="-122"/>
              </a:defRPr>
            </a:lvl1pPr>
          </a:lstStyle>
          <a:p>
            <a:pPr lvl="0" algn="l"/>
            <a:r>
              <a:rPr>
                <a:sym typeface="+mn-ea"/>
              </a:rPr>
              <a:t>单击此处编辑母版副标题样式</a:t>
            </a:r>
            <a:endParaRPr>
              <a:sym typeface="+mn-ea"/>
            </a:endParaRPr>
          </a:p>
        </p:txBody>
      </p:sp>
      <p:sp>
        <p:nvSpPr>
          <p:cNvPr id="3" name="日期占位符 2"/>
          <p:cNvSpPr>
            <a:spLocks noGrp="1"/>
          </p:cNvSpPr>
          <p:nvPr>
            <p:ph type="dt" sz="half" idx="10"/>
            <p:custDataLst>
              <p:tags r:id="rId8"/>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4116000" y="6314400"/>
            <a:ext cx="3960000" cy="316800"/>
          </a:xfrm>
        </p:spPr>
        <p:txBody>
          <a:bodyPr/>
          <a:lstStyle/>
          <a:p>
            <a:endParaRPr lang="zh-CN" altLang="en-US" dirty="0"/>
          </a:p>
        </p:txBody>
      </p:sp>
      <p:sp>
        <p:nvSpPr>
          <p:cNvPr id="5" name="灯片编号占位符 4"/>
          <p:cNvSpPr>
            <a:spLocks noGrp="1"/>
          </p:cNvSpPr>
          <p:nvPr>
            <p:ph type="sldNum" sz="quarter" idx="12"/>
            <p:custDataLst>
              <p:tags r:id="rId10"/>
            </p:custDataLst>
          </p:nvPr>
        </p:nvSpPr>
        <p:spPr>
          <a:xfrm>
            <a:off x="8877600" y="6314400"/>
            <a:ext cx="2700000" cy="316800"/>
          </a:xfrm>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showMasterSp="0">
  <p:cSld name="末尾幻灯片">
    <p:spTree>
      <p:nvGrpSpPr>
        <p:cNvPr id="1" name=""/>
        <p:cNvGrpSpPr/>
        <p:nvPr/>
      </p:nvGrpSpPr>
      <p:grpSpPr>
        <a:xfrm>
          <a:off x="0" y="0"/>
          <a:ext cx="0" cy="0"/>
          <a:chOff x="0" y="0"/>
          <a:chExt cx="0" cy="0"/>
        </a:xfrm>
      </p:grpSpPr>
      <p:pic>
        <p:nvPicPr>
          <p:cNvPr id="12" name="图片 11" descr="图片2"/>
          <p:cNvPicPr>
            <a:picLocks noChangeAspect="1"/>
          </p:cNvPicPr>
          <p:nvPr>
            <p:custDataLst>
              <p:tags r:id="rId2"/>
            </p:custDataLst>
          </p:nvPr>
        </p:nvPicPr>
        <p:blipFill>
          <a:blip r:embed="rId3"/>
          <a:stretch>
            <a:fillRect/>
          </a:stretch>
        </p:blipFill>
        <p:spPr>
          <a:xfrm>
            <a:off x="0" y="0"/>
            <a:ext cx="12186920" cy="6858000"/>
          </a:xfrm>
          <a:prstGeom prst="rect">
            <a:avLst/>
          </a:prstGeom>
        </p:spPr>
      </p:pic>
      <p:pic>
        <p:nvPicPr>
          <p:cNvPr id="11" name="图片 10" descr="VCG211313956599"/>
          <p:cNvPicPr>
            <a:picLocks noChangeAspect="1"/>
          </p:cNvPicPr>
          <p:nvPr>
            <p:custDataLst>
              <p:tags r:id="rId4"/>
            </p:custDataLst>
          </p:nvPr>
        </p:nvPicPr>
        <p:blipFill>
          <a:blip r:embed="rId5">
            <a:alphaModFix amt="50000"/>
          </a:blip>
          <a:srcRect l="15046" t="43991" r="51746" b="12389"/>
          <a:stretch>
            <a:fillRect/>
          </a:stretch>
        </p:blipFill>
        <p:spPr>
          <a:xfrm>
            <a:off x="4881880" y="199390"/>
            <a:ext cx="2365344" cy="2071271"/>
          </a:xfrm>
          <a:prstGeom prst="rect">
            <a:avLst/>
          </a:prstGeom>
        </p:spPr>
      </p:pic>
      <p:sp>
        <p:nvSpPr>
          <p:cNvPr id="10" name="椭圆 9"/>
          <p:cNvSpPr>
            <a:spLocks noChangeAspect="1"/>
          </p:cNvSpPr>
          <p:nvPr>
            <p:custDataLst>
              <p:tags r:id="rId6"/>
            </p:custDataLst>
          </p:nvPr>
        </p:nvSpPr>
        <p:spPr>
          <a:xfrm rot="10800000">
            <a:off x="9526484" y="5046559"/>
            <a:ext cx="797981" cy="797981"/>
          </a:xfrm>
          <a:prstGeom prst="ellipse">
            <a:avLst/>
          </a:prstGeom>
          <a:solidFill>
            <a:schemeClr val="bg1">
              <a:alpha val="40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iSans" panose="00000500000000000000" charset="-122"/>
            </a:endParaRPr>
          </a:p>
        </p:txBody>
      </p:sp>
      <p:sp>
        <p:nvSpPr>
          <p:cNvPr id="42" name="椭圆 41"/>
          <p:cNvSpPr/>
          <p:nvPr>
            <p:custDataLst>
              <p:tags r:id="rId7"/>
            </p:custDataLst>
          </p:nvPr>
        </p:nvSpPr>
        <p:spPr>
          <a:xfrm>
            <a:off x="995045" y="6041390"/>
            <a:ext cx="72390" cy="72390"/>
          </a:xfrm>
          <a:prstGeom prst="ellipse">
            <a:avLst/>
          </a:prstGeom>
          <a:noFill/>
          <a:ln>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iSans" panose="00000500000000000000" charset="-122"/>
            </a:endParaRPr>
          </a:p>
        </p:txBody>
      </p:sp>
      <p:sp>
        <p:nvSpPr>
          <p:cNvPr id="9" name="椭圆 8"/>
          <p:cNvSpPr/>
          <p:nvPr>
            <p:custDataLst>
              <p:tags r:id="rId8"/>
            </p:custDataLst>
          </p:nvPr>
        </p:nvSpPr>
        <p:spPr>
          <a:xfrm>
            <a:off x="1289050" y="6051550"/>
            <a:ext cx="46355" cy="46355"/>
          </a:xfrm>
          <a:prstGeom prst="ellipse">
            <a:avLst/>
          </a:prstGeom>
          <a:solidFill>
            <a:schemeClr val="accent1"/>
          </a:solidFill>
          <a:ln w="63500">
            <a:solidFill>
              <a:schemeClr val="accent1">
                <a:alpha val="4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iSans" panose="00000500000000000000" charset="-122"/>
            </a:endParaRPr>
          </a:p>
        </p:txBody>
      </p:sp>
      <p:sp>
        <p:nvSpPr>
          <p:cNvPr id="45" name="椭圆 44"/>
          <p:cNvSpPr/>
          <p:nvPr>
            <p:custDataLst>
              <p:tags r:id="rId9"/>
            </p:custDataLst>
          </p:nvPr>
        </p:nvSpPr>
        <p:spPr>
          <a:xfrm>
            <a:off x="1536065" y="6041390"/>
            <a:ext cx="72390" cy="72390"/>
          </a:xfrm>
          <a:prstGeom prst="ellipse">
            <a:avLst/>
          </a:prstGeom>
          <a:noFill/>
          <a:ln>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iSans" panose="00000500000000000000" charset="-122"/>
            </a:endParaRPr>
          </a:p>
        </p:txBody>
      </p:sp>
      <p:cxnSp>
        <p:nvCxnSpPr>
          <p:cNvPr id="22" name="直接连接符 21"/>
          <p:cNvCxnSpPr/>
          <p:nvPr>
            <p:custDataLst>
              <p:tags r:id="rId10"/>
            </p:custDataLst>
          </p:nvPr>
        </p:nvCxnSpPr>
        <p:spPr>
          <a:xfrm>
            <a:off x="975995" y="686435"/>
            <a:ext cx="201295"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custDataLst>
              <p:tags r:id="rId11"/>
            </p:custDataLst>
          </p:nvPr>
        </p:nvCxnSpPr>
        <p:spPr>
          <a:xfrm>
            <a:off x="975995" y="757555"/>
            <a:ext cx="201295"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custDataLst>
              <p:tags r:id="rId12"/>
            </p:custDataLst>
          </p:nvPr>
        </p:nvCxnSpPr>
        <p:spPr>
          <a:xfrm>
            <a:off x="975995" y="828675"/>
            <a:ext cx="201295"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1" name="椭圆 30"/>
          <p:cNvSpPr>
            <a:spLocks noChangeAspect="1"/>
          </p:cNvSpPr>
          <p:nvPr>
            <p:custDataLst>
              <p:tags r:id="rId13"/>
            </p:custDataLst>
          </p:nvPr>
        </p:nvSpPr>
        <p:spPr>
          <a:xfrm rot="10800000">
            <a:off x="9691370" y="5211445"/>
            <a:ext cx="467995" cy="467995"/>
          </a:xfrm>
          <a:prstGeom prst="ellipse">
            <a:avLst/>
          </a:prstGeom>
          <a:solidFill>
            <a:schemeClr val="accent1"/>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iSans" panose="00000500000000000000" charset="-122"/>
            </a:endParaRPr>
          </a:p>
        </p:txBody>
      </p:sp>
      <p:sp>
        <p:nvSpPr>
          <p:cNvPr id="38" name="等腰三角形 37"/>
          <p:cNvSpPr>
            <a:spLocks noChangeAspect="1"/>
          </p:cNvSpPr>
          <p:nvPr>
            <p:custDataLst>
              <p:tags r:id="rId14"/>
            </p:custDataLst>
          </p:nvPr>
        </p:nvSpPr>
        <p:spPr>
          <a:xfrm rot="5400000" flipH="1">
            <a:off x="9879330" y="5408930"/>
            <a:ext cx="101600" cy="66040"/>
          </a:xfrm>
          <a:prstGeom prst="triangle">
            <a:avLst/>
          </a:prstGeom>
          <a:solidFill>
            <a:schemeClr val="bg1"/>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iSans" panose="00000500000000000000" charset="-122"/>
            </a:endParaRPr>
          </a:p>
        </p:txBody>
      </p:sp>
      <p:sp>
        <p:nvSpPr>
          <p:cNvPr id="8" name="标题"/>
          <p:cNvSpPr txBox="1">
            <a:spLocks noGrp="1"/>
          </p:cNvSpPr>
          <p:nvPr>
            <p:ph type="title" idx="2" hasCustomPrompt="1"/>
            <p:custDataLst>
              <p:tags r:id="rId15"/>
            </p:custDataLst>
          </p:nvPr>
        </p:nvSpPr>
        <p:spPr>
          <a:xfrm>
            <a:off x="975995" y="1943100"/>
            <a:ext cx="7294880" cy="1627505"/>
          </a:xfrm>
          <a:prstGeom prst="rect">
            <a:avLst/>
          </a:prstGeom>
          <a:noFill/>
        </p:spPr>
        <p:txBody>
          <a:bodyPr wrap="square" lIns="0" tIns="0" rIns="0" bIns="0" rtlCol="0" anchor="ctr">
            <a:normAutofit/>
          </a:bodyPr>
          <a:lstStyle>
            <a:lvl1pPr marL="0" marR="0" algn="l" defTabSz="914400" rtl="0" eaLnBrk="1" fontAlgn="auto" latinLnBrk="0" hangingPunct="1">
              <a:lnSpc>
                <a:spcPct val="100000"/>
              </a:lnSpc>
              <a:buClrTx/>
              <a:buSzTx/>
              <a:buFontTx/>
              <a:buNone/>
              <a:defRPr kumimoji="0" lang="zh-CN" altLang="en-US" sz="5600" b="0" i="0" u="none" strike="noStrike" kern="1200" cap="none" spc="300" normalizeH="0" baseline="0" noProof="1" dirty="0">
                <a:solidFill>
                  <a:schemeClr val="accent1"/>
                </a:solidFill>
                <a:latin typeface="+mj-ea"/>
                <a:ea typeface="+mj-ea"/>
                <a:cs typeface="MiSans" panose="00000500000000000000" charset="-122"/>
              </a:defRPr>
            </a:lvl1pPr>
          </a:lstStyle>
          <a:p>
            <a:pPr lvl="0"/>
            <a:r>
              <a:rPr>
                <a:sym typeface="+mn-ea"/>
              </a:rPr>
              <a:t>单击此处编辑标题</a:t>
            </a:r>
            <a:endParaRPr>
              <a:sym typeface="+mn-ea"/>
            </a:endParaRPr>
          </a:p>
        </p:txBody>
      </p:sp>
      <p:sp>
        <p:nvSpPr>
          <p:cNvPr id="7" name="署名"/>
          <p:cNvSpPr txBox="1">
            <a:spLocks noGrp="1"/>
          </p:cNvSpPr>
          <p:nvPr>
            <p:ph type="body" idx="1" hasCustomPrompt="1"/>
            <p:custDataLst>
              <p:tags r:id="rId16"/>
            </p:custDataLst>
          </p:nvPr>
        </p:nvSpPr>
        <p:spPr>
          <a:xfrm>
            <a:off x="975995" y="3715239"/>
            <a:ext cx="2088000" cy="504000"/>
          </a:xfrm>
          <a:prstGeom prst="roundRect">
            <a:avLst>
              <a:gd name="adj" fmla="val 49455"/>
            </a:avLst>
          </a:prstGeom>
          <a:solidFill>
            <a:schemeClr val="accent1"/>
          </a:solidFill>
        </p:spPr>
        <p:txBody>
          <a:bodyPr wrap="square" lIns="0" tIns="0" rIns="0" bIns="0" rtlCol="0" anchor="ctr">
            <a:normAutofit/>
          </a:bodyPr>
          <a:lstStyle>
            <a:lvl1pPr marL="0" marR="0" algn="ctr" defTabSz="914400" rtl="0" eaLnBrk="1" fontAlgn="auto" latinLnBrk="0" hangingPunct="1">
              <a:lnSpc>
                <a:spcPct val="100000"/>
              </a:lnSpc>
              <a:buClrTx/>
              <a:buSzTx/>
              <a:buFontTx/>
              <a:buNone/>
              <a:defRPr kumimoji="0" lang="zh-CN" altLang="en-US" sz="1600" b="0" i="0" u="none" strike="noStrike" kern="1200" cap="none" spc="150" normalizeH="0" baseline="0" noProof="1" dirty="0">
                <a:solidFill>
                  <a:schemeClr val="lt1">
                    <a:lumMod val="100000"/>
                  </a:schemeClr>
                </a:solidFill>
                <a:latin typeface="+mj-ea"/>
                <a:ea typeface="+mj-ea"/>
                <a:cs typeface="MiSans" panose="00000500000000000000" charset="-122"/>
              </a:defRPr>
            </a:lvl1pPr>
          </a:lstStyle>
          <a:p>
            <a:pPr lvl="0" algn="ctr"/>
            <a:r>
              <a:rPr>
                <a:sym typeface="+mn-ea"/>
              </a:rPr>
              <a:t>单击此处编辑文本</a:t>
            </a:r>
            <a:endParaRPr>
              <a:sym typeface="+mn-ea"/>
            </a:endParaRPr>
          </a:p>
        </p:txBody>
      </p:sp>
      <p:sp>
        <p:nvSpPr>
          <p:cNvPr id="4" name="日期占位符 3"/>
          <p:cNvSpPr>
            <a:spLocks noGrp="1"/>
          </p:cNvSpPr>
          <p:nvPr>
            <p:ph type="dt" sz="half" idx="10"/>
            <p:custDataLst>
              <p:tags r:id="rId17"/>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8"/>
            </p:custDataLst>
          </p:nvPr>
        </p:nvSpPr>
        <p:spPr>
          <a:xfrm>
            <a:off x="4116000" y="6314400"/>
            <a:ext cx="3960000" cy="316800"/>
          </a:xfrm>
        </p:spPr>
        <p:txBody>
          <a:bodyPr/>
          <a:lstStyle/>
          <a:p>
            <a:endParaRPr lang="zh-CN" altLang="en-US" dirty="0"/>
          </a:p>
        </p:txBody>
      </p:sp>
      <p:sp>
        <p:nvSpPr>
          <p:cNvPr id="6" name="灯片编号占位符 5"/>
          <p:cNvSpPr>
            <a:spLocks noGrp="1"/>
          </p:cNvSpPr>
          <p:nvPr>
            <p:ph type="sldNum" sz="quarter" idx="12"/>
            <p:custDataLst>
              <p:tags r:id="rId19"/>
            </p:custDataLst>
          </p:nvPr>
        </p:nvSpPr>
        <p:spPr>
          <a:xfrm>
            <a:off x="8877600" y="6314400"/>
            <a:ext cx="2700000" cy="316800"/>
          </a:xfrm>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showMasterSp="0">
  <p:cSld name="标题和内容">
    <p:spTree>
      <p:nvGrpSpPr>
        <p:cNvPr id="1" name=""/>
        <p:cNvGrpSpPr/>
        <p:nvPr/>
      </p:nvGrpSpPr>
      <p:grpSpPr>
        <a:xfrm>
          <a:off x="0" y="0"/>
          <a:ext cx="0" cy="0"/>
          <a:chOff x="0" y="0"/>
          <a:chExt cx="0" cy="0"/>
        </a:xfrm>
      </p:grpSpPr>
      <p:pic>
        <p:nvPicPr>
          <p:cNvPr id="11" name="图片 10" descr="VCG211313956598"/>
          <p:cNvPicPr>
            <a:picLocks noChangeAspect="1"/>
          </p:cNvPicPr>
          <p:nvPr>
            <p:custDataLst>
              <p:tags r:id="rId2"/>
            </p:custDataLst>
          </p:nvPr>
        </p:nvPicPr>
        <p:blipFill>
          <a:blip r:embed="rId3">
            <a:alphaModFix amt="39000"/>
          </a:blip>
          <a:srcRect/>
          <a:stretch>
            <a:fillRect/>
          </a:stretch>
        </p:blipFill>
        <p:spPr>
          <a:xfrm rot="5400000">
            <a:off x="5127625" y="-189865"/>
            <a:ext cx="6901180" cy="7225030"/>
          </a:xfrm>
          <a:prstGeom prst="rect">
            <a:avLst/>
          </a:prstGeom>
        </p:spPr>
      </p:pic>
      <p:sp>
        <p:nvSpPr>
          <p:cNvPr id="10" name="矩形 9"/>
          <p:cNvSpPr/>
          <p:nvPr>
            <p:custDataLst>
              <p:tags r:id="rId4"/>
            </p:custDataLst>
          </p:nvPr>
        </p:nvSpPr>
        <p:spPr>
          <a:xfrm>
            <a:off x="0" y="0"/>
            <a:ext cx="12192000" cy="6883400"/>
          </a:xfrm>
          <a:prstGeom prst="rect">
            <a:avLst/>
          </a:prstGeom>
          <a:gradFill>
            <a:gsLst>
              <a:gs pos="50000">
                <a:schemeClr val="bg2"/>
              </a:gs>
              <a:gs pos="100000">
                <a:schemeClr val="bg2">
                  <a:alpha val="5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cs typeface="MiSans" panose="00000500000000000000" charset="-122"/>
              <a:sym typeface="+mn-ea"/>
            </a:endParaRPr>
          </a:p>
        </p:txBody>
      </p:sp>
      <p:sp>
        <p:nvSpPr>
          <p:cNvPr id="9" name="圆角矩形 97"/>
          <p:cNvSpPr/>
          <p:nvPr>
            <p:custDataLst>
              <p:tags r:id="rId5"/>
            </p:custDataLst>
          </p:nvPr>
        </p:nvSpPr>
        <p:spPr>
          <a:xfrm>
            <a:off x="567874" y="485776"/>
            <a:ext cx="3767455" cy="784860"/>
          </a:xfrm>
          <a:prstGeom prst="roundRect">
            <a:avLst>
              <a:gd name="adj" fmla="val 50000"/>
            </a:avLst>
          </a:prstGeom>
          <a:gradFill>
            <a:gsLst>
              <a:gs pos="0">
                <a:schemeClr val="bg1"/>
              </a:gs>
              <a:gs pos="91000">
                <a:schemeClr val="bg1">
                  <a:alpha val="0"/>
                </a:schemeClr>
              </a:gs>
            </a:gsLst>
            <a:lin ang="0" scaled="0"/>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cs typeface="MiSans" panose="00000500000000000000" charset="-122"/>
            </a:endParaRPr>
          </a:p>
        </p:txBody>
      </p:sp>
      <p:sp>
        <p:nvSpPr>
          <p:cNvPr id="8" name="正文"/>
          <p:cNvSpPr txBox="1">
            <a:spLocks noGrp="1"/>
          </p:cNvSpPr>
          <p:nvPr>
            <p:ph idx="2"/>
            <p:custDataLst>
              <p:tags r:id="rId6"/>
            </p:custDataLst>
          </p:nvPr>
        </p:nvSpPr>
        <p:spPr>
          <a:xfrm>
            <a:off x="608400" y="1490400"/>
            <a:ext cx="10969200" cy="4759200"/>
          </a:xfrm>
          <a:prstGeom prst="rect">
            <a:avLst/>
          </a:prstGeom>
          <a:ln>
            <a:noFill/>
            <a:prstDash val="sysDash"/>
          </a:ln>
        </p:spPr>
        <p:txBody>
          <a:bodyPr vert="horz" lIns="90000" tIns="46800" rIns="90000" bIns="46800" rtlCol="0">
            <a:normAutofit/>
          </a:bodyPr>
          <a:lstStyle>
            <a:defPPr>
              <a:defRPr lang="zh-CN"/>
            </a:defPPr>
            <a:lvl1pPr marL="228600" marR="0" lvl="0" indent="-228600" algn="l" defTabSz="914400" rtl="0" eaLnBrk="1" fontAlgn="auto" latinLnBrk="0" hangingPunct="1">
              <a:lnSpc>
                <a:spcPct val="130000"/>
              </a:lnSpc>
              <a:spcBef>
                <a:spcPts val="1200"/>
              </a:spcBef>
              <a:spcAft>
                <a:spcPts val="0"/>
              </a:spcAft>
              <a:buClr>
                <a:schemeClr val="accent1"/>
              </a:buClr>
              <a:buSzTx/>
              <a:buFont typeface="Arial" panose="020B0604020202020204" pitchFamily="34" charset="0"/>
              <a:buChar char="●"/>
              <a:defRPr kumimoji="0" lang="zh-CN" altLang="en-US" sz="1800" b="0" i="0" u="none" strike="noStrike" kern="1200" cap="none" spc="150" normalizeH="0" baseline="0" noProof="1" dirty="0">
                <a:ln>
                  <a:noFill/>
                  <a:prstDash val="sysDot"/>
                </a:ln>
                <a:solidFill>
                  <a:schemeClr val="tx1"/>
                </a:solidFill>
                <a:uFillTx/>
                <a:latin typeface="+mn-ea"/>
                <a:ea typeface="+mn-ea"/>
                <a:cs typeface="MiSans" panose="00000500000000000000" charset="-122"/>
                <a:sym typeface="+mn-ea"/>
              </a:defRPr>
            </a:lvl1pPr>
            <a:lvl2pPr marL="449580" marR="0" lvl="1" indent="-231775" fontAlgn="auto">
              <a:lnSpc>
                <a:spcPct val="120000"/>
              </a:lnSpc>
              <a:spcBef>
                <a:spcPts val="0"/>
              </a:spcBef>
              <a:spcAft>
                <a:spcPts val="600"/>
              </a:spcAft>
              <a:buFont typeface="Arial" panose="020B0604020202020204" pitchFamily="34" charset="0"/>
              <a:buChar char="●"/>
              <a:tabLst>
                <a:tab pos="1609725" algn="l"/>
              </a:tabLst>
              <a:defRPr kumimoji="0" sz="1600" b="0" i="0" u="none" strike="noStrike" cap="none" spc="150" normalizeH="0" baseline="0">
                <a:ln>
                  <a:noFill/>
                  <a:prstDash val="sysDot"/>
                </a:ln>
                <a:solidFill>
                  <a:schemeClr val="tx1">
                    <a:lumMod val="50000"/>
                    <a:lumOff val="50000"/>
                  </a:schemeClr>
                </a:solidFill>
                <a:uFillTx/>
                <a:latin typeface="+mn-ea"/>
                <a:ea typeface="+mn-ea"/>
              </a:defRPr>
            </a:lvl2pPr>
            <a:lvl3pPr marL="719455" marR="0" lvl="2" indent="-276225" fontAlgn="auto">
              <a:lnSpc>
                <a:spcPct val="120000"/>
              </a:lnSpc>
              <a:spcBef>
                <a:spcPts val="0"/>
              </a:spcBef>
              <a:spcAft>
                <a:spcPts val="600"/>
              </a:spcAft>
              <a:buFont typeface="Arial" panose="020B0604020202020204" pitchFamily="34" charset="0"/>
              <a:buChar char="●"/>
              <a:defRPr kumimoji="0" sz="1600" b="0" i="0" u="none" strike="noStrike" cap="none" spc="150" normalizeH="0" baseline="0">
                <a:ln>
                  <a:noFill/>
                  <a:prstDash val="sysDot"/>
                </a:ln>
                <a:solidFill>
                  <a:schemeClr val="tx1">
                    <a:lumMod val="50000"/>
                    <a:lumOff val="50000"/>
                  </a:schemeClr>
                </a:solidFill>
                <a:uFillTx/>
                <a:latin typeface="+mn-ea"/>
                <a:ea typeface="+mn-ea"/>
              </a:defRPr>
            </a:lvl3pPr>
            <a:lvl4pPr marL="987425" marR="0" lvl="3" indent="-262255" fontAlgn="auto">
              <a:lnSpc>
                <a:spcPct val="120000"/>
              </a:lnSpc>
              <a:spcBef>
                <a:spcPts val="0"/>
              </a:spcBef>
              <a:spcAft>
                <a:spcPts val="300"/>
              </a:spcAft>
              <a:buFont typeface="Wingdings" panose="05000000000000000000" charset="0"/>
              <a:buChar char=""/>
              <a:tabLst>
                <a:tab pos="899795" algn="l"/>
              </a:tabLst>
              <a:defRPr kumimoji="0" sz="1400" b="0" i="0" u="none" strike="noStrike" cap="none" spc="150" normalizeH="0" baseline="0">
                <a:ln>
                  <a:noFill/>
                  <a:prstDash val="sysDot"/>
                </a:ln>
                <a:solidFill>
                  <a:schemeClr val="tx1">
                    <a:lumMod val="50000"/>
                    <a:lumOff val="50000"/>
                  </a:schemeClr>
                </a:solidFill>
                <a:uFillTx/>
                <a:latin typeface="+mn-ea"/>
                <a:ea typeface="+mn-ea"/>
              </a:defRPr>
            </a:lvl4pPr>
            <a:lvl5pPr marL="1256030" marR="0" lvl="4" indent="-262255" fontAlgn="auto">
              <a:lnSpc>
                <a:spcPct val="120000"/>
              </a:lnSpc>
              <a:spcBef>
                <a:spcPts val="0"/>
              </a:spcBef>
              <a:spcAft>
                <a:spcPts val="300"/>
              </a:spcAft>
              <a:buFont typeface="Arial" panose="020B0604020202020204" pitchFamily="34" charset="0"/>
              <a:buChar char="•"/>
              <a:defRPr kumimoji="0" sz="1400" b="0" i="0" u="none" strike="noStrike" cap="none" spc="150" normalizeH="0" baseline="0">
                <a:ln>
                  <a:noFill/>
                  <a:prstDash val="sysDot"/>
                </a:ln>
                <a:solidFill>
                  <a:schemeClr val="tx1">
                    <a:lumMod val="50000"/>
                    <a:lumOff val="50000"/>
                  </a:schemeClr>
                </a:solidFill>
                <a:uFillTx/>
                <a:latin typeface="+mn-ea"/>
                <a:ea typeface="+mn-ea"/>
              </a:defRPr>
            </a:lvl5pPr>
            <a:lvl6pPr indent="0">
              <a:lnSpc>
                <a:spcPct val="90000"/>
              </a:lnSpc>
              <a:spcBef>
                <a:spcPts val="500"/>
              </a:spcBef>
              <a:buFont typeface="Arial" panose="020B0604020202020204" pitchFamily="34" charset="0"/>
              <a:buNone/>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spcBef>
                <a:spcPts val="1200"/>
              </a:spcBef>
              <a:spcAft>
                <a:spcPts val="0"/>
              </a:spcAft>
              <a:buClr>
                <a:schemeClr val="accent1"/>
              </a:buClr>
            </a:pPr>
            <a:r>
              <a:rPr dirty="0">
                <a:sym typeface="+mn-ea"/>
              </a:rPr>
              <a:t>单击此处编辑母版文本样式</a:t>
            </a:r>
            <a:endParaRPr dirty="0">
              <a:sym typeface="+mn-ea"/>
            </a:endParaRPr>
          </a:p>
          <a:p>
            <a:pPr lvl="1">
              <a:spcBef>
                <a:spcPts val="1200"/>
              </a:spcBef>
              <a:spcAft>
                <a:spcPts val="0"/>
              </a:spcAft>
              <a:buClr>
                <a:schemeClr val="accent1"/>
              </a:buClr>
            </a:pPr>
            <a:r>
              <a:rPr dirty="0" err="1">
                <a:sym typeface="+mn-ea"/>
              </a:rPr>
              <a:t>第二级</a:t>
            </a:r>
            <a:endParaRPr dirty="0">
              <a:sym typeface="+mn-ea"/>
            </a:endParaRPr>
          </a:p>
          <a:p>
            <a:pPr lvl="2">
              <a:spcBef>
                <a:spcPts val="1200"/>
              </a:spcBef>
              <a:spcAft>
                <a:spcPts val="0"/>
              </a:spcAft>
              <a:buClr>
                <a:schemeClr val="accent1"/>
              </a:buClr>
            </a:pPr>
            <a:r>
              <a:rPr dirty="0" err="1">
                <a:sym typeface="+mn-ea"/>
              </a:rPr>
              <a:t>第三级</a:t>
            </a:r>
            <a:endParaRPr dirty="0">
              <a:sym typeface="+mn-ea"/>
            </a:endParaRPr>
          </a:p>
          <a:p>
            <a:pPr lvl="3">
              <a:spcBef>
                <a:spcPts val="1200"/>
              </a:spcBef>
              <a:spcAft>
                <a:spcPts val="0"/>
              </a:spcAft>
              <a:buClr>
                <a:schemeClr val="accent1"/>
              </a:buClr>
            </a:pPr>
            <a:r>
              <a:rPr dirty="0" err="1">
                <a:sym typeface="+mn-ea"/>
              </a:rPr>
              <a:t>第四级</a:t>
            </a:r>
            <a:endParaRPr dirty="0">
              <a:sym typeface="+mn-ea"/>
            </a:endParaRPr>
          </a:p>
          <a:p>
            <a:pPr lvl="4">
              <a:spcBef>
                <a:spcPts val="1200"/>
              </a:spcBef>
              <a:spcAft>
                <a:spcPts val="0"/>
              </a:spcAft>
              <a:buClr>
                <a:schemeClr val="accent1"/>
              </a:buClr>
            </a:pPr>
            <a:r>
              <a:rPr dirty="0" err="1">
                <a:sym typeface="+mn-ea"/>
              </a:rPr>
              <a:t>第五级</a:t>
            </a:r>
            <a:endParaRPr dirty="0">
              <a:sym typeface="+mn-ea"/>
            </a:endParaRPr>
          </a:p>
        </p:txBody>
      </p:sp>
      <p:sp>
        <p:nvSpPr>
          <p:cNvPr id="7" name="标题"/>
          <p:cNvSpPr txBox="1">
            <a:spLocks noGrp="1"/>
          </p:cNvSpPr>
          <p:nvPr>
            <p:ph type="title" idx="1"/>
            <p:custDataLst>
              <p:tags r:id="rId7"/>
            </p:custDataLst>
          </p:nvPr>
        </p:nvSpPr>
        <p:spPr>
          <a:xfrm>
            <a:off x="608400" y="608400"/>
            <a:ext cx="10969200" cy="705600"/>
          </a:xfrm>
          <a:prstGeom prst="rect">
            <a:avLst/>
          </a:prstGeom>
          <a:noFill/>
          <a:ln>
            <a:noFill/>
            <a:prstDash val="sysDash"/>
          </a:ln>
        </p:spPr>
        <p:txBody>
          <a:bodyPr wrap="square" rtlCol="0">
            <a:normAutofit/>
          </a:bodyPr>
          <a:lstStyle>
            <a:lvl1pPr marL="0" marR="0" algn="l" defTabSz="914400" rtl="0" eaLnBrk="1" fontAlgn="auto" latinLnBrk="0" hangingPunct="1">
              <a:lnSpc>
                <a:spcPct val="100000"/>
              </a:lnSpc>
              <a:buClrTx/>
              <a:buSzTx/>
              <a:buFontTx/>
              <a:buNone/>
              <a:defRPr kumimoji="0" lang="zh-CN" altLang="en-US" sz="3200" b="0" i="0" u="none" strike="noStrike" kern="1200" cap="none" spc="300" normalizeH="0" baseline="0" noProof="1" dirty="0">
                <a:ln>
                  <a:noFill/>
                  <a:prstDash val="sysDot"/>
                </a:ln>
                <a:solidFill>
                  <a:schemeClr val="accent1"/>
                </a:solidFill>
                <a:latin typeface="+mj-ea"/>
                <a:ea typeface="+mj-ea"/>
                <a:cs typeface="MiSans" panose="00000500000000000000" charset="-122"/>
              </a:defRPr>
            </a:lvl1pPr>
          </a:lstStyle>
          <a:p>
            <a:pPr lvl="0"/>
            <a:r>
              <a:rPr dirty="0">
                <a:sym typeface="+mn-ea"/>
              </a:rPr>
              <a:t>单击此处编辑母版标题样式</a:t>
            </a:r>
            <a:endParaRPr dirty="0">
              <a:sym typeface="+mn-ea"/>
            </a:endParaRPr>
          </a:p>
        </p:txBody>
      </p:sp>
      <p:sp>
        <p:nvSpPr>
          <p:cNvPr id="4" name="日期占位符 3"/>
          <p:cNvSpPr>
            <a:spLocks noGrp="1"/>
          </p:cNvSpPr>
          <p:nvPr>
            <p:ph type="dt" sz="half" idx="10"/>
            <p:custDataLst>
              <p:tags r:id="rId8"/>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a:xfrm>
            <a:off x="4116000" y="6314400"/>
            <a:ext cx="3960000" cy="316800"/>
          </a:xfrm>
        </p:spPr>
        <p:txBody>
          <a:bodyPr/>
          <a:lstStyle/>
          <a:p>
            <a:endParaRPr lang="zh-CN" altLang="en-US" dirty="0"/>
          </a:p>
        </p:txBody>
      </p:sp>
      <p:sp>
        <p:nvSpPr>
          <p:cNvPr id="6" name="灯片编号占位符 5"/>
          <p:cNvSpPr>
            <a:spLocks noGrp="1"/>
          </p:cNvSpPr>
          <p:nvPr>
            <p:ph type="sldNum" sz="quarter" idx="12"/>
            <p:custDataLst>
              <p:tags r:id="rId10"/>
            </p:custDataLst>
          </p:nvPr>
        </p:nvSpPr>
        <p:spPr>
          <a:xfrm>
            <a:off x="8877600" y="6314400"/>
            <a:ext cx="2700000" cy="316800"/>
          </a:xfrm>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showMasterSp="0" userDrawn="1">
  <p:cSld name="目录">
    <p:spTree>
      <p:nvGrpSpPr>
        <p:cNvPr id="1" name=""/>
        <p:cNvGrpSpPr/>
        <p:nvPr/>
      </p:nvGrpSpPr>
      <p:grpSpPr>
        <a:xfrm>
          <a:off x="0" y="0"/>
          <a:ext cx="0" cy="0"/>
          <a:chOff x="0" y="0"/>
          <a:chExt cx="0" cy="0"/>
        </a:xfrm>
      </p:grpSpPr>
      <p:pic>
        <p:nvPicPr>
          <p:cNvPr id="12" name="图片 11" descr="VCG211313956598"/>
          <p:cNvPicPr>
            <a:picLocks noChangeAspect="1"/>
          </p:cNvPicPr>
          <p:nvPr>
            <p:custDataLst>
              <p:tags r:id="rId2"/>
            </p:custDataLst>
          </p:nvPr>
        </p:nvPicPr>
        <p:blipFill>
          <a:blip r:embed="rId3"/>
          <a:stretch>
            <a:fillRect/>
          </a:stretch>
        </p:blipFill>
        <p:spPr>
          <a:xfrm>
            <a:off x="1891665" y="10160"/>
            <a:ext cx="10300335" cy="6854825"/>
          </a:xfrm>
          <a:prstGeom prst="rect">
            <a:avLst/>
          </a:prstGeom>
        </p:spPr>
      </p:pic>
      <p:sp>
        <p:nvSpPr>
          <p:cNvPr id="11" name="矩形 10"/>
          <p:cNvSpPr/>
          <p:nvPr>
            <p:custDataLst>
              <p:tags r:id="rId4"/>
            </p:custDataLst>
          </p:nvPr>
        </p:nvSpPr>
        <p:spPr>
          <a:xfrm>
            <a:off x="0" y="10160"/>
            <a:ext cx="12192000" cy="6873240"/>
          </a:xfrm>
          <a:prstGeom prst="rect">
            <a:avLst/>
          </a:prstGeom>
          <a:gradFill>
            <a:gsLst>
              <a:gs pos="50000">
                <a:schemeClr val="bg2"/>
              </a:gs>
              <a:gs pos="100000">
                <a:schemeClr val="bg2">
                  <a:alpha val="6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cs typeface="MiSans" panose="00000500000000000000" charset="-122"/>
              <a:sym typeface="+mn-ea"/>
            </a:endParaRPr>
          </a:p>
        </p:txBody>
      </p:sp>
      <p:sp>
        <p:nvSpPr>
          <p:cNvPr id="10" name="矩形 9"/>
          <p:cNvSpPr/>
          <p:nvPr>
            <p:custDataLst>
              <p:tags r:id="rId5"/>
            </p:custDataLst>
          </p:nvPr>
        </p:nvSpPr>
        <p:spPr>
          <a:xfrm>
            <a:off x="11216640" y="10160"/>
            <a:ext cx="975360" cy="68580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cs typeface="MiSans" panose="00000500000000000000" charset="-122"/>
            </a:endParaRPr>
          </a:p>
        </p:txBody>
      </p:sp>
      <p:cxnSp>
        <p:nvCxnSpPr>
          <p:cNvPr id="9" name="直接连接符 8"/>
          <p:cNvCxnSpPr/>
          <p:nvPr>
            <p:custDataLst>
              <p:tags r:id="rId6"/>
            </p:custDataLst>
          </p:nvPr>
        </p:nvCxnSpPr>
        <p:spPr>
          <a:xfrm>
            <a:off x="11207115" y="4445"/>
            <a:ext cx="0" cy="6878955"/>
          </a:xfrm>
          <a:prstGeom prst="line">
            <a:avLst/>
          </a:prstGeom>
          <a:ln w="19050">
            <a:gradFill>
              <a:gsLst>
                <a:gs pos="0">
                  <a:schemeClr val="bg1"/>
                </a:gs>
                <a:gs pos="100000">
                  <a:schemeClr val="bg1">
                    <a:alpha val="0"/>
                  </a:schemeClr>
                </a:gs>
              </a:gsLst>
              <a:lin ang="5400000" scaled="0"/>
            </a:gradFill>
          </a:ln>
        </p:spPr>
        <p:style>
          <a:lnRef idx="1">
            <a:schemeClr val="accent1"/>
          </a:lnRef>
          <a:fillRef idx="0">
            <a:schemeClr val="accent1"/>
          </a:fillRef>
          <a:effectRef idx="0">
            <a:schemeClr val="accent1"/>
          </a:effectRef>
          <a:fontRef idx="minor">
            <a:schemeClr val="tx1"/>
          </a:fontRef>
        </p:style>
      </p:cxnSp>
      <p:sp>
        <p:nvSpPr>
          <p:cNvPr id="8" name="单圆角矩形 7"/>
          <p:cNvSpPr/>
          <p:nvPr>
            <p:custDataLst>
              <p:tags r:id="rId7"/>
            </p:custDataLst>
          </p:nvPr>
        </p:nvSpPr>
        <p:spPr>
          <a:xfrm rot="5400000" flipH="1" flipV="1">
            <a:off x="11201400" y="5893435"/>
            <a:ext cx="995680" cy="984250"/>
          </a:xfrm>
          <a:prstGeom prst="round1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cs typeface="MiSans" panose="00000500000000000000" charset="-122"/>
            </a:endParaRPr>
          </a:p>
        </p:txBody>
      </p:sp>
      <p:cxnSp>
        <p:nvCxnSpPr>
          <p:cNvPr id="22" name="直接连接符 21"/>
          <p:cNvCxnSpPr/>
          <p:nvPr>
            <p:custDataLst>
              <p:tags r:id="rId8"/>
            </p:custDataLst>
          </p:nvPr>
        </p:nvCxnSpPr>
        <p:spPr>
          <a:xfrm>
            <a:off x="11607800" y="6348095"/>
            <a:ext cx="18288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custDataLst>
              <p:tags r:id="rId9"/>
            </p:custDataLst>
          </p:nvPr>
        </p:nvCxnSpPr>
        <p:spPr>
          <a:xfrm>
            <a:off x="11607800" y="6406515"/>
            <a:ext cx="18288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custDataLst>
              <p:tags r:id="rId10"/>
            </p:custDataLst>
          </p:nvPr>
        </p:nvCxnSpPr>
        <p:spPr>
          <a:xfrm>
            <a:off x="11607800" y="6464935"/>
            <a:ext cx="18288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标题"/>
          <p:cNvSpPr txBox="1">
            <a:spLocks noGrp="1"/>
          </p:cNvSpPr>
          <p:nvPr>
            <p:ph type="title" idx="1" hasCustomPrompt="1"/>
            <p:custDataLst>
              <p:tags r:id="rId11"/>
            </p:custDataLst>
          </p:nvPr>
        </p:nvSpPr>
        <p:spPr>
          <a:xfrm>
            <a:off x="584390" y="676006"/>
            <a:ext cx="4862296" cy="967026"/>
          </a:xfrm>
          <a:prstGeom prst="rect">
            <a:avLst/>
          </a:prstGeom>
          <a:noFill/>
        </p:spPr>
        <p:txBody>
          <a:bodyPr wrap="square" lIns="0" tIns="0" rIns="0" bIns="0" rtlCol="0" anchor="ctr">
            <a:noAutofit/>
          </a:bodyPr>
          <a:lstStyle>
            <a:lvl1pPr marL="0" marR="0" algn="l" defTabSz="914400" rtl="0" eaLnBrk="1" fontAlgn="auto" latinLnBrk="0" hangingPunct="1">
              <a:lnSpc>
                <a:spcPct val="100000"/>
              </a:lnSpc>
              <a:buClrTx/>
              <a:buSzTx/>
              <a:buFontTx/>
              <a:buNone/>
              <a:defRPr kumimoji="0" lang="en-US" altLang="zh-CN" sz="5600" b="0" i="0" u="none" strike="noStrike" kern="1200" cap="none" spc="300" normalizeH="0" baseline="0" noProof="1" dirty="0">
                <a:solidFill>
                  <a:schemeClr val="tx1">
                    <a:lumMod val="85000"/>
                    <a:lumOff val="15000"/>
                  </a:schemeClr>
                </a:solidFill>
                <a:latin typeface="+mj-ea"/>
                <a:ea typeface="+mj-ea"/>
                <a:cs typeface="MiSans" panose="00000500000000000000" charset="-122"/>
              </a:defRPr>
            </a:lvl1pPr>
          </a:lstStyle>
          <a:p>
            <a:pPr lvl="0"/>
            <a:r>
              <a:rPr>
                <a:sym typeface="+mn-ea"/>
              </a:rPr>
              <a:t>单击编辑标题</a:t>
            </a:r>
            <a:endParaRPr>
              <a:sym typeface="+mn-ea"/>
            </a:endParaRPr>
          </a:p>
        </p:txBody>
      </p:sp>
      <p:sp>
        <p:nvSpPr>
          <p:cNvPr id="3" name="日期占位符 2"/>
          <p:cNvSpPr>
            <a:spLocks noGrp="1"/>
          </p:cNvSpPr>
          <p:nvPr>
            <p:ph type="dt" sz="half" idx="10"/>
            <p:custDataLst>
              <p:tags r:id="rId1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3"/>
            </p:custDataLst>
          </p:nvPr>
        </p:nvSpPr>
        <p:spPr>
          <a:xfrm>
            <a:off x="4116000" y="6314400"/>
            <a:ext cx="3960000" cy="316800"/>
          </a:xfrm>
        </p:spPr>
        <p:txBody>
          <a:bodyPr/>
          <a:lstStyle/>
          <a:p>
            <a:endParaRPr lang="zh-CN" altLang="en-US" dirty="0"/>
          </a:p>
        </p:txBody>
      </p:sp>
      <p:sp>
        <p:nvSpPr>
          <p:cNvPr id="5" name="灯片编号占位符 4"/>
          <p:cNvSpPr>
            <a:spLocks noGrp="1"/>
          </p:cNvSpPr>
          <p:nvPr>
            <p:ph type="sldNum" sz="quarter" idx="12"/>
            <p:custDataLst>
              <p:tags r:id="rId14"/>
            </p:custDataLst>
          </p:nvPr>
        </p:nvSpPr>
        <p:spPr>
          <a:xfrm>
            <a:off x="8877600" y="6314400"/>
            <a:ext cx="2700000" cy="316800"/>
          </a:xfrm>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showMasterSp="0">
  <p:cSld name="节标题">
    <p:spTree>
      <p:nvGrpSpPr>
        <p:cNvPr id="1" name=""/>
        <p:cNvGrpSpPr/>
        <p:nvPr/>
      </p:nvGrpSpPr>
      <p:grpSpPr>
        <a:xfrm>
          <a:off x="0" y="0"/>
          <a:ext cx="0" cy="0"/>
          <a:chOff x="0" y="0"/>
          <a:chExt cx="0" cy="0"/>
        </a:xfrm>
      </p:grpSpPr>
      <p:pic>
        <p:nvPicPr>
          <p:cNvPr id="12" name="图片 11" descr="VCG211313956598"/>
          <p:cNvPicPr>
            <a:picLocks noChangeAspect="1"/>
          </p:cNvPicPr>
          <p:nvPr>
            <p:custDataLst>
              <p:tags r:id="rId2"/>
            </p:custDataLst>
          </p:nvPr>
        </p:nvPicPr>
        <p:blipFill>
          <a:blip r:embed="rId3">
            <a:lum contrast="6000"/>
          </a:blip>
          <a:srcRect l="27656" t="349" r="18068" b="450"/>
          <a:stretch>
            <a:fillRect/>
          </a:stretch>
        </p:blipFill>
        <p:spPr>
          <a:xfrm>
            <a:off x="6562725" y="0"/>
            <a:ext cx="5629275" cy="6858000"/>
          </a:xfrm>
          <a:prstGeom prst="rect">
            <a:avLst/>
          </a:prstGeom>
        </p:spPr>
      </p:pic>
      <p:sp>
        <p:nvSpPr>
          <p:cNvPr id="11" name="矩形 10"/>
          <p:cNvSpPr/>
          <p:nvPr>
            <p:custDataLst>
              <p:tags r:id="rId4"/>
            </p:custDataLst>
          </p:nvPr>
        </p:nvSpPr>
        <p:spPr>
          <a:xfrm>
            <a:off x="4993005" y="5598160"/>
            <a:ext cx="7198995" cy="1259840"/>
          </a:xfrm>
          <a:prstGeom prst="rect">
            <a:avLst/>
          </a:prstGeom>
          <a:solidFill>
            <a:schemeClr val="l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cs typeface="MiSans" panose="00000500000000000000" charset="-122"/>
            </a:endParaRPr>
          </a:p>
        </p:txBody>
      </p:sp>
      <p:cxnSp>
        <p:nvCxnSpPr>
          <p:cNvPr id="23" name="直接连接符 22"/>
          <p:cNvCxnSpPr/>
          <p:nvPr>
            <p:custDataLst>
              <p:tags r:id="rId5"/>
            </p:custDataLst>
          </p:nvPr>
        </p:nvCxnSpPr>
        <p:spPr>
          <a:xfrm>
            <a:off x="4951730" y="5598160"/>
            <a:ext cx="7235190" cy="0"/>
          </a:xfrm>
          <a:prstGeom prst="line">
            <a:avLst/>
          </a:prstGeom>
          <a:ln w="19050">
            <a:gradFill>
              <a:gsLst>
                <a:gs pos="0">
                  <a:srgbClr val="FFFFFF"/>
                </a:gs>
                <a:gs pos="100000">
                  <a:srgbClr val="FFFFFF">
                    <a:alpha val="0"/>
                  </a:srgbClr>
                </a:gs>
              </a:gsLst>
              <a:lin ang="10800000" scaled="0"/>
            </a:gradFill>
          </a:ln>
        </p:spPr>
        <p:style>
          <a:lnRef idx="1">
            <a:schemeClr val="accent1"/>
          </a:lnRef>
          <a:fillRef idx="0">
            <a:schemeClr val="accent1"/>
          </a:fillRef>
          <a:effectRef idx="0">
            <a:schemeClr val="accent1"/>
          </a:effectRef>
          <a:fontRef idx="minor">
            <a:schemeClr val="tx1"/>
          </a:fontRef>
        </p:style>
      </p:cxnSp>
      <p:sp>
        <p:nvSpPr>
          <p:cNvPr id="32" name="单圆角矩形 31"/>
          <p:cNvSpPr/>
          <p:nvPr>
            <p:custDataLst>
              <p:tags r:id="rId6"/>
            </p:custDataLst>
          </p:nvPr>
        </p:nvSpPr>
        <p:spPr>
          <a:xfrm flipH="1">
            <a:off x="-635" y="5598160"/>
            <a:ext cx="6563995" cy="1259840"/>
          </a:xfrm>
          <a:prstGeom prst="round1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cs typeface="MiSans" panose="00000500000000000000" charset="-122"/>
            </a:endParaRPr>
          </a:p>
        </p:txBody>
      </p:sp>
      <p:sp>
        <p:nvSpPr>
          <p:cNvPr id="10" name="圆角矩形 9"/>
          <p:cNvSpPr/>
          <p:nvPr>
            <p:custDataLst>
              <p:tags r:id="rId7"/>
            </p:custDataLst>
          </p:nvPr>
        </p:nvSpPr>
        <p:spPr>
          <a:xfrm>
            <a:off x="855980" y="2042795"/>
            <a:ext cx="4281805" cy="1151890"/>
          </a:xfrm>
          <a:prstGeom prst="roundRect">
            <a:avLst>
              <a:gd name="adj" fmla="val 50000"/>
            </a:avLst>
          </a:prstGeom>
          <a:gradFill>
            <a:gsLst>
              <a:gs pos="0">
                <a:schemeClr val="accent1">
                  <a:alpha val="20000"/>
                </a:schemeClr>
              </a:gs>
              <a:gs pos="100000">
                <a:schemeClr val="accent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solidFill>
                  <a:schemeClr val="dk1"/>
                </a:solidFill>
                <a:cs typeface="MiSans" panose="00000500000000000000" charset="-122"/>
              </a:rPr>
              <a:t>           </a:t>
            </a:r>
            <a:endParaRPr lang="en-US" altLang="zh-CN">
              <a:solidFill>
                <a:schemeClr val="dk1"/>
              </a:solidFill>
              <a:cs typeface="MiSans" panose="00000500000000000000" charset="-122"/>
            </a:endParaRPr>
          </a:p>
        </p:txBody>
      </p:sp>
      <p:sp>
        <p:nvSpPr>
          <p:cNvPr id="42" name="椭圆 41"/>
          <p:cNvSpPr/>
          <p:nvPr>
            <p:custDataLst>
              <p:tags r:id="rId8"/>
            </p:custDataLst>
          </p:nvPr>
        </p:nvSpPr>
        <p:spPr>
          <a:xfrm>
            <a:off x="1084580" y="6191885"/>
            <a:ext cx="72390" cy="72390"/>
          </a:xfrm>
          <a:prstGeom prst="ellipse">
            <a:avLst/>
          </a:prstGeom>
          <a:no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iSans" panose="00000500000000000000" charset="-122"/>
            </a:endParaRPr>
          </a:p>
        </p:txBody>
      </p:sp>
      <p:sp>
        <p:nvSpPr>
          <p:cNvPr id="9" name="椭圆 8"/>
          <p:cNvSpPr/>
          <p:nvPr>
            <p:custDataLst>
              <p:tags r:id="rId9"/>
            </p:custDataLst>
          </p:nvPr>
        </p:nvSpPr>
        <p:spPr>
          <a:xfrm>
            <a:off x="1378585" y="6202045"/>
            <a:ext cx="46355" cy="46355"/>
          </a:xfrm>
          <a:prstGeom prst="ellipse">
            <a:avLst/>
          </a:prstGeom>
          <a:solidFill>
            <a:schemeClr val="bg1"/>
          </a:solidFill>
          <a:ln w="63500">
            <a:solidFill>
              <a:schemeClr val="bg1">
                <a:alpha val="4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iSans" panose="00000500000000000000" charset="-122"/>
            </a:endParaRPr>
          </a:p>
        </p:txBody>
      </p:sp>
      <p:sp>
        <p:nvSpPr>
          <p:cNvPr id="45" name="椭圆 44"/>
          <p:cNvSpPr/>
          <p:nvPr>
            <p:custDataLst>
              <p:tags r:id="rId10"/>
            </p:custDataLst>
          </p:nvPr>
        </p:nvSpPr>
        <p:spPr>
          <a:xfrm>
            <a:off x="1625600" y="6191885"/>
            <a:ext cx="72390" cy="72390"/>
          </a:xfrm>
          <a:prstGeom prst="ellipse">
            <a:avLst/>
          </a:prstGeom>
          <a:no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iSans" panose="00000500000000000000" charset="-122"/>
            </a:endParaRPr>
          </a:p>
        </p:txBody>
      </p:sp>
      <p:sp>
        <p:nvSpPr>
          <p:cNvPr id="8" name="标题"/>
          <p:cNvSpPr txBox="1">
            <a:spLocks noGrp="1"/>
          </p:cNvSpPr>
          <p:nvPr>
            <p:ph type="title" idx="2" hasCustomPrompt="1"/>
            <p:custDataLst>
              <p:tags r:id="rId11"/>
            </p:custDataLst>
          </p:nvPr>
        </p:nvSpPr>
        <p:spPr>
          <a:xfrm>
            <a:off x="1246635" y="3380555"/>
            <a:ext cx="5316089" cy="1608044"/>
          </a:xfrm>
          <a:prstGeom prst="rect">
            <a:avLst/>
          </a:prstGeom>
          <a:noFill/>
        </p:spPr>
        <p:txBody>
          <a:bodyPr wrap="square" lIns="0" tIns="0" rIns="0" bIns="0" rtlCol="0" anchor="ctr">
            <a:normAutofit/>
          </a:bodyPr>
          <a:lstStyle>
            <a:lvl1pPr marL="0" marR="0" algn="l" defTabSz="914400" rtl="0" eaLnBrk="1" fontAlgn="auto" latinLnBrk="0" hangingPunct="1">
              <a:lnSpc>
                <a:spcPct val="100000"/>
              </a:lnSpc>
              <a:buClrTx/>
              <a:buSzTx/>
              <a:buFontTx/>
              <a:buNone/>
              <a:defRPr kumimoji="0" lang="zh-CN" altLang="en-US" sz="4000" b="0" i="0" u="none" strike="noStrike" kern="1200" cap="none" spc="300" normalizeH="0" baseline="0" noProof="1" dirty="0">
                <a:solidFill>
                  <a:schemeClr val="tx1">
                    <a:lumMod val="85000"/>
                    <a:lumOff val="15000"/>
                  </a:schemeClr>
                </a:solidFill>
                <a:latin typeface="+mj-ea"/>
                <a:ea typeface="+mj-ea"/>
                <a:cs typeface="MiSans" panose="00000500000000000000" charset="-122"/>
              </a:defRPr>
            </a:lvl1pPr>
          </a:lstStyle>
          <a:p>
            <a:pPr lvl="0"/>
            <a:r>
              <a:rPr>
                <a:sym typeface="+mn-ea"/>
              </a:rPr>
              <a:t>单击此处编辑标题</a:t>
            </a:r>
            <a:endParaRPr>
              <a:sym typeface="+mn-ea"/>
            </a:endParaRPr>
          </a:p>
        </p:txBody>
      </p:sp>
      <p:sp>
        <p:nvSpPr>
          <p:cNvPr id="7" name="序号"/>
          <p:cNvSpPr txBox="1">
            <a:spLocks noGrp="1"/>
          </p:cNvSpPr>
          <p:nvPr>
            <p:ph type="body" idx="1" hasCustomPrompt="1"/>
            <p:custDataLst>
              <p:tags r:id="rId12"/>
            </p:custDataLst>
          </p:nvPr>
        </p:nvSpPr>
        <p:spPr>
          <a:xfrm>
            <a:off x="1378585" y="2042795"/>
            <a:ext cx="2512695" cy="1151255"/>
          </a:xfrm>
          <a:prstGeom prst="rect">
            <a:avLst/>
          </a:prstGeom>
          <a:noFill/>
        </p:spPr>
        <p:txBody>
          <a:bodyPr wrap="square" lIns="46990" tIns="46990" rIns="46990" bIns="46990" rtlCol="0" anchor="ctr" anchorCtr="0">
            <a:normAutofit/>
          </a:bodyPr>
          <a:lstStyle>
            <a:lvl1pPr marL="0" marR="0" algn="l" defTabSz="914400" rtl="0" eaLnBrk="1" fontAlgn="auto" latinLnBrk="0" hangingPunct="1">
              <a:lnSpc>
                <a:spcPct val="100000"/>
              </a:lnSpc>
              <a:buClrTx/>
              <a:buSzTx/>
              <a:buFontTx/>
              <a:buNone/>
              <a:defRPr kumimoji="0" lang="en-US" sz="6300" b="0" i="0" u="none" strike="noStrike" kern="1200" cap="none" spc="0" normalizeH="0" baseline="0" noProof="1" dirty="0">
                <a:solidFill>
                  <a:schemeClr val="accent1"/>
                </a:solidFill>
                <a:latin typeface="+mj-ea"/>
                <a:ea typeface="+mj-ea"/>
                <a:cs typeface="MiSans" panose="00000500000000000000" charset="-122"/>
              </a:defRPr>
            </a:lvl1pPr>
          </a:lstStyle>
          <a:p>
            <a:pPr lvl="0"/>
            <a:r>
              <a:rPr>
                <a:sym typeface="+mn-ea"/>
              </a:rPr>
              <a:t>节编号</a:t>
            </a:r>
            <a:endParaRPr>
              <a:sym typeface="+mn-ea"/>
            </a:endParaRPr>
          </a:p>
        </p:txBody>
      </p:sp>
      <p:sp>
        <p:nvSpPr>
          <p:cNvPr id="4" name="日期占位符 3"/>
          <p:cNvSpPr>
            <a:spLocks noGrp="1"/>
          </p:cNvSpPr>
          <p:nvPr>
            <p:ph type="dt" sz="half" idx="10"/>
            <p:custDataLst>
              <p:tags r:id="rId13"/>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4"/>
            </p:custDataLst>
          </p:nvPr>
        </p:nvSpPr>
        <p:spPr>
          <a:xfrm>
            <a:off x="4116000" y="6314400"/>
            <a:ext cx="3960000" cy="316800"/>
          </a:xfrm>
        </p:spPr>
        <p:txBody>
          <a:bodyPr/>
          <a:lstStyle/>
          <a:p>
            <a:endParaRPr lang="zh-CN" altLang="en-US" dirty="0"/>
          </a:p>
        </p:txBody>
      </p:sp>
      <p:sp>
        <p:nvSpPr>
          <p:cNvPr id="6" name="灯片编号占位符 5"/>
          <p:cNvSpPr>
            <a:spLocks noGrp="1"/>
          </p:cNvSpPr>
          <p:nvPr>
            <p:ph type="sldNum" sz="quarter" idx="12"/>
            <p:custDataLst>
              <p:tags r:id="rId15"/>
            </p:custDataLst>
          </p:nvPr>
        </p:nvSpPr>
        <p:spPr>
          <a:xfrm>
            <a:off x="8877600" y="6314400"/>
            <a:ext cx="2700000" cy="316800"/>
          </a:xfrm>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showMasterSp="0">
  <p:cSld name="标题和两栏">
    <p:spTree>
      <p:nvGrpSpPr>
        <p:cNvPr id="1" name=""/>
        <p:cNvGrpSpPr/>
        <p:nvPr/>
      </p:nvGrpSpPr>
      <p:grpSpPr>
        <a:xfrm>
          <a:off x="0" y="0"/>
          <a:ext cx="0" cy="0"/>
          <a:chOff x="0" y="0"/>
          <a:chExt cx="0" cy="0"/>
        </a:xfrm>
      </p:grpSpPr>
      <p:pic>
        <p:nvPicPr>
          <p:cNvPr id="13" name="图片 12" descr="VCG211313956598"/>
          <p:cNvPicPr>
            <a:picLocks noChangeAspect="1"/>
          </p:cNvPicPr>
          <p:nvPr>
            <p:custDataLst>
              <p:tags r:id="rId2"/>
            </p:custDataLst>
          </p:nvPr>
        </p:nvPicPr>
        <p:blipFill>
          <a:blip r:embed="rId3">
            <a:alphaModFix amt="39000"/>
          </a:blip>
          <a:srcRect/>
          <a:stretch>
            <a:fillRect/>
          </a:stretch>
        </p:blipFill>
        <p:spPr>
          <a:xfrm rot="5400000">
            <a:off x="5127625" y="-189865"/>
            <a:ext cx="6901180" cy="7225030"/>
          </a:xfrm>
          <a:prstGeom prst="rect">
            <a:avLst/>
          </a:prstGeom>
        </p:spPr>
      </p:pic>
      <p:sp>
        <p:nvSpPr>
          <p:cNvPr id="12" name="矩形 11"/>
          <p:cNvSpPr/>
          <p:nvPr>
            <p:custDataLst>
              <p:tags r:id="rId4"/>
            </p:custDataLst>
          </p:nvPr>
        </p:nvSpPr>
        <p:spPr>
          <a:xfrm>
            <a:off x="0" y="0"/>
            <a:ext cx="12192000" cy="6883400"/>
          </a:xfrm>
          <a:prstGeom prst="rect">
            <a:avLst/>
          </a:prstGeom>
          <a:gradFill>
            <a:gsLst>
              <a:gs pos="50000">
                <a:schemeClr val="bg2"/>
              </a:gs>
              <a:gs pos="100000">
                <a:schemeClr val="bg2">
                  <a:alpha val="5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cs typeface="MiSans" panose="00000500000000000000" charset="-122"/>
              <a:sym typeface="+mn-ea"/>
            </a:endParaRPr>
          </a:p>
        </p:txBody>
      </p:sp>
      <p:sp>
        <p:nvSpPr>
          <p:cNvPr id="11" name="圆角矩形 97"/>
          <p:cNvSpPr/>
          <p:nvPr>
            <p:custDataLst>
              <p:tags r:id="rId5"/>
            </p:custDataLst>
          </p:nvPr>
        </p:nvSpPr>
        <p:spPr>
          <a:xfrm>
            <a:off x="567874" y="485776"/>
            <a:ext cx="3767455" cy="784860"/>
          </a:xfrm>
          <a:prstGeom prst="roundRect">
            <a:avLst>
              <a:gd name="adj" fmla="val 50000"/>
            </a:avLst>
          </a:prstGeom>
          <a:gradFill>
            <a:gsLst>
              <a:gs pos="0">
                <a:schemeClr val="bg1"/>
              </a:gs>
              <a:gs pos="91000">
                <a:schemeClr val="bg1">
                  <a:alpha val="0"/>
                </a:schemeClr>
              </a:gs>
            </a:gsLst>
            <a:lin ang="0" scaled="0"/>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cs typeface="MiSans" panose="00000500000000000000" charset="-122"/>
            </a:endParaRPr>
          </a:p>
        </p:txBody>
      </p:sp>
      <p:sp>
        <p:nvSpPr>
          <p:cNvPr id="10" name="正文"/>
          <p:cNvSpPr txBox="1">
            <a:spLocks noGrp="1"/>
          </p:cNvSpPr>
          <p:nvPr>
            <p:ph idx="3"/>
            <p:custDataLst>
              <p:tags r:id="rId6"/>
            </p:custDataLst>
          </p:nvPr>
        </p:nvSpPr>
        <p:spPr>
          <a:xfrm>
            <a:off x="6400805" y="1490357"/>
            <a:ext cx="5176800" cy="4759236"/>
          </a:xfrm>
          <a:prstGeom prst="rect">
            <a:avLst/>
          </a:prstGeom>
          <a:ln>
            <a:noFill/>
            <a:prstDash val="sysDash"/>
          </a:ln>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1000"/>
              </a:spcAft>
              <a:buClrTx/>
              <a:buSzTx/>
              <a:buFont typeface="Arial" panose="020B0604020202020204" pitchFamily="34" charset="0"/>
              <a:buChar char="●"/>
              <a:defRPr kumimoji="0" lang="zh-CN" altLang="en-US" sz="1800" b="0" i="0" u="none" strike="noStrike" kern="1200" cap="none" spc="150" normalizeH="0" baseline="0" noProof="1" dirty="0">
                <a:ln>
                  <a:noFill/>
                  <a:prstDash val="sysDot"/>
                </a:ln>
                <a:solidFill>
                  <a:schemeClr val="tx1">
                    <a:lumMod val="75000"/>
                    <a:lumOff val="25000"/>
                  </a:schemeClr>
                </a:solidFill>
                <a:uFillTx/>
                <a:latin typeface="+mn-ea"/>
                <a:ea typeface="+mn-ea"/>
                <a:cs typeface="MiSans" panose="00000500000000000000" charset="-122"/>
                <a:sym typeface="+mn-ea"/>
              </a:defRPr>
            </a:lvl1pPr>
            <a:lvl2pPr marL="685800" marR="0" lvl="1" indent="-228600" fontAlgn="auto">
              <a:lnSpc>
                <a:spcPct val="120000"/>
              </a:lnSpc>
              <a:spcBef>
                <a:spcPts val="0"/>
              </a:spcBef>
              <a:spcAft>
                <a:spcPts val="600"/>
              </a:spcAft>
              <a:buFont typeface="Arial" panose="020B0604020202020204" pitchFamily="34" charset="0"/>
              <a:buChar char="●"/>
              <a:tabLst>
                <a:tab pos="1609725" algn="l"/>
              </a:tabLst>
              <a:defRPr kumimoji="0" sz="1600" b="0" i="0" u="none" strike="noStrike" cap="none" spc="150" normalizeH="0" baseline="0">
                <a:solidFill>
                  <a:schemeClr val="tx1">
                    <a:lumMod val="50000"/>
                    <a:lumOff val="50000"/>
                  </a:schemeClr>
                </a:solidFill>
                <a:uFillTx/>
                <a:latin typeface="+mn-ea"/>
                <a:ea typeface="+mn-ea"/>
              </a:defRPr>
            </a:lvl2pPr>
            <a:lvl3pPr marL="1143000" marR="0" lvl="2" indent="-228600" fontAlgn="auto">
              <a:lnSpc>
                <a:spcPct val="120000"/>
              </a:lnSpc>
              <a:spcBef>
                <a:spcPts val="0"/>
              </a:spcBef>
              <a:spcAft>
                <a:spcPts val="600"/>
              </a:spcAft>
              <a:buFont typeface="Arial" panose="020B0604020202020204" pitchFamily="34" charset="0"/>
              <a:buChar char="●"/>
              <a:defRPr kumimoji="0" sz="1600" b="0" i="0" u="none" strike="noStrike" cap="none" spc="150" normalizeH="0" baseline="0">
                <a:solidFill>
                  <a:schemeClr val="tx1">
                    <a:lumMod val="50000"/>
                    <a:lumOff val="50000"/>
                  </a:schemeClr>
                </a:solidFill>
                <a:uFillTx/>
                <a:latin typeface="+mn-ea"/>
                <a:ea typeface="+mn-ea"/>
              </a:defRPr>
            </a:lvl3pPr>
            <a:lvl4pPr marL="1600200" marR="0" lvl="3" indent="-228600" fontAlgn="auto">
              <a:lnSpc>
                <a:spcPct val="120000"/>
              </a:lnSpc>
              <a:spcBef>
                <a:spcPts val="0"/>
              </a:spcBef>
              <a:spcAft>
                <a:spcPts val="300"/>
              </a:spcAft>
              <a:buFont typeface="Wingdings" panose="05000000000000000000" charset="0"/>
              <a:buChar char=""/>
              <a:defRPr kumimoji="0" sz="1400" b="0" i="0" u="none" strike="noStrike" cap="none" spc="150" normalizeH="0" baseline="0">
                <a:solidFill>
                  <a:schemeClr val="tx1">
                    <a:lumMod val="50000"/>
                    <a:lumOff val="50000"/>
                  </a:schemeClr>
                </a:solidFill>
                <a:uFillTx/>
                <a:latin typeface="+mn-ea"/>
                <a:ea typeface="+mn-ea"/>
              </a:defRPr>
            </a:lvl4pPr>
            <a:lvl5pPr marL="2057400" marR="0" lvl="4" indent="-228600" fontAlgn="auto">
              <a:lnSpc>
                <a:spcPct val="120000"/>
              </a:lnSpc>
              <a:spcBef>
                <a:spcPts val="0"/>
              </a:spcBef>
              <a:spcAft>
                <a:spcPts val="300"/>
              </a:spcAft>
              <a:buFont typeface="Arial" panose="020B0604020202020204" pitchFamily="34" charset="0"/>
              <a:buChar char="•"/>
              <a:defRPr kumimoji="0" sz="1400" b="0" i="0" u="none" strike="noStrike" cap="none" spc="150" normalizeH="0" baseline="0">
                <a:solidFill>
                  <a:schemeClr val="tx1">
                    <a:lumMod val="50000"/>
                    <a:lumOff val="50000"/>
                  </a:schemeClr>
                </a:solidFill>
                <a:uFillTx/>
                <a:latin typeface="+mn-ea"/>
                <a:ea typeface="+mn-ea"/>
              </a:defRPr>
            </a:lvl5pPr>
            <a:lvl6pPr indent="0">
              <a:lnSpc>
                <a:spcPct val="90000"/>
              </a:lnSpc>
              <a:spcBef>
                <a:spcPts val="500"/>
              </a:spcBef>
              <a:buFont typeface="Arial" panose="020B0604020202020204" pitchFamily="34" charset="0"/>
              <a:buNone/>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dirty="0">
                <a:sym typeface="+mn-ea"/>
              </a:rPr>
              <a:t>单击此处编辑母版文本样式</a:t>
            </a:r>
            <a:endParaRPr dirty="0">
              <a:sym typeface="+mn-ea"/>
            </a:endParaRPr>
          </a:p>
          <a:p>
            <a:pPr lvl="1"/>
            <a:r>
              <a:rPr dirty="0" err="1">
                <a:sym typeface="+mn-ea"/>
              </a:rPr>
              <a:t>第二级</a:t>
            </a:r>
            <a:endParaRPr dirty="0">
              <a:sym typeface="+mn-ea"/>
            </a:endParaRPr>
          </a:p>
          <a:p>
            <a:pPr lvl="2"/>
            <a:r>
              <a:rPr dirty="0" err="1">
                <a:sym typeface="+mn-ea"/>
              </a:rPr>
              <a:t>第三级</a:t>
            </a:r>
            <a:endParaRPr dirty="0">
              <a:sym typeface="+mn-ea"/>
            </a:endParaRPr>
          </a:p>
          <a:p>
            <a:pPr lvl="3"/>
            <a:r>
              <a:rPr dirty="0" err="1">
                <a:sym typeface="+mn-ea"/>
              </a:rPr>
              <a:t>第四级</a:t>
            </a:r>
            <a:endParaRPr dirty="0">
              <a:sym typeface="+mn-ea"/>
            </a:endParaRPr>
          </a:p>
          <a:p>
            <a:pPr lvl="4"/>
            <a:r>
              <a:rPr dirty="0" err="1">
                <a:sym typeface="+mn-ea"/>
              </a:rPr>
              <a:t>第五级</a:t>
            </a:r>
            <a:endParaRPr dirty="0">
              <a:sym typeface="+mn-ea"/>
            </a:endParaRPr>
          </a:p>
        </p:txBody>
      </p:sp>
      <p:sp>
        <p:nvSpPr>
          <p:cNvPr id="9" name="正文"/>
          <p:cNvSpPr txBox="1">
            <a:spLocks noGrp="1"/>
          </p:cNvSpPr>
          <p:nvPr>
            <p:ph idx="2"/>
            <p:custDataLst>
              <p:tags r:id="rId7"/>
            </p:custDataLst>
          </p:nvPr>
        </p:nvSpPr>
        <p:spPr>
          <a:xfrm>
            <a:off x="608400" y="1490357"/>
            <a:ext cx="5176800" cy="4759236"/>
          </a:xfrm>
          <a:prstGeom prst="rect">
            <a:avLst/>
          </a:prstGeom>
          <a:ln>
            <a:noFill/>
            <a:prstDash val="sysDash"/>
          </a:ln>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1000"/>
              </a:spcAft>
              <a:buClrTx/>
              <a:buSzTx/>
              <a:buFont typeface="Arial" panose="020B0604020202020204" pitchFamily="34" charset="0"/>
              <a:buChar char="●"/>
              <a:defRPr kumimoji="0" lang="zh-CN" altLang="en-US" sz="1800" b="0" i="0" u="none" strike="noStrike" kern="1200" cap="none" spc="150" normalizeH="0" baseline="0" noProof="1" dirty="0">
                <a:ln>
                  <a:noFill/>
                  <a:prstDash val="sysDot"/>
                </a:ln>
                <a:solidFill>
                  <a:schemeClr val="tx1">
                    <a:lumMod val="75000"/>
                    <a:lumOff val="25000"/>
                  </a:schemeClr>
                </a:solidFill>
                <a:uFillTx/>
                <a:latin typeface="+mn-ea"/>
                <a:ea typeface="+mn-ea"/>
                <a:cs typeface="MiSans" panose="00000500000000000000" charset="-122"/>
                <a:sym typeface="+mn-ea"/>
              </a:defRPr>
            </a:lvl1pPr>
            <a:lvl2pPr marL="685800" marR="0" lvl="1" indent="-228600" fontAlgn="auto">
              <a:lnSpc>
                <a:spcPct val="120000"/>
              </a:lnSpc>
              <a:spcBef>
                <a:spcPts val="0"/>
              </a:spcBef>
              <a:spcAft>
                <a:spcPts val="600"/>
              </a:spcAft>
              <a:buFont typeface="Arial" panose="020B0604020202020204" pitchFamily="34" charset="0"/>
              <a:buChar char="●"/>
              <a:tabLst>
                <a:tab pos="1609725" algn="l"/>
              </a:tabLst>
              <a:defRPr kumimoji="0" sz="1600" b="0" i="0" u="none" strike="noStrike" cap="none" spc="150" normalizeH="0" baseline="0">
                <a:solidFill>
                  <a:schemeClr val="tx1">
                    <a:lumMod val="50000"/>
                    <a:lumOff val="50000"/>
                  </a:schemeClr>
                </a:solidFill>
                <a:uFillTx/>
                <a:latin typeface="+mn-ea"/>
                <a:ea typeface="+mn-ea"/>
              </a:defRPr>
            </a:lvl2pPr>
            <a:lvl3pPr marL="1143000" marR="0" lvl="2" indent="-228600" fontAlgn="auto">
              <a:lnSpc>
                <a:spcPct val="120000"/>
              </a:lnSpc>
              <a:spcBef>
                <a:spcPts val="0"/>
              </a:spcBef>
              <a:spcAft>
                <a:spcPts val="600"/>
              </a:spcAft>
              <a:buFont typeface="Arial" panose="020B0604020202020204" pitchFamily="34" charset="0"/>
              <a:buChar char="●"/>
              <a:defRPr kumimoji="0" sz="1600" b="0" i="0" u="none" strike="noStrike" cap="none" spc="150" normalizeH="0" baseline="0">
                <a:solidFill>
                  <a:schemeClr val="tx1">
                    <a:lumMod val="50000"/>
                    <a:lumOff val="50000"/>
                  </a:schemeClr>
                </a:solidFill>
                <a:uFillTx/>
                <a:latin typeface="+mn-ea"/>
                <a:ea typeface="+mn-ea"/>
              </a:defRPr>
            </a:lvl3pPr>
            <a:lvl4pPr marL="1600200" marR="0" lvl="3" indent="-228600" fontAlgn="auto">
              <a:lnSpc>
                <a:spcPct val="120000"/>
              </a:lnSpc>
              <a:spcBef>
                <a:spcPts val="0"/>
              </a:spcBef>
              <a:spcAft>
                <a:spcPts val="300"/>
              </a:spcAft>
              <a:buFont typeface="Wingdings" panose="05000000000000000000" charset="0"/>
              <a:buChar char=""/>
              <a:defRPr kumimoji="0" sz="1400" b="0" i="0" u="none" strike="noStrike" cap="none" spc="150" normalizeH="0" baseline="0">
                <a:solidFill>
                  <a:schemeClr val="tx1">
                    <a:lumMod val="50000"/>
                    <a:lumOff val="50000"/>
                  </a:schemeClr>
                </a:solidFill>
                <a:uFillTx/>
                <a:latin typeface="+mn-ea"/>
                <a:ea typeface="+mn-ea"/>
              </a:defRPr>
            </a:lvl4pPr>
            <a:lvl5pPr marL="2057400" marR="0" lvl="4" indent="-228600" fontAlgn="auto">
              <a:lnSpc>
                <a:spcPct val="120000"/>
              </a:lnSpc>
              <a:spcBef>
                <a:spcPts val="0"/>
              </a:spcBef>
              <a:spcAft>
                <a:spcPts val="300"/>
              </a:spcAft>
              <a:buFont typeface="Arial" panose="020B0604020202020204" pitchFamily="34" charset="0"/>
              <a:buChar char="•"/>
              <a:defRPr kumimoji="0" sz="1400" b="0" i="0" u="none" strike="noStrike" cap="none" spc="150" normalizeH="0" baseline="0">
                <a:solidFill>
                  <a:schemeClr val="tx1">
                    <a:lumMod val="50000"/>
                    <a:lumOff val="50000"/>
                  </a:schemeClr>
                </a:solidFill>
                <a:uFillTx/>
                <a:latin typeface="+mn-ea"/>
                <a:ea typeface="+mn-ea"/>
              </a:defRPr>
            </a:lvl5pPr>
            <a:lvl6pPr indent="0">
              <a:lnSpc>
                <a:spcPct val="90000"/>
              </a:lnSpc>
              <a:spcBef>
                <a:spcPts val="500"/>
              </a:spcBef>
              <a:buFont typeface="Arial" panose="020B0604020202020204" pitchFamily="34" charset="0"/>
              <a:buNone/>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dirty="0">
                <a:sym typeface="+mn-ea"/>
              </a:rPr>
              <a:t>单击此处编辑母版文本样式</a:t>
            </a:r>
            <a:endParaRPr dirty="0">
              <a:sym typeface="+mn-ea"/>
            </a:endParaRPr>
          </a:p>
          <a:p>
            <a:pPr lvl="1"/>
            <a:r>
              <a:rPr dirty="0" err="1">
                <a:sym typeface="+mn-ea"/>
              </a:rPr>
              <a:t>第二级</a:t>
            </a:r>
            <a:endParaRPr dirty="0">
              <a:sym typeface="+mn-ea"/>
            </a:endParaRPr>
          </a:p>
          <a:p>
            <a:pPr lvl="2"/>
            <a:r>
              <a:rPr dirty="0" err="1">
                <a:sym typeface="+mn-ea"/>
              </a:rPr>
              <a:t>第三级</a:t>
            </a:r>
            <a:endParaRPr dirty="0">
              <a:sym typeface="+mn-ea"/>
            </a:endParaRPr>
          </a:p>
          <a:p>
            <a:pPr lvl="3"/>
            <a:r>
              <a:rPr dirty="0" err="1">
                <a:sym typeface="+mn-ea"/>
              </a:rPr>
              <a:t>第四级</a:t>
            </a:r>
            <a:endParaRPr dirty="0">
              <a:sym typeface="+mn-ea"/>
            </a:endParaRPr>
          </a:p>
          <a:p>
            <a:pPr lvl="4"/>
            <a:r>
              <a:rPr dirty="0" err="1">
                <a:sym typeface="+mn-ea"/>
              </a:rPr>
              <a:t>第五级</a:t>
            </a:r>
            <a:endParaRPr dirty="0">
              <a:sym typeface="+mn-ea"/>
            </a:endParaRPr>
          </a:p>
        </p:txBody>
      </p:sp>
      <p:sp>
        <p:nvSpPr>
          <p:cNvPr id="8" name="标题"/>
          <p:cNvSpPr txBox="1">
            <a:spLocks noGrp="1"/>
          </p:cNvSpPr>
          <p:nvPr>
            <p:ph type="title" idx="1"/>
            <p:custDataLst>
              <p:tags r:id="rId8"/>
            </p:custDataLst>
          </p:nvPr>
        </p:nvSpPr>
        <p:spPr>
          <a:xfrm>
            <a:off x="608400" y="608400"/>
            <a:ext cx="10969200" cy="705600"/>
          </a:xfrm>
          <a:prstGeom prst="rect">
            <a:avLst/>
          </a:prstGeom>
          <a:noFill/>
          <a:ln>
            <a:noFill/>
            <a:prstDash val="sysDash"/>
          </a:ln>
        </p:spPr>
        <p:txBody>
          <a:bodyPr wrap="square" rtlCol="0">
            <a:normAutofit/>
          </a:bodyPr>
          <a:lstStyle>
            <a:lvl1pPr marL="0" marR="0" algn="l" defTabSz="914400" rtl="0" eaLnBrk="1" fontAlgn="auto" latinLnBrk="0" hangingPunct="1">
              <a:lnSpc>
                <a:spcPct val="100000"/>
              </a:lnSpc>
              <a:buClrTx/>
              <a:buSzTx/>
              <a:buFontTx/>
              <a:buNone/>
              <a:defRPr kumimoji="0" lang="zh-CN" altLang="en-US" sz="3200" b="0" i="0" u="none" strike="noStrike" kern="1200" cap="none" spc="300" normalizeH="0" baseline="0" noProof="1" dirty="0">
                <a:ln>
                  <a:noFill/>
                  <a:prstDash val="sysDot"/>
                </a:ln>
                <a:solidFill>
                  <a:schemeClr val="accent1"/>
                </a:solidFill>
                <a:latin typeface="+mj-ea"/>
                <a:ea typeface="+mj-ea"/>
                <a:cs typeface="MiSans" panose="00000500000000000000" charset="-122"/>
              </a:defRPr>
            </a:lvl1pPr>
          </a:lstStyle>
          <a:p>
            <a:pPr lvl="0"/>
            <a:r>
              <a:rPr>
                <a:sym typeface="+mn-ea"/>
              </a:rPr>
              <a:t>单击此处编辑母版标题样式</a:t>
            </a:r>
            <a:endParaRPr>
              <a:sym typeface="+mn-ea"/>
            </a:endParaRPr>
          </a:p>
        </p:txBody>
      </p:sp>
      <p:sp>
        <p:nvSpPr>
          <p:cNvPr id="5" name="日期占位符 4"/>
          <p:cNvSpPr>
            <a:spLocks noGrp="1"/>
          </p:cNvSpPr>
          <p:nvPr>
            <p:ph type="dt" sz="half" idx="10"/>
            <p:custDataLst>
              <p:tags r:id="rId9"/>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10"/>
            </p:custDataLst>
          </p:nvPr>
        </p:nvSpPr>
        <p:spPr>
          <a:xfrm>
            <a:off x="4116000" y="6314400"/>
            <a:ext cx="3960000" cy="316800"/>
          </a:xfrm>
        </p:spPr>
        <p:txBody>
          <a:bodyPr/>
          <a:lstStyle/>
          <a:p>
            <a:endParaRPr lang="zh-CN" altLang="en-US" dirty="0"/>
          </a:p>
        </p:txBody>
      </p:sp>
      <p:sp>
        <p:nvSpPr>
          <p:cNvPr id="7" name="灯片编号占位符 6"/>
          <p:cNvSpPr>
            <a:spLocks noGrp="1"/>
          </p:cNvSpPr>
          <p:nvPr>
            <p:ph type="sldNum" sz="quarter" idx="12"/>
            <p:custDataLst>
              <p:tags r:id="rId11"/>
            </p:custDataLst>
          </p:nvPr>
        </p:nvSpPr>
        <p:spPr>
          <a:xfrm>
            <a:off x="8877600" y="6314400"/>
            <a:ext cx="2700000" cy="316800"/>
          </a:xfrm>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showMasterSp="0">
  <p:cSld name="标题和比较">
    <p:spTree>
      <p:nvGrpSpPr>
        <p:cNvPr id="1" name=""/>
        <p:cNvGrpSpPr/>
        <p:nvPr/>
      </p:nvGrpSpPr>
      <p:grpSpPr>
        <a:xfrm>
          <a:off x="0" y="0"/>
          <a:ext cx="0" cy="0"/>
          <a:chOff x="0" y="0"/>
          <a:chExt cx="0" cy="0"/>
        </a:xfrm>
      </p:grpSpPr>
      <p:pic>
        <p:nvPicPr>
          <p:cNvPr id="17" name="图片 16" descr="VCG211313956598"/>
          <p:cNvPicPr>
            <a:picLocks noChangeAspect="1"/>
          </p:cNvPicPr>
          <p:nvPr>
            <p:custDataLst>
              <p:tags r:id="rId2"/>
            </p:custDataLst>
          </p:nvPr>
        </p:nvPicPr>
        <p:blipFill>
          <a:blip r:embed="rId3">
            <a:alphaModFix amt="39000"/>
          </a:blip>
          <a:srcRect/>
          <a:stretch>
            <a:fillRect/>
          </a:stretch>
        </p:blipFill>
        <p:spPr>
          <a:xfrm rot="5400000">
            <a:off x="5127625" y="-189865"/>
            <a:ext cx="6901180" cy="7225030"/>
          </a:xfrm>
          <a:prstGeom prst="rect">
            <a:avLst/>
          </a:prstGeom>
        </p:spPr>
      </p:pic>
      <p:sp>
        <p:nvSpPr>
          <p:cNvPr id="16" name="矩形 15"/>
          <p:cNvSpPr/>
          <p:nvPr>
            <p:custDataLst>
              <p:tags r:id="rId4"/>
            </p:custDataLst>
          </p:nvPr>
        </p:nvSpPr>
        <p:spPr>
          <a:xfrm>
            <a:off x="0" y="0"/>
            <a:ext cx="12192000" cy="6883400"/>
          </a:xfrm>
          <a:prstGeom prst="rect">
            <a:avLst/>
          </a:prstGeom>
          <a:gradFill>
            <a:gsLst>
              <a:gs pos="50000">
                <a:schemeClr val="bg2"/>
              </a:gs>
              <a:gs pos="100000">
                <a:schemeClr val="bg2">
                  <a:alpha val="5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cs typeface="MiSans" panose="00000500000000000000" charset="-122"/>
              <a:sym typeface="+mn-ea"/>
            </a:endParaRPr>
          </a:p>
        </p:txBody>
      </p:sp>
      <p:sp>
        <p:nvSpPr>
          <p:cNvPr id="15" name="圆角矩形 97"/>
          <p:cNvSpPr/>
          <p:nvPr>
            <p:custDataLst>
              <p:tags r:id="rId5"/>
            </p:custDataLst>
          </p:nvPr>
        </p:nvSpPr>
        <p:spPr>
          <a:xfrm>
            <a:off x="567874" y="485776"/>
            <a:ext cx="3767455" cy="784860"/>
          </a:xfrm>
          <a:prstGeom prst="roundRect">
            <a:avLst>
              <a:gd name="adj" fmla="val 50000"/>
            </a:avLst>
          </a:prstGeom>
          <a:gradFill>
            <a:gsLst>
              <a:gs pos="0">
                <a:schemeClr val="bg1"/>
              </a:gs>
              <a:gs pos="91000">
                <a:schemeClr val="bg1">
                  <a:alpha val="0"/>
                </a:schemeClr>
              </a:gs>
            </a:gsLst>
            <a:lin ang="0" scaled="0"/>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cs typeface="MiSans" panose="00000500000000000000" charset="-122"/>
            </a:endParaRPr>
          </a:p>
        </p:txBody>
      </p:sp>
      <p:sp>
        <p:nvSpPr>
          <p:cNvPr id="14" name="标题"/>
          <p:cNvSpPr txBox="1">
            <a:spLocks noGrp="1"/>
          </p:cNvSpPr>
          <p:nvPr>
            <p:ph type="title" idx="5"/>
            <p:custDataLst>
              <p:tags r:id="rId6"/>
            </p:custDataLst>
          </p:nvPr>
        </p:nvSpPr>
        <p:spPr>
          <a:xfrm>
            <a:off x="608400" y="608400"/>
            <a:ext cx="10969200" cy="705600"/>
          </a:xfrm>
          <a:prstGeom prst="rect">
            <a:avLst/>
          </a:prstGeom>
          <a:noFill/>
          <a:ln>
            <a:noFill/>
            <a:prstDash val="sysDash"/>
          </a:ln>
        </p:spPr>
        <p:txBody>
          <a:bodyPr wrap="square" rtlCol="0">
            <a:normAutofit/>
          </a:bodyPr>
          <a:lstStyle>
            <a:lvl1pPr marL="0" marR="0" algn="l" defTabSz="914400" rtl="0" eaLnBrk="1" fontAlgn="auto" latinLnBrk="0" hangingPunct="1">
              <a:lnSpc>
                <a:spcPct val="100000"/>
              </a:lnSpc>
              <a:buClrTx/>
              <a:buSzTx/>
              <a:buFontTx/>
              <a:buNone/>
              <a:defRPr kumimoji="0" lang="zh-CN" altLang="en-US" sz="3200" b="0" i="0" u="none" strike="noStrike" kern="1200" cap="none" spc="300" normalizeH="0" baseline="0" noProof="1" dirty="0">
                <a:ln>
                  <a:noFill/>
                  <a:prstDash val="sysDot"/>
                </a:ln>
                <a:solidFill>
                  <a:schemeClr val="accent1"/>
                </a:solidFill>
                <a:latin typeface="+mj-ea"/>
                <a:ea typeface="+mj-ea"/>
                <a:cs typeface="MiSans" panose="00000500000000000000" charset="-122"/>
              </a:defRPr>
            </a:lvl1pPr>
          </a:lstStyle>
          <a:p>
            <a:pPr lvl="0"/>
            <a:r>
              <a:rPr>
                <a:sym typeface="+mn-ea"/>
              </a:rPr>
              <a:t>单击此处编辑母版标题样式</a:t>
            </a:r>
            <a:endParaRPr>
              <a:sym typeface="+mn-ea"/>
            </a:endParaRPr>
          </a:p>
        </p:txBody>
      </p:sp>
      <p:sp>
        <p:nvSpPr>
          <p:cNvPr id="13" name="正文"/>
          <p:cNvSpPr txBox="1">
            <a:spLocks noGrp="1"/>
          </p:cNvSpPr>
          <p:nvPr>
            <p:ph idx="4"/>
            <p:custDataLst>
              <p:tags r:id="rId7"/>
            </p:custDataLst>
          </p:nvPr>
        </p:nvSpPr>
        <p:spPr>
          <a:xfrm>
            <a:off x="6235200" y="1854000"/>
            <a:ext cx="5342400" cy="4395600"/>
          </a:xfrm>
          <a:prstGeom prst="rect">
            <a:avLst/>
          </a:prstGeom>
          <a:ln>
            <a:noFill/>
            <a:prstDash val="sysDash"/>
          </a:ln>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1000"/>
              </a:spcAft>
              <a:buClrTx/>
              <a:buSzTx/>
              <a:buFont typeface="Arial" panose="020B0604020202020204" pitchFamily="34" charset="0"/>
              <a:buChar char="●"/>
              <a:defRPr kumimoji="0" lang="zh-CN" altLang="en-US" sz="1800" b="0" i="0" u="none" strike="noStrike" kern="1200" cap="none" spc="150" normalizeH="0" baseline="0" noProof="1" dirty="0">
                <a:ln>
                  <a:noFill/>
                  <a:prstDash val="sysDot"/>
                </a:ln>
                <a:solidFill>
                  <a:schemeClr val="tx1">
                    <a:lumMod val="75000"/>
                    <a:lumOff val="25000"/>
                  </a:schemeClr>
                </a:solidFill>
                <a:uFillTx/>
                <a:latin typeface="+mn-ea"/>
                <a:ea typeface="+mn-ea"/>
                <a:cs typeface="MiSans" panose="00000500000000000000" charset="-122"/>
                <a:sym typeface="+mn-ea"/>
              </a:defRPr>
            </a:lvl1pPr>
            <a:lvl2pPr marL="685800" marR="0" lvl="1" indent="-228600" fontAlgn="auto">
              <a:lnSpc>
                <a:spcPct val="120000"/>
              </a:lnSpc>
              <a:spcBef>
                <a:spcPts val="0"/>
              </a:spcBef>
              <a:spcAft>
                <a:spcPts val="600"/>
              </a:spcAft>
              <a:buFont typeface="Arial" panose="020B0604020202020204" pitchFamily="34" charset="0"/>
              <a:buChar char="●"/>
              <a:tabLst>
                <a:tab pos="1609725" algn="l"/>
              </a:tabLst>
              <a:defRPr kumimoji="0" sz="1600" b="0" i="0" u="none" strike="noStrike" cap="none" spc="150" normalizeH="0" baseline="0">
                <a:solidFill>
                  <a:schemeClr val="tx1">
                    <a:lumMod val="50000"/>
                    <a:lumOff val="50000"/>
                  </a:schemeClr>
                </a:solidFill>
                <a:uFillTx/>
                <a:latin typeface="+mn-ea"/>
                <a:ea typeface="+mn-ea"/>
              </a:defRPr>
            </a:lvl2pPr>
            <a:lvl3pPr marL="1143000" marR="0" lvl="2" indent="-228600" fontAlgn="auto">
              <a:lnSpc>
                <a:spcPct val="120000"/>
              </a:lnSpc>
              <a:spcBef>
                <a:spcPts val="0"/>
              </a:spcBef>
              <a:spcAft>
                <a:spcPts val="600"/>
              </a:spcAft>
              <a:buFont typeface="Arial" panose="020B0604020202020204" pitchFamily="34" charset="0"/>
              <a:buChar char="●"/>
              <a:defRPr kumimoji="0" sz="1600" b="0" i="0" u="none" strike="noStrike" cap="none" spc="150" normalizeH="0" baseline="0">
                <a:solidFill>
                  <a:schemeClr val="tx1">
                    <a:lumMod val="50000"/>
                    <a:lumOff val="50000"/>
                  </a:schemeClr>
                </a:solidFill>
                <a:uFillTx/>
                <a:latin typeface="+mn-ea"/>
                <a:ea typeface="+mn-ea"/>
              </a:defRPr>
            </a:lvl3pPr>
            <a:lvl4pPr marL="1600200" marR="0" lvl="3" indent="-228600" fontAlgn="auto">
              <a:lnSpc>
                <a:spcPct val="120000"/>
              </a:lnSpc>
              <a:spcBef>
                <a:spcPts val="0"/>
              </a:spcBef>
              <a:spcAft>
                <a:spcPts val="300"/>
              </a:spcAft>
              <a:buFont typeface="Wingdings" panose="05000000000000000000" charset="0"/>
              <a:buChar char=""/>
              <a:defRPr kumimoji="0" sz="1400" b="0" i="0" u="none" strike="noStrike" cap="none" spc="150" normalizeH="0" baseline="0">
                <a:solidFill>
                  <a:schemeClr val="tx1">
                    <a:lumMod val="50000"/>
                    <a:lumOff val="50000"/>
                  </a:schemeClr>
                </a:solidFill>
                <a:uFillTx/>
                <a:latin typeface="+mn-ea"/>
                <a:ea typeface="+mn-ea"/>
              </a:defRPr>
            </a:lvl4pPr>
            <a:lvl5pPr marL="2057400" marR="0" lvl="4" indent="-228600" fontAlgn="auto">
              <a:lnSpc>
                <a:spcPct val="120000"/>
              </a:lnSpc>
              <a:spcBef>
                <a:spcPts val="0"/>
              </a:spcBef>
              <a:spcAft>
                <a:spcPts val="300"/>
              </a:spcAft>
              <a:buFont typeface="Arial" panose="020B0604020202020204" pitchFamily="34" charset="0"/>
              <a:buChar char="•"/>
              <a:defRPr kumimoji="0" sz="1400" b="0" i="0" u="none" strike="noStrike" cap="none" spc="150" normalizeH="0" baseline="0">
                <a:solidFill>
                  <a:schemeClr val="tx1">
                    <a:lumMod val="50000"/>
                    <a:lumOff val="50000"/>
                  </a:schemeClr>
                </a:solidFill>
                <a:uFillTx/>
                <a:latin typeface="+mn-ea"/>
                <a:ea typeface="+mn-ea"/>
              </a:defRPr>
            </a:lvl5pPr>
            <a:lvl6pPr indent="0">
              <a:lnSpc>
                <a:spcPct val="90000"/>
              </a:lnSpc>
              <a:spcBef>
                <a:spcPts val="500"/>
              </a:spcBef>
              <a:buFont typeface="Arial" panose="020B0604020202020204" pitchFamily="34" charset="0"/>
              <a:buNone/>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dirty="0">
                <a:sym typeface="+mn-ea"/>
              </a:rPr>
              <a:t>单击此处编辑母版文本样式</a:t>
            </a:r>
            <a:endParaRPr dirty="0">
              <a:sym typeface="+mn-ea"/>
            </a:endParaRPr>
          </a:p>
          <a:p>
            <a:pPr lvl="1"/>
            <a:r>
              <a:rPr dirty="0" err="1">
                <a:sym typeface="+mn-ea"/>
              </a:rPr>
              <a:t>第二级</a:t>
            </a:r>
            <a:endParaRPr dirty="0">
              <a:sym typeface="+mn-ea"/>
            </a:endParaRPr>
          </a:p>
          <a:p>
            <a:pPr lvl="2"/>
            <a:r>
              <a:rPr dirty="0" err="1">
                <a:sym typeface="+mn-ea"/>
              </a:rPr>
              <a:t>第三级</a:t>
            </a:r>
            <a:endParaRPr dirty="0">
              <a:sym typeface="+mn-ea"/>
            </a:endParaRPr>
          </a:p>
          <a:p>
            <a:pPr lvl="3"/>
            <a:r>
              <a:rPr dirty="0" err="1">
                <a:sym typeface="+mn-ea"/>
              </a:rPr>
              <a:t>第四级</a:t>
            </a:r>
            <a:endParaRPr dirty="0">
              <a:sym typeface="+mn-ea"/>
            </a:endParaRPr>
          </a:p>
          <a:p>
            <a:pPr lvl="4"/>
            <a:r>
              <a:rPr dirty="0" err="1">
                <a:sym typeface="+mn-ea"/>
              </a:rPr>
              <a:t>第五级</a:t>
            </a:r>
            <a:endParaRPr dirty="0">
              <a:sym typeface="+mn-ea"/>
            </a:endParaRPr>
          </a:p>
        </p:txBody>
      </p:sp>
      <p:sp>
        <p:nvSpPr>
          <p:cNvPr id="12" name="标题"/>
          <p:cNvSpPr txBox="1">
            <a:spLocks noGrp="1"/>
          </p:cNvSpPr>
          <p:nvPr>
            <p:ph type="title" idx="3"/>
            <p:custDataLst>
              <p:tags r:id="rId8"/>
            </p:custDataLst>
          </p:nvPr>
        </p:nvSpPr>
        <p:spPr>
          <a:xfrm>
            <a:off x="6235200" y="1429200"/>
            <a:ext cx="5342400" cy="400110"/>
          </a:xfrm>
          <a:prstGeom prst="rect">
            <a:avLst/>
          </a:prstGeom>
          <a:noFill/>
          <a:ln>
            <a:noFill/>
            <a:prstDash val="sysDash"/>
          </a:ln>
        </p:spPr>
        <p:txBody>
          <a:bodyPr wrap="square" rtlCol="0">
            <a:normAutofit/>
          </a:bodyPr>
          <a:lstStyle>
            <a:lvl1pPr marL="0" marR="0" algn="l" defTabSz="914400" rtl="0" eaLnBrk="1" fontAlgn="auto" latinLnBrk="0" hangingPunct="1">
              <a:lnSpc>
                <a:spcPct val="100000"/>
              </a:lnSpc>
              <a:buClrTx/>
              <a:buSzTx/>
              <a:buFontTx/>
              <a:buNone/>
              <a:defRPr kumimoji="0" lang="zh-CN" altLang="en-US" sz="2000" b="1" i="0" u="none" strike="noStrike" kern="1200" cap="none" spc="0" normalizeH="0" baseline="0" noProof="1" dirty="0">
                <a:solidFill>
                  <a:schemeClr val="tx1">
                    <a:lumMod val="85000"/>
                    <a:lumOff val="15000"/>
                  </a:schemeClr>
                </a:solidFill>
                <a:latin typeface="+mn-ea"/>
                <a:ea typeface="+mn-ea"/>
                <a:cs typeface="MiSans" panose="00000500000000000000" charset="-122"/>
              </a:defRPr>
            </a:lvl1pPr>
          </a:lstStyle>
          <a:p>
            <a:pPr lvl="0"/>
            <a:r>
              <a:rPr>
                <a:sym typeface="+mn-ea"/>
              </a:rPr>
              <a:t>单击此处编辑母版标题样式</a:t>
            </a:r>
            <a:endParaRPr>
              <a:sym typeface="+mn-ea"/>
            </a:endParaRPr>
          </a:p>
        </p:txBody>
      </p:sp>
      <p:sp>
        <p:nvSpPr>
          <p:cNvPr id="11" name="正文"/>
          <p:cNvSpPr txBox="1">
            <a:spLocks noGrp="1"/>
          </p:cNvSpPr>
          <p:nvPr>
            <p:ph idx="2"/>
            <p:custDataLst>
              <p:tags r:id="rId9"/>
            </p:custDataLst>
          </p:nvPr>
        </p:nvSpPr>
        <p:spPr>
          <a:xfrm>
            <a:off x="608400" y="1854000"/>
            <a:ext cx="5342400" cy="4395600"/>
          </a:xfrm>
          <a:prstGeom prst="rect">
            <a:avLst/>
          </a:prstGeom>
          <a:ln>
            <a:noFill/>
            <a:prstDash val="sysDash"/>
          </a:ln>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1000"/>
              </a:spcAft>
              <a:buClrTx/>
              <a:buSzTx/>
              <a:buFont typeface="Arial" panose="020B0604020202020204" pitchFamily="34" charset="0"/>
              <a:buChar char="●"/>
              <a:defRPr kumimoji="0" lang="zh-CN" altLang="en-US" sz="1800" b="0" i="0" u="none" strike="noStrike" kern="1200" cap="none" spc="150" normalizeH="0" baseline="0" noProof="1" dirty="0">
                <a:ln>
                  <a:noFill/>
                  <a:prstDash val="sysDot"/>
                </a:ln>
                <a:solidFill>
                  <a:schemeClr val="tx1">
                    <a:lumMod val="75000"/>
                    <a:lumOff val="25000"/>
                  </a:schemeClr>
                </a:solidFill>
                <a:uFillTx/>
                <a:latin typeface="+mn-ea"/>
                <a:ea typeface="+mn-ea"/>
                <a:cs typeface="MiSans" panose="00000500000000000000" charset="-122"/>
                <a:sym typeface="+mn-ea"/>
              </a:defRPr>
            </a:lvl1pPr>
            <a:lvl2pPr marL="685800" marR="0" lvl="1" indent="-228600" fontAlgn="auto">
              <a:lnSpc>
                <a:spcPct val="120000"/>
              </a:lnSpc>
              <a:spcBef>
                <a:spcPts val="0"/>
              </a:spcBef>
              <a:spcAft>
                <a:spcPts val="600"/>
              </a:spcAft>
              <a:buFont typeface="Arial" panose="020B0604020202020204" pitchFamily="34" charset="0"/>
              <a:buChar char="●"/>
              <a:tabLst>
                <a:tab pos="1609725" algn="l"/>
              </a:tabLst>
              <a:defRPr kumimoji="0" sz="1600" b="0" i="0" u="none" strike="noStrike" cap="none" spc="150" normalizeH="0" baseline="0">
                <a:solidFill>
                  <a:schemeClr val="tx1">
                    <a:lumMod val="50000"/>
                    <a:lumOff val="50000"/>
                  </a:schemeClr>
                </a:solidFill>
                <a:uFillTx/>
                <a:latin typeface="+mn-ea"/>
                <a:ea typeface="+mn-ea"/>
              </a:defRPr>
            </a:lvl2pPr>
            <a:lvl3pPr marL="1143000" marR="0" lvl="2" indent="-228600" fontAlgn="auto">
              <a:lnSpc>
                <a:spcPct val="120000"/>
              </a:lnSpc>
              <a:spcBef>
                <a:spcPts val="0"/>
              </a:spcBef>
              <a:spcAft>
                <a:spcPts val="600"/>
              </a:spcAft>
              <a:buFont typeface="Arial" panose="020B0604020202020204" pitchFamily="34" charset="0"/>
              <a:buChar char="●"/>
              <a:defRPr kumimoji="0" sz="1600" b="0" i="0" u="none" strike="noStrike" cap="none" spc="150" normalizeH="0" baseline="0">
                <a:solidFill>
                  <a:schemeClr val="tx1">
                    <a:lumMod val="50000"/>
                    <a:lumOff val="50000"/>
                  </a:schemeClr>
                </a:solidFill>
                <a:uFillTx/>
                <a:latin typeface="+mn-ea"/>
                <a:ea typeface="+mn-ea"/>
              </a:defRPr>
            </a:lvl3pPr>
            <a:lvl4pPr marL="1600200" marR="0" lvl="3" indent="-228600" fontAlgn="auto">
              <a:lnSpc>
                <a:spcPct val="120000"/>
              </a:lnSpc>
              <a:spcBef>
                <a:spcPts val="0"/>
              </a:spcBef>
              <a:spcAft>
                <a:spcPts val="300"/>
              </a:spcAft>
              <a:buFont typeface="Wingdings" panose="05000000000000000000" charset="0"/>
              <a:buChar char=""/>
              <a:defRPr kumimoji="0" sz="1400" b="0" i="0" u="none" strike="noStrike" cap="none" spc="150" normalizeH="0" baseline="0">
                <a:solidFill>
                  <a:schemeClr val="tx1">
                    <a:lumMod val="50000"/>
                    <a:lumOff val="50000"/>
                  </a:schemeClr>
                </a:solidFill>
                <a:uFillTx/>
                <a:latin typeface="+mn-ea"/>
                <a:ea typeface="+mn-ea"/>
              </a:defRPr>
            </a:lvl4pPr>
            <a:lvl5pPr marL="2057400" marR="0" lvl="4" indent="-228600" fontAlgn="auto">
              <a:lnSpc>
                <a:spcPct val="120000"/>
              </a:lnSpc>
              <a:spcBef>
                <a:spcPts val="0"/>
              </a:spcBef>
              <a:spcAft>
                <a:spcPts val="300"/>
              </a:spcAft>
              <a:buFont typeface="Arial" panose="020B0604020202020204" pitchFamily="34" charset="0"/>
              <a:buChar char="•"/>
              <a:defRPr kumimoji="0" sz="1400" b="0" i="0" u="none" strike="noStrike" cap="none" spc="150" normalizeH="0" baseline="0">
                <a:solidFill>
                  <a:schemeClr val="tx1">
                    <a:lumMod val="50000"/>
                    <a:lumOff val="50000"/>
                  </a:schemeClr>
                </a:solidFill>
                <a:uFillTx/>
                <a:latin typeface="+mn-ea"/>
                <a:ea typeface="+mn-ea"/>
              </a:defRPr>
            </a:lvl5pPr>
            <a:lvl6pPr indent="0">
              <a:lnSpc>
                <a:spcPct val="90000"/>
              </a:lnSpc>
              <a:spcBef>
                <a:spcPts val="500"/>
              </a:spcBef>
              <a:buFont typeface="Arial" panose="020B0604020202020204" pitchFamily="34" charset="0"/>
              <a:buNone/>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dirty="0">
                <a:sym typeface="+mn-ea"/>
              </a:rPr>
              <a:t>单击此处编辑母版文本样式</a:t>
            </a:r>
            <a:endParaRPr dirty="0">
              <a:sym typeface="+mn-ea"/>
            </a:endParaRPr>
          </a:p>
          <a:p>
            <a:pPr lvl="1"/>
            <a:r>
              <a:rPr dirty="0" err="1">
                <a:sym typeface="+mn-ea"/>
              </a:rPr>
              <a:t>第二级</a:t>
            </a:r>
            <a:endParaRPr dirty="0">
              <a:sym typeface="+mn-ea"/>
            </a:endParaRPr>
          </a:p>
          <a:p>
            <a:pPr lvl="2"/>
            <a:r>
              <a:rPr dirty="0" err="1">
                <a:sym typeface="+mn-ea"/>
              </a:rPr>
              <a:t>第三级</a:t>
            </a:r>
            <a:endParaRPr dirty="0">
              <a:sym typeface="+mn-ea"/>
            </a:endParaRPr>
          </a:p>
          <a:p>
            <a:pPr lvl="3"/>
            <a:r>
              <a:rPr dirty="0" err="1">
                <a:sym typeface="+mn-ea"/>
              </a:rPr>
              <a:t>第四级</a:t>
            </a:r>
            <a:endParaRPr dirty="0">
              <a:sym typeface="+mn-ea"/>
            </a:endParaRPr>
          </a:p>
          <a:p>
            <a:pPr lvl="4"/>
            <a:r>
              <a:rPr dirty="0" err="1">
                <a:sym typeface="+mn-ea"/>
              </a:rPr>
              <a:t>第五级</a:t>
            </a:r>
            <a:endParaRPr dirty="0">
              <a:sym typeface="+mn-ea"/>
            </a:endParaRPr>
          </a:p>
        </p:txBody>
      </p:sp>
      <p:sp>
        <p:nvSpPr>
          <p:cNvPr id="10" name="标题"/>
          <p:cNvSpPr txBox="1">
            <a:spLocks noGrp="1"/>
          </p:cNvSpPr>
          <p:nvPr>
            <p:ph type="title" idx="1"/>
            <p:custDataLst>
              <p:tags r:id="rId10"/>
            </p:custDataLst>
          </p:nvPr>
        </p:nvSpPr>
        <p:spPr>
          <a:xfrm>
            <a:off x="608400" y="1429200"/>
            <a:ext cx="5342400" cy="400110"/>
          </a:xfrm>
          <a:prstGeom prst="rect">
            <a:avLst/>
          </a:prstGeom>
          <a:noFill/>
          <a:ln>
            <a:noFill/>
            <a:prstDash val="sysDash"/>
          </a:ln>
        </p:spPr>
        <p:txBody>
          <a:bodyPr wrap="square" rtlCol="0">
            <a:normAutofit/>
          </a:bodyPr>
          <a:lstStyle>
            <a:lvl1pPr marL="0" marR="0" algn="l" defTabSz="914400" rtl="0" eaLnBrk="1" fontAlgn="auto" latinLnBrk="0" hangingPunct="1">
              <a:lnSpc>
                <a:spcPct val="100000"/>
              </a:lnSpc>
              <a:buClrTx/>
              <a:buSzTx/>
              <a:buFontTx/>
              <a:buNone/>
              <a:defRPr kumimoji="0" lang="zh-CN" altLang="en-US" sz="2000" b="1" i="0" u="none" strike="noStrike" kern="1200" cap="none" spc="0" normalizeH="0" baseline="0" noProof="1" dirty="0">
                <a:solidFill>
                  <a:schemeClr val="tx1">
                    <a:lumMod val="85000"/>
                    <a:lumOff val="15000"/>
                  </a:schemeClr>
                </a:solidFill>
                <a:latin typeface="+mn-ea"/>
                <a:ea typeface="+mn-ea"/>
                <a:cs typeface="MiSans" panose="00000500000000000000" charset="-122"/>
              </a:defRPr>
            </a:lvl1pPr>
          </a:lstStyle>
          <a:p>
            <a:pPr lvl="0"/>
            <a:r>
              <a:rPr>
                <a:sym typeface="+mn-ea"/>
              </a:rPr>
              <a:t>单击此处编辑母版标题样式</a:t>
            </a:r>
            <a:endParaRPr>
              <a:sym typeface="+mn-ea"/>
            </a:endParaRPr>
          </a:p>
        </p:txBody>
      </p:sp>
      <p:sp>
        <p:nvSpPr>
          <p:cNvPr id="7" name="日期占位符 6"/>
          <p:cNvSpPr>
            <a:spLocks noGrp="1"/>
          </p:cNvSpPr>
          <p:nvPr>
            <p:ph type="dt" sz="half" idx="10"/>
            <p:custDataLst>
              <p:tags r:id="rId11"/>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12"/>
            </p:custDataLst>
          </p:nvPr>
        </p:nvSpPr>
        <p:spPr>
          <a:xfrm>
            <a:off x="4116000" y="6314400"/>
            <a:ext cx="3960000" cy="316800"/>
          </a:xfrm>
        </p:spPr>
        <p:txBody>
          <a:bodyPr/>
          <a:lstStyle/>
          <a:p>
            <a:endParaRPr lang="zh-CN" altLang="en-US" dirty="0"/>
          </a:p>
        </p:txBody>
      </p:sp>
      <p:sp>
        <p:nvSpPr>
          <p:cNvPr id="9" name="灯片编号占位符 8"/>
          <p:cNvSpPr>
            <a:spLocks noGrp="1"/>
          </p:cNvSpPr>
          <p:nvPr>
            <p:ph type="sldNum" sz="quarter" idx="12"/>
            <p:custDataLst>
              <p:tags r:id="rId13"/>
            </p:custDataLst>
          </p:nvPr>
        </p:nvSpPr>
        <p:spPr>
          <a:xfrm>
            <a:off x="8877600" y="6314400"/>
            <a:ext cx="2700000" cy="316800"/>
          </a:xfrm>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showMasterSp="0">
  <p:cSld name="仅标题">
    <p:spTree>
      <p:nvGrpSpPr>
        <p:cNvPr id="1" name=""/>
        <p:cNvGrpSpPr/>
        <p:nvPr/>
      </p:nvGrpSpPr>
      <p:grpSpPr>
        <a:xfrm>
          <a:off x="0" y="0"/>
          <a:ext cx="0" cy="0"/>
          <a:chOff x="0" y="0"/>
          <a:chExt cx="0" cy="0"/>
        </a:xfrm>
      </p:grpSpPr>
      <p:pic>
        <p:nvPicPr>
          <p:cNvPr id="9" name="图片 8" descr="VCG211313956598"/>
          <p:cNvPicPr>
            <a:picLocks noChangeAspect="1"/>
          </p:cNvPicPr>
          <p:nvPr>
            <p:custDataLst>
              <p:tags r:id="rId2"/>
            </p:custDataLst>
          </p:nvPr>
        </p:nvPicPr>
        <p:blipFill>
          <a:blip r:embed="rId3">
            <a:alphaModFix amt="39000"/>
          </a:blip>
          <a:srcRect/>
          <a:stretch>
            <a:fillRect/>
          </a:stretch>
        </p:blipFill>
        <p:spPr>
          <a:xfrm rot="5400000">
            <a:off x="5127625" y="-189865"/>
            <a:ext cx="6901180" cy="7225030"/>
          </a:xfrm>
          <a:prstGeom prst="rect">
            <a:avLst/>
          </a:prstGeom>
        </p:spPr>
      </p:pic>
      <p:sp>
        <p:nvSpPr>
          <p:cNvPr id="8" name="矩形 7"/>
          <p:cNvSpPr/>
          <p:nvPr>
            <p:custDataLst>
              <p:tags r:id="rId4"/>
            </p:custDataLst>
          </p:nvPr>
        </p:nvSpPr>
        <p:spPr>
          <a:xfrm>
            <a:off x="0" y="0"/>
            <a:ext cx="12192000" cy="6883400"/>
          </a:xfrm>
          <a:prstGeom prst="rect">
            <a:avLst/>
          </a:prstGeom>
          <a:gradFill>
            <a:gsLst>
              <a:gs pos="50000">
                <a:schemeClr val="bg2"/>
              </a:gs>
              <a:gs pos="100000">
                <a:schemeClr val="bg2">
                  <a:alpha val="5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cs typeface="MiSans" panose="00000500000000000000" charset="-122"/>
              <a:sym typeface="+mn-ea"/>
            </a:endParaRPr>
          </a:p>
        </p:txBody>
      </p:sp>
      <p:sp>
        <p:nvSpPr>
          <p:cNvPr id="7" name="圆角矩形 97"/>
          <p:cNvSpPr/>
          <p:nvPr>
            <p:custDataLst>
              <p:tags r:id="rId5"/>
            </p:custDataLst>
          </p:nvPr>
        </p:nvSpPr>
        <p:spPr>
          <a:xfrm>
            <a:off x="567874" y="485776"/>
            <a:ext cx="3767455" cy="784860"/>
          </a:xfrm>
          <a:prstGeom prst="roundRect">
            <a:avLst>
              <a:gd name="adj" fmla="val 50000"/>
            </a:avLst>
          </a:prstGeom>
          <a:gradFill>
            <a:gsLst>
              <a:gs pos="0">
                <a:schemeClr val="bg1"/>
              </a:gs>
              <a:gs pos="91000">
                <a:schemeClr val="bg1">
                  <a:alpha val="0"/>
                </a:schemeClr>
              </a:gs>
            </a:gsLst>
            <a:lin ang="0" scaled="0"/>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cs typeface="MiSans" panose="00000500000000000000" charset="-122"/>
            </a:endParaRPr>
          </a:p>
        </p:txBody>
      </p:sp>
      <p:sp>
        <p:nvSpPr>
          <p:cNvPr id="6" name="标题"/>
          <p:cNvSpPr txBox="1">
            <a:spLocks noGrp="1"/>
          </p:cNvSpPr>
          <p:nvPr>
            <p:ph type="title" idx="1"/>
            <p:custDataLst>
              <p:tags r:id="rId6"/>
            </p:custDataLst>
          </p:nvPr>
        </p:nvSpPr>
        <p:spPr>
          <a:xfrm>
            <a:off x="608400" y="608400"/>
            <a:ext cx="10969200" cy="705600"/>
          </a:xfrm>
          <a:prstGeom prst="rect">
            <a:avLst/>
          </a:prstGeom>
          <a:noFill/>
          <a:ln>
            <a:noFill/>
            <a:prstDash val="sysDash"/>
          </a:ln>
        </p:spPr>
        <p:txBody>
          <a:bodyPr wrap="square" rtlCol="0">
            <a:normAutofit/>
          </a:bodyPr>
          <a:lstStyle>
            <a:lvl1pPr marL="0" marR="0" algn="l" defTabSz="914400" rtl="0" eaLnBrk="1" fontAlgn="auto" latinLnBrk="0" hangingPunct="1">
              <a:lnSpc>
                <a:spcPct val="100000"/>
              </a:lnSpc>
              <a:buClrTx/>
              <a:buSzTx/>
              <a:buFontTx/>
              <a:buNone/>
              <a:defRPr kumimoji="0" lang="zh-CN" altLang="en-US" sz="3200" b="0" i="0" u="none" strike="noStrike" kern="1200" cap="none" spc="300" normalizeH="0" baseline="0" noProof="1" dirty="0">
                <a:ln>
                  <a:noFill/>
                  <a:prstDash val="sysDot"/>
                </a:ln>
                <a:solidFill>
                  <a:schemeClr val="accent1"/>
                </a:solidFill>
                <a:latin typeface="+mj-ea"/>
                <a:ea typeface="+mj-ea"/>
                <a:cs typeface="MiSans" panose="00000500000000000000" charset="-122"/>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7"/>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a:xfrm>
            <a:off x="4116000" y="6314400"/>
            <a:ext cx="3960000" cy="316800"/>
          </a:xfrm>
        </p:spPr>
        <p:txBody>
          <a:bodyPr/>
          <a:lstStyle/>
          <a:p>
            <a:endParaRPr lang="zh-CN" altLang="en-US" dirty="0"/>
          </a:p>
        </p:txBody>
      </p:sp>
      <p:sp>
        <p:nvSpPr>
          <p:cNvPr id="5" name="灯片编号占位符 4"/>
          <p:cNvSpPr>
            <a:spLocks noGrp="1"/>
          </p:cNvSpPr>
          <p:nvPr>
            <p:ph type="sldNum" sz="quarter" idx="12"/>
            <p:custDataLst>
              <p:tags r:id="rId9"/>
            </p:custDataLst>
          </p:nvPr>
        </p:nvSpPr>
        <p:spPr>
          <a:xfrm>
            <a:off x="8877600" y="6314400"/>
            <a:ext cx="2700000" cy="316800"/>
          </a:xfrm>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showMasterSp="0">
  <p:cSld name="空白">
    <p:spTree>
      <p:nvGrpSpPr>
        <p:cNvPr id="1" name=""/>
        <p:cNvGrpSpPr/>
        <p:nvPr/>
      </p:nvGrpSpPr>
      <p:grpSpPr>
        <a:xfrm>
          <a:off x="0" y="0"/>
          <a:ext cx="0" cy="0"/>
          <a:chOff x="0" y="0"/>
          <a:chExt cx="0" cy="0"/>
        </a:xfrm>
      </p:grpSpPr>
      <p:sp>
        <p:nvSpPr>
          <p:cNvPr id="8" name="矩形 7"/>
          <p:cNvSpPr/>
          <p:nvPr>
            <p:custDataLst>
              <p:tags r:id="rId2"/>
            </p:custDataLst>
          </p:nvPr>
        </p:nvSpPr>
        <p:spPr>
          <a:xfrm>
            <a:off x="0" y="0"/>
            <a:ext cx="12192000" cy="6883400"/>
          </a:xfrm>
          <a:prstGeom prst="rect">
            <a:avLst/>
          </a:prstGeom>
          <a:gradFill>
            <a:gsLst>
              <a:gs pos="50000">
                <a:schemeClr val="bg2"/>
              </a:gs>
              <a:gs pos="100000">
                <a:schemeClr val="bg2">
                  <a:alpha val="5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cs typeface="MiSans" panose="00000500000000000000" charset="-122"/>
              <a:sym typeface="+mn-ea"/>
            </a:endParaRPr>
          </a:p>
        </p:txBody>
      </p:sp>
      <p:pic>
        <p:nvPicPr>
          <p:cNvPr id="9" name="图片 8" descr="VCG211313956598"/>
          <p:cNvPicPr>
            <a:picLocks noChangeAspect="1"/>
          </p:cNvPicPr>
          <p:nvPr>
            <p:custDataLst>
              <p:tags r:id="rId3"/>
            </p:custDataLst>
          </p:nvPr>
        </p:nvPicPr>
        <p:blipFill>
          <a:blip r:embed="rId4">
            <a:alphaModFix amt="39000"/>
          </a:blip>
          <a:srcRect/>
          <a:stretch>
            <a:fillRect/>
          </a:stretch>
        </p:blipFill>
        <p:spPr>
          <a:xfrm rot="5400000">
            <a:off x="5127625" y="-189865"/>
            <a:ext cx="6901180" cy="7225030"/>
          </a:xfrm>
          <a:prstGeom prst="rect">
            <a:avLst/>
          </a:prstGeom>
        </p:spPr>
      </p:pic>
      <p:sp>
        <p:nvSpPr>
          <p:cNvPr id="2" name="日期占位符 1"/>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6"/>
            </p:custDataLst>
          </p:nvPr>
        </p:nvSpPr>
        <p:spPr/>
        <p:txBody>
          <a:bodyPr/>
          <a:lstStyle/>
          <a:p>
            <a:endParaRPr lang="zh-CN" altLang="en-US" dirty="0"/>
          </a:p>
        </p:txBody>
      </p:sp>
      <p:sp>
        <p:nvSpPr>
          <p:cNvPr id="4" name="灯片编号占位符 3"/>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showMasterSp="0">
  <p:cSld name="仅内容">
    <p:spTree>
      <p:nvGrpSpPr>
        <p:cNvPr id="1" name=""/>
        <p:cNvGrpSpPr/>
        <p:nvPr/>
      </p:nvGrpSpPr>
      <p:grpSpPr>
        <a:xfrm>
          <a:off x="0" y="0"/>
          <a:ext cx="0" cy="0"/>
          <a:chOff x="0" y="0"/>
          <a:chExt cx="0" cy="0"/>
        </a:xfrm>
      </p:grpSpPr>
      <p:pic>
        <p:nvPicPr>
          <p:cNvPr id="9" name="图片 8" descr="VCG211313956598"/>
          <p:cNvPicPr>
            <a:picLocks noChangeAspect="1"/>
          </p:cNvPicPr>
          <p:nvPr>
            <p:custDataLst>
              <p:tags r:id="rId2"/>
            </p:custDataLst>
          </p:nvPr>
        </p:nvPicPr>
        <p:blipFill>
          <a:blip r:embed="rId3">
            <a:alphaModFix amt="39000"/>
          </a:blip>
          <a:srcRect/>
          <a:stretch>
            <a:fillRect/>
          </a:stretch>
        </p:blipFill>
        <p:spPr>
          <a:xfrm rot="5400000">
            <a:off x="5127625" y="-189865"/>
            <a:ext cx="6901180" cy="7225030"/>
          </a:xfrm>
          <a:prstGeom prst="rect">
            <a:avLst/>
          </a:prstGeom>
        </p:spPr>
      </p:pic>
      <p:sp>
        <p:nvSpPr>
          <p:cNvPr id="8" name="矩形 7"/>
          <p:cNvSpPr/>
          <p:nvPr>
            <p:custDataLst>
              <p:tags r:id="rId4"/>
            </p:custDataLst>
          </p:nvPr>
        </p:nvSpPr>
        <p:spPr>
          <a:xfrm>
            <a:off x="0" y="0"/>
            <a:ext cx="12192000" cy="6883400"/>
          </a:xfrm>
          <a:prstGeom prst="rect">
            <a:avLst/>
          </a:prstGeom>
          <a:gradFill>
            <a:gsLst>
              <a:gs pos="50000">
                <a:schemeClr val="bg2"/>
              </a:gs>
              <a:gs pos="100000">
                <a:schemeClr val="bg2">
                  <a:alpha val="5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cs typeface="MiSans" panose="00000500000000000000" charset="-122"/>
              <a:sym typeface="+mn-ea"/>
            </a:endParaRPr>
          </a:p>
        </p:txBody>
      </p:sp>
      <p:sp>
        <p:nvSpPr>
          <p:cNvPr id="7" name="正文"/>
          <p:cNvSpPr txBox="1">
            <a:spLocks noGrp="1"/>
          </p:cNvSpPr>
          <p:nvPr>
            <p:ph idx="1"/>
            <p:custDataLst>
              <p:tags r:id="rId5"/>
            </p:custDataLst>
          </p:nvPr>
        </p:nvSpPr>
        <p:spPr>
          <a:xfrm>
            <a:off x="608330" y="608330"/>
            <a:ext cx="10968990" cy="5648325"/>
          </a:xfrm>
          <a:prstGeom prst="rect">
            <a:avLst/>
          </a:prstGeom>
          <a:ln>
            <a:noFill/>
            <a:prstDash val="sysDash"/>
          </a:ln>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1000"/>
              </a:spcAft>
              <a:buClrTx/>
              <a:buSzTx/>
              <a:buFont typeface="Arial" panose="020B0604020202020204" pitchFamily="34" charset="0"/>
              <a:buChar char="●"/>
              <a:defRPr kumimoji="0" lang="zh-CN" altLang="en-US" sz="1800" b="0" i="0" u="none" strike="noStrike" kern="1200" cap="none" spc="150" normalizeH="0" baseline="0" noProof="1" dirty="0">
                <a:ln>
                  <a:noFill/>
                  <a:prstDash val="sysDot"/>
                </a:ln>
                <a:solidFill>
                  <a:schemeClr val="tx1"/>
                </a:solidFill>
                <a:uFillTx/>
                <a:latin typeface="+mn-ea"/>
                <a:ea typeface="+mn-ea"/>
                <a:cs typeface="MiSans" panose="00000500000000000000" charset="-122"/>
                <a:sym typeface="+mn-ea"/>
              </a:defRPr>
            </a:lvl1pPr>
            <a:lvl2pPr marL="685800" marR="0" lvl="1" indent="-228600" fontAlgn="auto">
              <a:lnSpc>
                <a:spcPct val="120000"/>
              </a:lnSpc>
              <a:spcBef>
                <a:spcPts val="0"/>
              </a:spcBef>
              <a:spcAft>
                <a:spcPts val="600"/>
              </a:spcAft>
              <a:buFont typeface="Arial" panose="020B0604020202020204" pitchFamily="34" charset="0"/>
              <a:buChar char="●"/>
              <a:tabLst>
                <a:tab pos="1609725" algn="l"/>
              </a:tabLst>
              <a:defRPr kumimoji="0" sz="1600" b="0" i="0" u="none" strike="noStrike" cap="none" spc="150" normalizeH="0" baseline="0">
                <a:solidFill>
                  <a:schemeClr val="tx1">
                    <a:lumMod val="50000"/>
                    <a:lumOff val="50000"/>
                  </a:schemeClr>
                </a:solidFill>
                <a:uFillTx/>
                <a:latin typeface="+mn-ea"/>
                <a:ea typeface="+mn-ea"/>
              </a:defRPr>
            </a:lvl2pPr>
            <a:lvl3pPr marL="1143000" marR="0" lvl="2" indent="-228600" fontAlgn="auto">
              <a:lnSpc>
                <a:spcPct val="120000"/>
              </a:lnSpc>
              <a:spcBef>
                <a:spcPts val="0"/>
              </a:spcBef>
              <a:spcAft>
                <a:spcPts val="600"/>
              </a:spcAft>
              <a:buFont typeface="Arial" panose="020B0604020202020204" pitchFamily="34" charset="0"/>
              <a:buChar char="●"/>
              <a:defRPr kumimoji="0" sz="1600" b="0" i="0" u="none" strike="noStrike" cap="none" spc="150" normalizeH="0" baseline="0">
                <a:solidFill>
                  <a:schemeClr val="tx1">
                    <a:lumMod val="50000"/>
                    <a:lumOff val="50000"/>
                  </a:schemeClr>
                </a:solidFill>
                <a:uFillTx/>
                <a:latin typeface="+mn-ea"/>
                <a:ea typeface="+mn-ea"/>
              </a:defRPr>
            </a:lvl3pPr>
            <a:lvl4pPr marL="1600200" marR="0" lvl="3" indent="-228600" fontAlgn="auto">
              <a:lnSpc>
                <a:spcPct val="120000"/>
              </a:lnSpc>
              <a:spcBef>
                <a:spcPts val="0"/>
              </a:spcBef>
              <a:spcAft>
                <a:spcPts val="300"/>
              </a:spcAft>
              <a:buFont typeface="Wingdings" panose="05000000000000000000" charset="0"/>
              <a:buChar char=""/>
              <a:defRPr kumimoji="0" sz="1400" b="0" i="0" u="none" strike="noStrike" cap="none" spc="150" normalizeH="0" baseline="0">
                <a:solidFill>
                  <a:schemeClr val="tx1">
                    <a:lumMod val="50000"/>
                    <a:lumOff val="50000"/>
                  </a:schemeClr>
                </a:solidFill>
                <a:uFillTx/>
                <a:latin typeface="+mn-ea"/>
                <a:ea typeface="+mn-ea"/>
              </a:defRPr>
            </a:lvl4pPr>
            <a:lvl5pPr marL="2057400" marR="0" lvl="4" indent="-228600" fontAlgn="auto">
              <a:lnSpc>
                <a:spcPct val="120000"/>
              </a:lnSpc>
              <a:spcBef>
                <a:spcPts val="0"/>
              </a:spcBef>
              <a:spcAft>
                <a:spcPts val="300"/>
              </a:spcAft>
              <a:buFont typeface="Arial" panose="020B0604020202020204" pitchFamily="34" charset="0"/>
              <a:buChar char="•"/>
              <a:defRPr kumimoji="0" sz="1400" b="0" i="0" u="none" strike="noStrike" cap="none" spc="150" normalizeH="0" baseline="0">
                <a:solidFill>
                  <a:schemeClr val="tx1">
                    <a:lumMod val="50000"/>
                    <a:lumOff val="50000"/>
                  </a:schemeClr>
                </a:solidFill>
                <a:uFillTx/>
                <a:latin typeface="+mn-ea"/>
                <a:ea typeface="+mn-ea"/>
              </a:defRPr>
            </a:lvl5pPr>
            <a:lvl6pPr indent="0">
              <a:lnSpc>
                <a:spcPct val="90000"/>
              </a:lnSpc>
              <a:spcBef>
                <a:spcPts val="500"/>
              </a:spcBef>
              <a:buFont typeface="Arial" panose="020B0604020202020204" pitchFamily="34" charset="0"/>
              <a:buNone/>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dirty="0">
                <a:sym typeface="+mn-ea"/>
              </a:rPr>
              <a:t>单击此处编辑母版文本样式</a:t>
            </a:r>
            <a:endParaRPr dirty="0">
              <a:sym typeface="+mn-ea"/>
            </a:endParaRPr>
          </a:p>
          <a:p>
            <a:pPr lvl="1"/>
            <a:r>
              <a:rPr dirty="0" err="1">
                <a:sym typeface="+mn-ea"/>
              </a:rPr>
              <a:t>第二级</a:t>
            </a:r>
            <a:endParaRPr dirty="0">
              <a:sym typeface="+mn-ea"/>
            </a:endParaRPr>
          </a:p>
          <a:p>
            <a:pPr lvl="2"/>
            <a:r>
              <a:rPr dirty="0" err="1">
                <a:sym typeface="+mn-ea"/>
              </a:rPr>
              <a:t>第三级</a:t>
            </a:r>
            <a:endParaRPr dirty="0">
              <a:sym typeface="+mn-ea"/>
            </a:endParaRPr>
          </a:p>
          <a:p>
            <a:pPr lvl="3"/>
            <a:r>
              <a:rPr dirty="0" err="1">
                <a:sym typeface="+mn-ea"/>
              </a:rPr>
              <a:t>第四级</a:t>
            </a:r>
            <a:endParaRPr dirty="0">
              <a:sym typeface="+mn-ea"/>
            </a:endParaRPr>
          </a:p>
          <a:p>
            <a:pPr lvl="4"/>
            <a:r>
              <a:rPr dirty="0" err="1">
                <a:sym typeface="+mn-ea"/>
              </a:rPr>
              <a:t>第五级</a:t>
            </a:r>
            <a:endParaRPr dirty="0">
              <a:sym typeface="+mn-ea"/>
            </a:endParaRPr>
          </a:p>
        </p:txBody>
      </p:sp>
      <p:sp>
        <p:nvSpPr>
          <p:cNvPr id="4" name="日期占位符 3"/>
          <p:cNvSpPr>
            <a:spLocks noGrp="1"/>
          </p:cNvSpPr>
          <p:nvPr>
            <p:ph type="dt" sz="half" idx="10"/>
            <p:custDataLst>
              <p:tags r:id="rId6"/>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7"/>
            </p:custDataLst>
          </p:nvPr>
        </p:nvSpPr>
        <p:spPr>
          <a:xfrm>
            <a:off x="4116000" y="6314400"/>
            <a:ext cx="3960000" cy="316800"/>
          </a:xfrm>
        </p:spPr>
        <p:txBody>
          <a:bodyPr/>
          <a:lstStyle/>
          <a:p>
            <a:endParaRPr lang="zh-CN" altLang="en-US" dirty="0"/>
          </a:p>
        </p:txBody>
      </p:sp>
      <p:sp>
        <p:nvSpPr>
          <p:cNvPr id="6" name="灯片编号占位符 5"/>
          <p:cNvSpPr>
            <a:spLocks noGrp="1"/>
          </p:cNvSpPr>
          <p:nvPr>
            <p:ph type="sldNum" sz="quarter" idx="12"/>
            <p:custDataLst>
              <p:tags r:id="rId8"/>
            </p:custDataLst>
          </p:nvPr>
        </p:nvSpPr>
        <p:spPr>
          <a:xfrm>
            <a:off x="8877600" y="6314400"/>
            <a:ext cx="2700000" cy="316800"/>
          </a:xfrm>
        </p:spPr>
        <p:txBody>
          <a:bodyPr/>
          <a:lstStyle/>
          <a:p>
            <a:fld id="{49AE70B2-8BF9-45C0-BB95-33D1B9D3A854}" type="slidenum">
              <a:rPr lang="zh-CN" altLang="en-US" smtClean="0"/>
            </a:fld>
            <a:endParaRPr lang="zh-CN"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3" Type="http://schemas.openxmlformats.org/officeDocument/2006/relationships/theme" Target="../theme/theme1.xml"/><Relationship Id="rId22" Type="http://schemas.openxmlformats.org/officeDocument/2006/relationships/tags" Target="../tags/tag122.xml"/><Relationship Id="rId21" Type="http://schemas.openxmlformats.org/officeDocument/2006/relationships/tags" Target="../tags/tag121.xml"/><Relationship Id="rId20" Type="http://schemas.openxmlformats.org/officeDocument/2006/relationships/tags" Target="../tags/tag120.xml"/><Relationship Id="rId2" Type="http://schemas.openxmlformats.org/officeDocument/2006/relationships/slideLayout" Target="../slideLayouts/slideLayout2.xml"/><Relationship Id="rId19" Type="http://schemas.openxmlformats.org/officeDocument/2006/relationships/tags" Target="../tags/tag119.xml"/><Relationship Id="rId18" Type="http://schemas.openxmlformats.org/officeDocument/2006/relationships/tags" Target="../tags/tag118.xml"/><Relationship Id="rId17" Type="http://schemas.openxmlformats.org/officeDocument/2006/relationships/tags" Target="../tags/tag117.xml"/><Relationship Id="rId16" Type="http://schemas.openxmlformats.org/officeDocument/2006/relationships/tags" Target="../tags/tag116.xml"/><Relationship Id="rId15" Type="http://schemas.openxmlformats.org/officeDocument/2006/relationships/tags" Target="../tags/tag115.xml"/><Relationship Id="rId14" Type="http://schemas.openxmlformats.org/officeDocument/2006/relationships/tags" Target="../tags/tag114.xml"/><Relationship Id="rId13" Type="http://schemas.openxmlformats.org/officeDocument/2006/relationships/image" Target="../media/image3.jpeg"/><Relationship Id="rId12" Type="http://schemas.openxmlformats.org/officeDocument/2006/relationships/tags" Target="../tags/tag113.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图片 8" descr="VCG211313956598"/>
          <p:cNvPicPr>
            <a:picLocks noChangeAspect="1"/>
          </p:cNvPicPr>
          <p:nvPr>
            <p:custDataLst>
              <p:tags r:id="rId12"/>
            </p:custDataLst>
          </p:nvPr>
        </p:nvPicPr>
        <p:blipFill>
          <a:blip r:embed="rId13">
            <a:alphaModFix amt="39000"/>
          </a:blip>
          <a:srcRect/>
          <a:stretch>
            <a:fillRect/>
          </a:stretch>
        </p:blipFill>
        <p:spPr>
          <a:xfrm rot="5400000">
            <a:off x="5127625" y="-189865"/>
            <a:ext cx="6901180" cy="7225030"/>
          </a:xfrm>
          <a:prstGeom prst="rect">
            <a:avLst/>
          </a:prstGeom>
        </p:spPr>
      </p:pic>
      <p:sp>
        <p:nvSpPr>
          <p:cNvPr id="8" name="矩形 7"/>
          <p:cNvSpPr/>
          <p:nvPr>
            <p:custDataLst>
              <p:tags r:id="rId14"/>
            </p:custDataLst>
          </p:nvPr>
        </p:nvSpPr>
        <p:spPr>
          <a:xfrm>
            <a:off x="0" y="0"/>
            <a:ext cx="12192000" cy="6883400"/>
          </a:xfrm>
          <a:prstGeom prst="rect">
            <a:avLst/>
          </a:prstGeom>
          <a:gradFill>
            <a:gsLst>
              <a:gs pos="50000">
                <a:schemeClr val="bg2"/>
              </a:gs>
              <a:gs pos="100000">
                <a:schemeClr val="bg2">
                  <a:alpha val="5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cs typeface="MiSans" panose="00000500000000000000" charset="-122"/>
              <a:sym typeface="+mn-ea"/>
            </a:endParaRPr>
          </a:p>
        </p:txBody>
      </p:sp>
      <p:sp>
        <p:nvSpPr>
          <p:cNvPr id="7" name="圆角矩形 97"/>
          <p:cNvSpPr/>
          <p:nvPr>
            <p:custDataLst>
              <p:tags r:id="rId15"/>
            </p:custDataLst>
          </p:nvPr>
        </p:nvSpPr>
        <p:spPr>
          <a:xfrm>
            <a:off x="567874" y="485776"/>
            <a:ext cx="3767455" cy="784860"/>
          </a:xfrm>
          <a:prstGeom prst="roundRect">
            <a:avLst>
              <a:gd name="adj" fmla="val 50000"/>
            </a:avLst>
          </a:prstGeom>
          <a:gradFill>
            <a:gsLst>
              <a:gs pos="0">
                <a:schemeClr val="bg1"/>
              </a:gs>
              <a:gs pos="91000">
                <a:schemeClr val="bg1">
                  <a:alpha val="0"/>
                </a:schemeClr>
              </a:gs>
            </a:gsLst>
            <a:lin ang="0" scaled="0"/>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cs typeface="MiSans" panose="00000500000000000000" charset="-122"/>
            </a:endParaRPr>
          </a:p>
        </p:txBody>
      </p:sp>
      <p:sp>
        <p:nvSpPr>
          <p:cNvPr id="11" name="日期占位符 10"/>
          <p:cNvSpPr>
            <a:spLocks noGrp="1"/>
          </p:cNvSpPr>
          <p:nvPr>
            <p:ph type="dt" sz="half" idx="10"/>
            <p:custDataLst>
              <p:tags r:id="rId16"/>
            </p:custDataLst>
          </p:nvPr>
        </p:nvSpPr>
        <p:spPr>
          <a:xfrm>
            <a:off x="612000" y="6314400"/>
            <a:ext cx="2700000" cy="316800"/>
          </a:xfrm>
        </p:spPr>
        <p:txBody>
          <a:bodyPr/>
          <a:lstStyle>
            <a:lvl1pPr>
              <a:defRPr>
                <a:cs typeface="MiSans" panose="00000500000000000000" charset="-122"/>
              </a:defRPr>
            </a:lvl1pPr>
          </a:lstStyle>
          <a:p>
            <a:fld id="{760FBDFE-C587-4B4C-A407-44438C67B59E}" type="datetimeFigureOut">
              <a:rPr lang="zh-CN" altLang="en-US" smtClean="0"/>
            </a:fld>
            <a:endParaRPr lang="zh-CN" altLang="en-US"/>
          </a:p>
        </p:txBody>
      </p:sp>
      <p:sp>
        <p:nvSpPr>
          <p:cNvPr id="12" name="页脚占位符 11"/>
          <p:cNvSpPr>
            <a:spLocks noGrp="1"/>
          </p:cNvSpPr>
          <p:nvPr>
            <p:ph type="ftr" sz="quarter" idx="11"/>
            <p:custDataLst>
              <p:tags r:id="rId17"/>
            </p:custDataLst>
          </p:nvPr>
        </p:nvSpPr>
        <p:spPr>
          <a:xfrm>
            <a:off x="4116000" y="6314400"/>
            <a:ext cx="3960000" cy="316800"/>
          </a:xfrm>
        </p:spPr>
        <p:txBody>
          <a:bodyPr/>
          <a:lstStyle>
            <a:lvl1pPr>
              <a:defRPr>
                <a:cs typeface="MiSans" panose="00000500000000000000" charset="-122"/>
              </a:defRPr>
            </a:lvl1pPr>
          </a:lstStyle>
          <a:p>
            <a:endParaRPr lang="zh-CN" altLang="en-US" dirty="0"/>
          </a:p>
        </p:txBody>
      </p:sp>
      <p:sp>
        <p:nvSpPr>
          <p:cNvPr id="13" name="灯片编号占位符 12"/>
          <p:cNvSpPr>
            <a:spLocks noGrp="1"/>
          </p:cNvSpPr>
          <p:nvPr>
            <p:ph type="sldNum" sz="quarter" idx="12"/>
            <p:custDataLst>
              <p:tags r:id="rId18"/>
            </p:custDataLst>
          </p:nvPr>
        </p:nvSpPr>
        <p:spPr>
          <a:xfrm>
            <a:off x="8877600" y="6314400"/>
            <a:ext cx="2700000" cy="316800"/>
          </a:xfrm>
        </p:spPr>
        <p:txBody>
          <a:bodyPr/>
          <a:lstStyle>
            <a:lvl1pPr>
              <a:defRPr>
                <a:cs typeface="MiSans" panose="00000500000000000000" charset="-122"/>
              </a:defRPr>
            </a:lvl1pPr>
          </a:lstStyle>
          <a:p>
            <a:fld id="{49AE70B2-8BF9-45C0-BB95-33D1B9D3A854}" type="slidenum">
              <a:rPr lang="zh-CN" altLang="en-US" smtClean="0"/>
            </a:fld>
            <a:endParaRPr lang="zh-CN" altLang="en-US" dirty="0"/>
          </a:p>
        </p:txBody>
      </p:sp>
      <p:sp>
        <p:nvSpPr>
          <p:cNvPr id="2" name="文本占位符 1"/>
          <p:cNvSpPr>
            <a:spLocks noGrp="1"/>
          </p:cNvSpPr>
          <p:nvPr>
            <p:ph type="body" idx="21"/>
            <p:custDataLst>
              <p:tags r:id="rId19"/>
            </p:custDataLst>
          </p:nvPr>
        </p:nvSpPr>
        <p:spPr>
          <a:xfrm>
            <a:off x="608400" y="1436624"/>
            <a:ext cx="10969200" cy="4740339"/>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zh-CN" altLang="en-US" dirty="0"/>
          </a:p>
        </p:txBody>
      </p:sp>
      <p:sp>
        <p:nvSpPr>
          <p:cNvPr id="3" name="标题占位符 2"/>
          <p:cNvSpPr>
            <a:spLocks noGrp="1"/>
          </p:cNvSpPr>
          <p:nvPr>
            <p:ph type="title"/>
            <p:custDataLst>
              <p:tags r:id="rId20"/>
            </p:custDataLst>
          </p:nvPr>
        </p:nvSpPr>
        <p:spPr>
          <a:xfrm>
            <a:off x="614400" y="365125"/>
            <a:ext cx="10963200" cy="1071499"/>
          </a:xfrm>
          <a:prstGeom prst="rect">
            <a:avLst/>
          </a:prstGeom>
          <a:noFill/>
          <a:ln>
            <a:noFill/>
            <a:prstDash val="sysDash"/>
          </a:ln>
        </p:spPr>
        <p:txBody>
          <a:bodyPr vert="horz" wrap="square" lIns="91440" tIns="45720" rIns="91440" bIns="45720" rtlCol="0" anchor="ctr">
            <a:normAutofit/>
          </a:bodyPr>
          <a:lstStyle/>
          <a:p>
            <a:pPr marL="0" marR="0" lvl="0">
              <a:buClrTx/>
              <a:buSzTx/>
              <a:buFontTx/>
            </a:pPr>
            <a:r>
              <a:rPr lang="zh-CN" altLang="en-US" dirty="0"/>
              <a:t>单击此处编辑母版标题样式</a:t>
            </a:r>
            <a:endParaRPr lang="zh-CN" altLang="en-US" dirty="0"/>
          </a:p>
        </p:txBody>
      </p:sp>
      <p:sp>
        <p:nvSpPr>
          <p:cNvPr id="5" name="KSO_TEMPLATE" hidden="1"/>
          <p:cNvSpPr/>
          <p:nvPr>
            <p:custDataLst>
              <p:tags r:id="rId21"/>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ustDataLst>
      <p:tags r:id="rId22"/>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kumimoji="0" lang="zh-CN" altLang="en-US" sz="3200" b="0" i="0" u="none" strike="noStrike" kern="1200" cap="none" spc="300" normalizeH="0" baseline="0" smtClean="0">
          <a:ln>
            <a:noFill/>
            <a:prstDash val="sysDot"/>
          </a:ln>
          <a:solidFill>
            <a:schemeClr val="accent1"/>
          </a:solidFill>
          <a:uFillTx/>
          <a:latin typeface="+mj-ea"/>
          <a:ea typeface="+mj-ea"/>
          <a:cs typeface="MiSans" panose="00000500000000000000" charset="-122"/>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solidFill>
          <a:uFillTx/>
          <a:latin typeface="+mn-ea"/>
          <a:ea typeface="+mn-ea"/>
          <a:cs typeface="MiSans" panose="00000500000000000000" charset="-122"/>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50000"/>
              <a:lumOff val="50000"/>
            </a:schemeClr>
          </a:solidFill>
          <a:uFillTx/>
          <a:latin typeface="+mn-ea"/>
          <a:ea typeface="+mn-ea"/>
          <a:cs typeface="MiSans" panose="00000500000000000000" charset="-122"/>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50000"/>
              <a:lumOff val="50000"/>
            </a:schemeClr>
          </a:solidFill>
          <a:uFillTx/>
          <a:latin typeface="+mn-ea"/>
          <a:ea typeface="+mn-ea"/>
          <a:cs typeface="MiSans" panose="00000500000000000000" charset="-122"/>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50000"/>
              <a:lumOff val="50000"/>
            </a:schemeClr>
          </a:solidFill>
          <a:uFillTx/>
          <a:latin typeface="+mn-ea"/>
          <a:ea typeface="+mn-ea"/>
          <a:cs typeface="MiSans" panose="00000500000000000000" charset="-122"/>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50000"/>
              <a:lumOff val="50000"/>
            </a:schemeClr>
          </a:solidFill>
          <a:uFillTx/>
          <a:latin typeface="+mn-ea"/>
          <a:ea typeface="+mn-ea"/>
          <a:cs typeface="MiSans" panose="00000500000000000000"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126.xml"/><Relationship Id="rId3" Type="http://schemas.openxmlformats.org/officeDocument/2006/relationships/tags" Target="../tags/tag125.xml"/><Relationship Id="rId2" Type="http://schemas.openxmlformats.org/officeDocument/2006/relationships/tags" Target="../tags/tag124.xml"/><Relationship Id="rId1" Type="http://schemas.openxmlformats.org/officeDocument/2006/relationships/tags" Target="../tags/tag123.xml"/></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74.xml"/><Relationship Id="rId2" Type="http://schemas.openxmlformats.org/officeDocument/2006/relationships/tags" Target="../tags/tag173.xml"/><Relationship Id="rId1" Type="http://schemas.openxmlformats.org/officeDocument/2006/relationships/tags" Target="../tags/tag172.xml"/></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177.xml"/><Relationship Id="rId2" Type="http://schemas.openxmlformats.org/officeDocument/2006/relationships/tags" Target="../tags/tag176.xml"/><Relationship Id="rId1" Type="http://schemas.openxmlformats.org/officeDocument/2006/relationships/tags" Target="../tags/tag175.xml"/></Relationships>
</file>

<file path=ppt/slides/_rels/slide2.xml.rels><?xml version="1.0" encoding="UTF-8" standalone="yes"?>
<Relationships xmlns="http://schemas.openxmlformats.org/package/2006/relationships"><Relationship Id="rId9" Type="http://schemas.openxmlformats.org/officeDocument/2006/relationships/tags" Target="../tags/tag135.xml"/><Relationship Id="rId8" Type="http://schemas.openxmlformats.org/officeDocument/2006/relationships/tags" Target="../tags/tag134.xml"/><Relationship Id="rId7" Type="http://schemas.openxmlformats.org/officeDocument/2006/relationships/tags" Target="../tags/tag133.xml"/><Relationship Id="rId6" Type="http://schemas.openxmlformats.org/officeDocument/2006/relationships/tags" Target="../tags/tag132.xml"/><Relationship Id="rId5" Type="http://schemas.openxmlformats.org/officeDocument/2006/relationships/tags" Target="../tags/tag131.xml"/><Relationship Id="rId4" Type="http://schemas.openxmlformats.org/officeDocument/2006/relationships/tags" Target="../tags/tag130.xml"/><Relationship Id="rId3" Type="http://schemas.openxmlformats.org/officeDocument/2006/relationships/tags" Target="../tags/tag129.xml"/><Relationship Id="rId24" Type="http://schemas.openxmlformats.org/officeDocument/2006/relationships/slideLayout" Target="../slideLayouts/slideLayout3.xml"/><Relationship Id="rId23" Type="http://schemas.openxmlformats.org/officeDocument/2006/relationships/tags" Target="../tags/tag149.xml"/><Relationship Id="rId22" Type="http://schemas.openxmlformats.org/officeDocument/2006/relationships/tags" Target="../tags/tag148.xml"/><Relationship Id="rId21" Type="http://schemas.openxmlformats.org/officeDocument/2006/relationships/tags" Target="../tags/tag147.xml"/><Relationship Id="rId20" Type="http://schemas.openxmlformats.org/officeDocument/2006/relationships/tags" Target="../tags/tag146.xml"/><Relationship Id="rId2" Type="http://schemas.openxmlformats.org/officeDocument/2006/relationships/tags" Target="../tags/tag128.xml"/><Relationship Id="rId19" Type="http://schemas.openxmlformats.org/officeDocument/2006/relationships/tags" Target="../tags/tag145.xml"/><Relationship Id="rId18" Type="http://schemas.openxmlformats.org/officeDocument/2006/relationships/tags" Target="../tags/tag144.xml"/><Relationship Id="rId17" Type="http://schemas.openxmlformats.org/officeDocument/2006/relationships/tags" Target="../tags/tag143.xml"/><Relationship Id="rId16" Type="http://schemas.openxmlformats.org/officeDocument/2006/relationships/tags" Target="../tags/tag142.xml"/><Relationship Id="rId15" Type="http://schemas.openxmlformats.org/officeDocument/2006/relationships/tags" Target="../tags/tag141.xml"/><Relationship Id="rId14" Type="http://schemas.openxmlformats.org/officeDocument/2006/relationships/tags" Target="../tags/tag140.xml"/><Relationship Id="rId13" Type="http://schemas.openxmlformats.org/officeDocument/2006/relationships/tags" Target="../tags/tag139.xml"/><Relationship Id="rId12" Type="http://schemas.openxmlformats.org/officeDocument/2006/relationships/tags" Target="../tags/tag138.xml"/><Relationship Id="rId11" Type="http://schemas.openxmlformats.org/officeDocument/2006/relationships/tags" Target="../tags/tag137.xml"/><Relationship Id="rId10" Type="http://schemas.openxmlformats.org/officeDocument/2006/relationships/tags" Target="../tags/tag136.xml"/><Relationship Id="rId1" Type="http://schemas.openxmlformats.org/officeDocument/2006/relationships/tags" Target="../tags/tag127.xml"/></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52.xml"/><Relationship Id="rId2" Type="http://schemas.openxmlformats.org/officeDocument/2006/relationships/tags" Target="../tags/tag151.xml"/><Relationship Id="rId1" Type="http://schemas.openxmlformats.org/officeDocument/2006/relationships/tags" Target="../tags/tag150.xml"/></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55.xml"/><Relationship Id="rId2" Type="http://schemas.openxmlformats.org/officeDocument/2006/relationships/tags" Target="../tags/tag154.xml"/><Relationship Id="rId1" Type="http://schemas.openxmlformats.org/officeDocument/2006/relationships/tags" Target="../tags/tag153.xml"/></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58.xml"/><Relationship Id="rId2" Type="http://schemas.openxmlformats.org/officeDocument/2006/relationships/tags" Target="../tags/tag157.xml"/><Relationship Id="rId1" Type="http://schemas.openxmlformats.org/officeDocument/2006/relationships/tags" Target="../tags/tag156.xml"/></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61.xml"/><Relationship Id="rId2" Type="http://schemas.openxmlformats.org/officeDocument/2006/relationships/tags" Target="../tags/tag160.xml"/><Relationship Id="rId1" Type="http://schemas.openxmlformats.org/officeDocument/2006/relationships/tags" Target="../tags/tag159.xml"/></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65.xml"/><Relationship Id="rId3" Type="http://schemas.openxmlformats.org/officeDocument/2006/relationships/tags" Target="../tags/tag164.xml"/><Relationship Id="rId2" Type="http://schemas.openxmlformats.org/officeDocument/2006/relationships/tags" Target="../tags/tag163.xml"/><Relationship Id="rId1" Type="http://schemas.openxmlformats.org/officeDocument/2006/relationships/tags" Target="../tags/tag162.xml"/></Relationships>
</file>

<file path=ppt/slides/_rels/slide8.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69.xml"/><Relationship Id="rId3" Type="http://schemas.openxmlformats.org/officeDocument/2006/relationships/tags" Target="../tags/tag168.xml"/><Relationship Id="rId2" Type="http://schemas.openxmlformats.org/officeDocument/2006/relationships/tags" Target="../tags/tag167.xml"/><Relationship Id="rId1" Type="http://schemas.openxmlformats.org/officeDocument/2006/relationships/tags" Target="../tags/tag166.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1.xml"/><Relationship Id="rId1" Type="http://schemas.openxmlformats.org/officeDocument/2006/relationships/tags" Target="../tags/tag17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文本占位符 17"/>
          <p:cNvSpPr>
            <a:spLocks noGrp="1"/>
          </p:cNvSpPr>
          <p:nvPr>
            <p:ph type="body" idx="3"/>
            <p:custDataLst>
              <p:tags r:id="rId1"/>
            </p:custDataLst>
          </p:nvPr>
        </p:nvSpPr>
        <p:spPr>
          <a:xfrm>
            <a:off x="747395" y="1249680"/>
            <a:ext cx="7653655" cy="686435"/>
          </a:xfrm>
        </p:spPr>
        <p:txBody>
          <a:bodyPr/>
          <a:lstStyle/>
          <a:p>
            <a:pPr marL="0" indent="-228600" algn="l">
              <a:lnSpc>
                <a:spcPct val="100000"/>
              </a:lnSpc>
              <a:spcBef>
                <a:spcPts val="0"/>
              </a:spcBef>
              <a:spcAft>
                <a:spcPts val="1000"/>
              </a:spcAft>
              <a:buSzPct val="100000"/>
            </a:pPr>
            <a:r>
              <a:rPr lang="en-US" altLang="zh-CN" dirty="0">
                <a:sym typeface="+mn-ea"/>
              </a:rPr>
              <a:t>2024年国家基本医疗保险、工伤保险和生育保险药品目录调整</a:t>
            </a:r>
            <a:endParaRPr lang="en-US" altLang="zh-CN" dirty="0">
              <a:sym typeface="+mn-ea"/>
            </a:endParaRPr>
          </a:p>
          <a:p>
            <a:pPr marL="0" indent="-228600" algn="l">
              <a:lnSpc>
                <a:spcPct val="100000"/>
              </a:lnSpc>
              <a:spcBef>
                <a:spcPts val="0"/>
              </a:spcBef>
              <a:spcAft>
                <a:spcPts val="1000"/>
              </a:spcAft>
              <a:buSzPct val="100000"/>
            </a:pPr>
            <a:r>
              <a:rPr lang="en-US" altLang="zh-CN" dirty="0">
                <a:sym typeface="+mn-ea"/>
              </a:rPr>
              <a:t>-产品介绍PPT</a:t>
            </a:r>
            <a:endParaRPr lang="en-US" altLang="zh-CN" dirty="0">
              <a:sym typeface="+mn-ea"/>
            </a:endParaRPr>
          </a:p>
        </p:txBody>
      </p:sp>
      <p:sp>
        <p:nvSpPr>
          <p:cNvPr id="19" name="标题 18"/>
          <p:cNvSpPr>
            <a:spLocks noGrp="1"/>
          </p:cNvSpPr>
          <p:nvPr>
            <p:ph type="title" idx="2"/>
            <p:custDataLst>
              <p:tags r:id="rId2"/>
            </p:custDataLst>
          </p:nvPr>
        </p:nvSpPr>
        <p:spPr>
          <a:xfrm>
            <a:off x="867410" y="2686050"/>
            <a:ext cx="7294880" cy="1302385"/>
          </a:xfrm>
        </p:spPr>
        <p:txBody>
          <a:bodyPr/>
          <a:lstStyle/>
          <a:p>
            <a:pPr marL="0" indent="0" algn="l">
              <a:lnSpc>
                <a:spcPct val="100000"/>
              </a:lnSpc>
              <a:spcBef>
                <a:spcPts val="0"/>
              </a:spcBef>
              <a:spcAft>
                <a:spcPts val="0"/>
              </a:spcAft>
              <a:buSzPct val="100000"/>
            </a:pPr>
            <a:r>
              <a:rPr lang="zh-CN" sz="6000" dirty="0"/>
              <a:t>枸橼酸西地那非片</a:t>
            </a:r>
            <a:endParaRPr lang="zh-CN" sz="6000" dirty="0"/>
          </a:p>
        </p:txBody>
      </p:sp>
      <p:sp>
        <p:nvSpPr>
          <p:cNvPr id="20" name="文本占位符 10"/>
          <p:cNvSpPr>
            <a:spLocks noGrp="1"/>
          </p:cNvSpPr>
          <p:nvPr>
            <p:custDataLst>
              <p:tags r:id="rId3"/>
            </p:custDataLst>
          </p:nvPr>
        </p:nvSpPr>
        <p:spPr>
          <a:xfrm>
            <a:off x="1062990" y="4336415"/>
            <a:ext cx="5932805" cy="709295"/>
          </a:xfrm>
          <a:prstGeom prst="roundRect">
            <a:avLst>
              <a:gd name="adj" fmla="val 49455"/>
            </a:avLst>
          </a:prstGeom>
          <a:solidFill>
            <a:schemeClr val="accent1"/>
          </a:solidFill>
        </p:spPr>
        <p:txBody>
          <a:bodyPr vert="horz" wrap="square" lIns="0" tIns="0" rIns="0" bIns="0" rtlCol="0" anchor="ctr">
            <a:normAutofit/>
          </a:bodyPr>
          <a:lstStyle>
            <a:lvl1pPr marL="0" marR="0" indent="-228600" algn="ctr" defTabSz="914400" rtl="0" eaLnBrk="1" fontAlgn="auto" latinLnBrk="0" hangingPunct="1">
              <a:lnSpc>
                <a:spcPct val="100000"/>
              </a:lnSpc>
              <a:spcBef>
                <a:spcPts val="0"/>
              </a:spcBef>
              <a:spcAft>
                <a:spcPts val="1000"/>
              </a:spcAft>
              <a:buClrTx/>
              <a:buSzTx/>
              <a:buFontTx/>
              <a:buNone/>
              <a:defRPr kumimoji="0" lang="zh-CN" altLang="en-US" sz="1600" b="0" i="0" u="none" strike="noStrike" kern="1200" cap="none" spc="150" normalizeH="0" baseline="0" noProof="1" dirty="0">
                <a:solidFill>
                  <a:schemeClr val="lt1">
                    <a:lumMod val="100000"/>
                  </a:schemeClr>
                </a:solidFill>
                <a:uFillTx/>
                <a:latin typeface="+mj-ea"/>
                <a:ea typeface="+mj-ea"/>
                <a:cs typeface="MiSans" panose="00000500000000000000" charset="-122"/>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50000"/>
                    <a:lumOff val="50000"/>
                  </a:schemeClr>
                </a:solidFill>
                <a:uFillTx/>
                <a:latin typeface="+mn-ea"/>
                <a:ea typeface="+mn-ea"/>
                <a:cs typeface="MiSans" panose="00000500000000000000" charset="-122"/>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50000"/>
                    <a:lumOff val="50000"/>
                  </a:schemeClr>
                </a:solidFill>
                <a:uFillTx/>
                <a:latin typeface="+mn-ea"/>
                <a:ea typeface="+mn-ea"/>
                <a:cs typeface="MiSans" panose="00000500000000000000" charset="-122"/>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50000"/>
                    <a:lumOff val="50000"/>
                  </a:schemeClr>
                </a:solidFill>
                <a:uFillTx/>
                <a:latin typeface="+mn-ea"/>
                <a:ea typeface="+mn-ea"/>
                <a:cs typeface="MiSans" panose="00000500000000000000" charset="-122"/>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50000"/>
                    <a:lumOff val="50000"/>
                  </a:schemeClr>
                </a:solidFill>
                <a:uFillTx/>
                <a:latin typeface="+mn-ea"/>
                <a:ea typeface="+mn-ea"/>
                <a:cs typeface="MiSans" panose="00000500000000000000"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228600" algn="ctr">
              <a:lnSpc>
                <a:spcPct val="100000"/>
              </a:lnSpc>
              <a:spcBef>
                <a:spcPts val="0"/>
              </a:spcBef>
              <a:spcAft>
                <a:spcPts val="1000"/>
              </a:spcAft>
              <a:buSzPct val="100000"/>
            </a:pPr>
            <a:r>
              <a:rPr lang="zh-CN" altLang="en-US" sz="2000"/>
              <a:t>企业名称：江苏亚邦爱普森药业有限公司</a:t>
            </a:r>
            <a:endParaRPr lang="zh-CN" altLang="en-US" sz="2000"/>
          </a:p>
        </p:txBody>
      </p:sp>
    </p:spTree>
    <p:custDataLst>
      <p:tags r:id="rId4"/>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2"/>
          <p:cNvSpPr txBox="1">
            <a:spLocks noGrp="1"/>
          </p:cNvSpPr>
          <p:nvPr>
            <p:ph type="title" idx="1"/>
            <p:custDataLst>
              <p:tags r:id="rId1"/>
            </p:custDataLst>
          </p:nvPr>
        </p:nvSpPr>
        <p:spPr>
          <a:xfrm>
            <a:off x="949325" y="530860"/>
            <a:ext cx="3374390" cy="627380"/>
          </a:xfrm>
          <a:prstGeom prst="rect">
            <a:avLst/>
          </a:prstGeom>
        </p:spPr>
        <p:txBody>
          <a:bodyPr vert="horz" wrap="square" lIns="0" tIns="12065" rIns="0" bIns="0" rtlCol="0">
            <a:spAutoFit/>
          </a:bodyPr>
          <a:lstStyle/>
          <a:p>
            <a:pPr marL="12700">
              <a:lnSpc>
                <a:spcPct val="100000"/>
              </a:lnSpc>
              <a:spcBef>
                <a:spcPts val="95"/>
              </a:spcBef>
            </a:pPr>
            <a:r>
              <a:rPr lang="en-US" sz="4000" spc="-5" dirty="0">
                <a:solidFill>
                  <a:schemeClr val="accent1"/>
                </a:solidFill>
              </a:rPr>
              <a:t>05 </a:t>
            </a:r>
            <a:r>
              <a:rPr lang="zh-CN" altLang="en-US" sz="4000" spc="-5" dirty="0">
                <a:solidFill>
                  <a:schemeClr val="accent1"/>
                </a:solidFill>
              </a:rPr>
              <a:t>公平性</a:t>
            </a:r>
            <a:endParaRPr lang="zh-CN" altLang="en-US" sz="4000" spc="-5" dirty="0">
              <a:solidFill>
                <a:schemeClr val="accent1"/>
              </a:solidFill>
            </a:endParaRPr>
          </a:p>
        </p:txBody>
      </p:sp>
      <p:graphicFrame>
        <p:nvGraphicFramePr>
          <p:cNvPr id="13" name="表格 12"/>
          <p:cNvGraphicFramePr/>
          <p:nvPr>
            <p:custDataLst>
              <p:tags r:id="rId2"/>
            </p:custDataLst>
          </p:nvPr>
        </p:nvGraphicFramePr>
        <p:xfrm>
          <a:off x="608330" y="1313815"/>
          <a:ext cx="10864850" cy="4431665"/>
        </p:xfrm>
        <a:graphic>
          <a:graphicData uri="http://schemas.openxmlformats.org/drawingml/2006/table">
            <a:tbl>
              <a:tblPr firstRow="1" bandRow="1">
                <a:tableStyleId>{5C22544A-7EE6-4342-B048-85BDC9FD1C3A}</a:tableStyleId>
              </a:tblPr>
              <a:tblGrid>
                <a:gridCol w="1939290"/>
                <a:gridCol w="8925560"/>
              </a:tblGrid>
              <a:tr h="896620">
                <a:tc>
                  <a:txBody>
                    <a:bodyPr/>
                    <a:lstStyle/>
                    <a:p>
                      <a:pPr indent="0" algn="l" fontAlgn="ctr">
                        <a:lnSpc>
                          <a:spcPct val="100000"/>
                        </a:lnSpc>
                        <a:buNone/>
                      </a:pPr>
                      <a:r>
                        <a:rPr lang="zh-CN" altLang="en-US" sz="1600" b="0"/>
                        <a:t>公平性类别</a:t>
                      </a:r>
                      <a:endParaRPr lang="zh-CN" altLang="en-US" sz="1600" b="0"/>
                    </a:p>
                  </a:txBody>
                  <a:tcPr/>
                </a:tc>
                <a:tc>
                  <a:txBody>
                    <a:bodyPr/>
                    <a:lstStyle/>
                    <a:p>
                      <a:pPr indent="0" algn="l" fontAlgn="ctr">
                        <a:lnSpc>
                          <a:spcPct val="100000"/>
                        </a:lnSpc>
                        <a:buNone/>
                      </a:pPr>
                      <a:r>
                        <a:rPr lang="zh-CN" altLang="en-US" sz="1600" b="0"/>
                        <a:t>详细内容</a:t>
                      </a:r>
                      <a:endParaRPr lang="zh-CN" altLang="en-US" sz="1600" b="0"/>
                    </a:p>
                  </a:txBody>
                  <a:tcPr/>
                </a:tc>
              </a:tr>
              <a:tr h="991235">
                <a:tc>
                  <a:txBody>
                    <a:bodyPr/>
                    <a:lstStyle/>
                    <a:p>
                      <a:pPr indent="0" algn="l" fontAlgn="ctr">
                        <a:lnSpc>
                          <a:spcPct val="100000"/>
                        </a:lnSpc>
                        <a:buNone/>
                      </a:pPr>
                      <a:r>
                        <a:rPr lang="zh-CN" altLang="en-US" sz="1600" b="0" dirty="0">
                          <a:solidFill>
                            <a:schemeClr val="tx1"/>
                          </a:solidFill>
                          <a:ea typeface="+mn-lt"/>
                          <a:sym typeface="+mn-ea"/>
                        </a:rPr>
                        <a:t>弥补药品目录短板</a:t>
                      </a:r>
                      <a:endParaRPr lang="zh-CN" altLang="en-US" sz="1600" b="0" dirty="0">
                        <a:solidFill>
                          <a:schemeClr val="tx1"/>
                        </a:solidFill>
                        <a:ea typeface="+mn-lt"/>
                        <a:sym typeface="+mn-ea"/>
                      </a:endParaRPr>
                    </a:p>
                  </a:txBody>
                  <a:tcPr/>
                </a:tc>
                <a:tc>
                  <a:txBody>
                    <a:bodyPr/>
                    <a:lstStyle/>
                    <a:p>
                      <a:pPr indent="0" algn="l" fontAlgn="ctr">
                        <a:lnSpc>
                          <a:spcPct val="100000"/>
                        </a:lnSpc>
                        <a:buNone/>
                      </a:pPr>
                      <a:r>
                        <a:rPr lang="zh-CN" altLang="en-US" sz="1600" dirty="0">
                          <a:sym typeface="+mn-ea"/>
                        </a:rPr>
                        <a:t>目前医保目录中，尚未有用于治疗</a:t>
                      </a:r>
                      <a:r>
                        <a:rPr lang="en-US" altLang="zh-CN" sz="1600" dirty="0">
                          <a:sym typeface="+mn-ea"/>
                        </a:rPr>
                        <a:t>PAH</a:t>
                      </a:r>
                      <a:r>
                        <a:rPr lang="zh-CN" altLang="en-US" sz="1600" dirty="0">
                          <a:sym typeface="+mn-ea"/>
                        </a:rPr>
                        <a:t>的口服</a:t>
                      </a:r>
                      <a:r>
                        <a:rPr lang="en-US" altLang="zh-CN" sz="1600" dirty="0">
                          <a:sym typeface="+mn-ea"/>
                        </a:rPr>
                        <a:t>PDE-5</a:t>
                      </a:r>
                      <a:r>
                        <a:rPr lang="zh-CN" altLang="en-US" sz="1600" dirty="0">
                          <a:sym typeface="+mn-ea"/>
                        </a:rPr>
                        <a:t>抑制剂。</a:t>
                      </a:r>
                      <a:endParaRPr lang="zh-CN" altLang="en-US" sz="1600" dirty="0">
                        <a:sym typeface="+mn-ea"/>
                      </a:endParaRPr>
                    </a:p>
                  </a:txBody>
                  <a:tcPr/>
                </a:tc>
              </a:tr>
              <a:tr h="1054735">
                <a:tc>
                  <a:txBody>
                    <a:bodyPr/>
                    <a:lstStyle/>
                    <a:p>
                      <a:pPr indent="0" algn="l" fontAlgn="ctr">
                        <a:lnSpc>
                          <a:spcPct val="100000"/>
                        </a:lnSpc>
                        <a:buNone/>
                      </a:pPr>
                      <a:r>
                        <a:rPr lang="zh-CN" altLang="en-US" sz="1600" b="0">
                          <a:solidFill>
                            <a:schemeClr val="tx1"/>
                          </a:solidFill>
                          <a:ea typeface="+mn-lt"/>
                        </a:rPr>
                        <a:t>临床管理难度</a:t>
                      </a:r>
                      <a:endParaRPr lang="zh-CN" altLang="en-US" sz="1600" b="0">
                        <a:solidFill>
                          <a:schemeClr val="tx1"/>
                        </a:solidFill>
                        <a:ea typeface="+mn-lt"/>
                      </a:endParaRPr>
                    </a:p>
                  </a:txBody>
                  <a:tcPr/>
                </a:tc>
                <a:tc>
                  <a:txBody>
                    <a:bodyPr/>
                    <a:lstStyle/>
                    <a:p>
                      <a:pPr indent="0" algn="l" fontAlgn="ctr">
                        <a:lnSpc>
                          <a:spcPct val="100000"/>
                        </a:lnSpc>
                        <a:buNone/>
                      </a:pPr>
                      <a:r>
                        <a:rPr lang="zh-CN" altLang="en-US" sz="1600" dirty="0">
                          <a:sym typeface="+mn-ea"/>
                        </a:rPr>
                        <a:t>潜在超说明书用药的可能性大（</a:t>
                      </a:r>
                      <a:r>
                        <a:rPr lang="en-US" altLang="zh-CN" sz="1600" dirty="0">
                          <a:sym typeface="+mn-ea"/>
                        </a:rPr>
                        <a:t>50mg</a:t>
                      </a:r>
                      <a:r>
                        <a:rPr lang="zh-CN" altLang="en-US" sz="1600" dirty="0">
                          <a:sym typeface="+mn-ea"/>
                        </a:rPr>
                        <a:t>、</a:t>
                      </a:r>
                      <a:r>
                        <a:rPr lang="en-US" altLang="zh-CN" sz="1600" dirty="0">
                          <a:sym typeface="+mn-ea"/>
                        </a:rPr>
                        <a:t>100mg</a:t>
                      </a:r>
                      <a:r>
                        <a:rPr lang="zh-CN" altLang="en-US" sz="1600" dirty="0">
                          <a:sym typeface="+mn-ea"/>
                        </a:rPr>
                        <a:t>可用于治疗男性勃起功能能障碍）</a:t>
                      </a:r>
                      <a:endParaRPr lang="zh-CN" altLang="en-US" sz="1600" dirty="0">
                        <a:sym typeface="+mn-ea"/>
                      </a:endParaRPr>
                    </a:p>
                  </a:txBody>
                  <a:tcPr/>
                </a:tc>
              </a:tr>
            </a:tbl>
          </a:graphicData>
        </a:graphic>
      </p:graphicFrame>
    </p:spTree>
    <p:custDataLst>
      <p:tags r:id="rId3"/>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9"/>
          <p:cNvSpPr>
            <a:spLocks noGrp="1"/>
          </p:cNvSpPr>
          <p:nvPr>
            <p:ph type="title" idx="2"/>
            <p:custDataLst>
              <p:tags r:id="rId1"/>
            </p:custDataLst>
          </p:nvPr>
        </p:nvSpPr>
        <p:spPr/>
        <p:txBody>
          <a:bodyPr/>
          <a:lstStyle/>
          <a:p>
            <a:r>
              <a:rPr lang="zh-CN" altLang="en-US"/>
              <a:t>感谢观看！</a:t>
            </a:r>
            <a:endParaRPr lang="zh-CN" altLang="en-US"/>
          </a:p>
        </p:txBody>
      </p:sp>
      <p:sp>
        <p:nvSpPr>
          <p:cNvPr id="11" name="文本占位符 10"/>
          <p:cNvSpPr>
            <a:spLocks noGrp="1"/>
          </p:cNvSpPr>
          <p:nvPr>
            <p:ph type="body" idx="1"/>
            <p:custDataLst>
              <p:tags r:id="rId2"/>
            </p:custDataLst>
          </p:nvPr>
        </p:nvSpPr>
        <p:spPr>
          <a:xfrm>
            <a:off x="995045" y="3923665"/>
            <a:ext cx="5567680" cy="873760"/>
          </a:xfrm>
        </p:spPr>
        <p:txBody>
          <a:bodyPr/>
          <a:lstStyle/>
          <a:p>
            <a:r>
              <a:rPr lang="zh-CN" altLang="en-US" sz="2000"/>
              <a:t>申报企业：江苏亚邦爱普森药业有限公司</a:t>
            </a:r>
            <a:endParaRPr lang="zh-CN" altLang="en-US" sz="2000"/>
          </a:p>
        </p:txBody>
      </p:sp>
    </p:spTree>
    <p:custDataLst>
      <p:tags r:id="rId3"/>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标题 42"/>
          <p:cNvSpPr>
            <a:spLocks noGrp="1"/>
          </p:cNvSpPr>
          <p:nvPr>
            <p:ph type="title" idx="1"/>
            <p:custDataLst>
              <p:tags r:id="rId1"/>
            </p:custDataLst>
          </p:nvPr>
        </p:nvSpPr>
        <p:spPr/>
        <p:txBody>
          <a:bodyPr/>
          <a:lstStyle/>
          <a:p>
            <a:pPr marL="0" indent="0" algn="l">
              <a:lnSpc>
                <a:spcPct val="100000"/>
              </a:lnSpc>
              <a:spcBef>
                <a:spcPts val="0"/>
              </a:spcBef>
              <a:spcAft>
                <a:spcPts val="0"/>
              </a:spcAft>
              <a:buSzPct val="100000"/>
            </a:pPr>
            <a:r>
              <a:rPr lang="zh-CN" altLang="en-US" sz="5600"/>
              <a:t>目   录</a:t>
            </a:r>
            <a:endParaRPr lang="zh-CN" altLang="en-US" sz="5600"/>
          </a:p>
        </p:txBody>
      </p:sp>
      <p:sp>
        <p:nvSpPr>
          <p:cNvPr id="44" name="圆角矩形 43"/>
          <p:cNvSpPr/>
          <p:nvPr>
            <p:custDataLst>
              <p:tags r:id="rId2"/>
            </p:custDataLst>
          </p:nvPr>
        </p:nvSpPr>
        <p:spPr>
          <a:xfrm>
            <a:off x="276225" y="2477445"/>
            <a:ext cx="3406774" cy="935134"/>
          </a:xfrm>
          <a:prstGeom prst="roundRect">
            <a:avLst>
              <a:gd name="adj" fmla="val 50000"/>
            </a:avLst>
          </a:prstGeom>
          <a:gradFill>
            <a:gsLst>
              <a:gs pos="0">
                <a:srgbClr val="FFFFFF"/>
              </a:gs>
              <a:gs pos="100000">
                <a:srgbClr val="FFFFFF">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cs typeface="MiSans" panose="00000500000000000000" charset="-122"/>
            </a:endParaRPr>
          </a:p>
        </p:txBody>
      </p:sp>
      <p:sp>
        <p:nvSpPr>
          <p:cNvPr id="45" name="任意多边形 44"/>
          <p:cNvSpPr/>
          <p:nvPr>
            <p:custDataLst>
              <p:tags r:id="rId3"/>
            </p:custDataLst>
          </p:nvPr>
        </p:nvSpPr>
        <p:spPr>
          <a:xfrm>
            <a:off x="305335" y="2445902"/>
            <a:ext cx="498750" cy="998220"/>
          </a:xfrm>
          <a:custGeom>
            <a:avLst/>
            <a:gdLst>
              <a:gd name="connsiteX0" fmla="*/ 1240 w 1240"/>
              <a:gd name="connsiteY0" fmla="*/ 2480 h 2480"/>
              <a:gd name="connsiteX1" fmla="*/ 0 w 1240"/>
              <a:gd name="connsiteY1" fmla="*/ 1240 h 2480"/>
              <a:gd name="connsiteX2" fmla="*/ 1240 w 1240"/>
              <a:gd name="connsiteY2" fmla="*/ 0 h 2480"/>
            </a:gdLst>
            <a:ahLst/>
            <a:cxnLst>
              <a:cxn ang="0">
                <a:pos x="connsiteX0" y="connsiteY0"/>
              </a:cxn>
              <a:cxn ang="0">
                <a:pos x="connsiteX1" y="connsiteY1"/>
              </a:cxn>
              <a:cxn ang="0">
                <a:pos x="connsiteX2" y="connsiteY2"/>
              </a:cxn>
            </a:cxnLst>
            <a:rect l="l" t="t" r="r" b="b"/>
            <a:pathLst>
              <a:path w="1240" h="2480">
                <a:moveTo>
                  <a:pt x="1240" y="2480"/>
                </a:moveTo>
                <a:cubicBezTo>
                  <a:pt x="555" y="2480"/>
                  <a:pt x="0" y="1925"/>
                  <a:pt x="0" y="1240"/>
                </a:cubicBezTo>
                <a:cubicBezTo>
                  <a:pt x="0" y="555"/>
                  <a:pt x="555" y="0"/>
                  <a:pt x="1240" y="0"/>
                </a:cubicBezTo>
              </a:path>
            </a:pathLst>
          </a:custGeom>
          <a:noFill/>
          <a:ln w="152400" cap="rnd">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lt1"/>
              </a:solidFill>
              <a:cs typeface="MiSans" panose="00000500000000000000" charset="-122"/>
            </a:endParaRPr>
          </a:p>
        </p:txBody>
      </p:sp>
      <p:sp>
        <p:nvSpPr>
          <p:cNvPr id="46" name="序号"/>
          <p:cNvSpPr txBox="1"/>
          <p:nvPr>
            <p:custDataLst>
              <p:tags r:id="rId4"/>
            </p:custDataLst>
          </p:nvPr>
        </p:nvSpPr>
        <p:spPr>
          <a:xfrm>
            <a:off x="554710" y="2656275"/>
            <a:ext cx="764405" cy="593151"/>
          </a:xfrm>
          <a:prstGeom prst="rect">
            <a:avLst/>
          </a:prstGeom>
          <a:noFill/>
        </p:spPr>
        <p:txBody>
          <a:bodyPr wrap="square" lIns="0" tIns="0" rIns="0" bIns="0" rtlCol="0" anchor="ctr">
            <a:normAutofit/>
          </a:bodyPr>
          <a:lstStyle/>
          <a:p>
            <a:r>
              <a:rPr lang="en-US" sz="3200" dirty="0">
                <a:solidFill>
                  <a:schemeClr val="accent1"/>
                </a:solidFill>
                <a:latin typeface="+mj-ea"/>
                <a:ea typeface="+mj-ea"/>
                <a:cs typeface="MiSans" panose="00000500000000000000" charset="-122"/>
              </a:rPr>
              <a:t>01.</a:t>
            </a:r>
            <a:endParaRPr lang="en-US" sz="3200" dirty="0">
              <a:solidFill>
                <a:schemeClr val="accent1"/>
              </a:solidFill>
              <a:latin typeface="+mj-ea"/>
              <a:ea typeface="+mj-ea"/>
              <a:cs typeface="MiSans" panose="00000500000000000000" charset="-122"/>
            </a:endParaRPr>
          </a:p>
        </p:txBody>
      </p:sp>
      <p:sp>
        <p:nvSpPr>
          <p:cNvPr id="47" name="标题"/>
          <p:cNvSpPr txBox="1"/>
          <p:nvPr>
            <p:custDataLst>
              <p:tags r:id="rId5"/>
            </p:custDataLst>
          </p:nvPr>
        </p:nvSpPr>
        <p:spPr>
          <a:xfrm>
            <a:off x="1351871" y="2474270"/>
            <a:ext cx="2331129" cy="935134"/>
          </a:xfrm>
          <a:prstGeom prst="rect">
            <a:avLst/>
          </a:prstGeom>
          <a:noFill/>
        </p:spPr>
        <p:txBody>
          <a:bodyPr wrap="square" lIns="0" tIns="0" rIns="0" bIns="0" rtlCol="0" anchor="ctr">
            <a:normAutofit/>
          </a:bodyPr>
          <a:lstStyle/>
          <a:p>
            <a:pPr marL="0" indent="0" algn="l">
              <a:lnSpc>
                <a:spcPct val="100000"/>
              </a:lnSpc>
              <a:spcBef>
                <a:spcPts val="0"/>
              </a:spcBef>
              <a:spcAft>
                <a:spcPts val="0"/>
              </a:spcAft>
              <a:buSzPct val="100000"/>
            </a:pPr>
            <a:r>
              <a:rPr lang="en-US" altLang="zh-CN" sz="2400" spc="300">
                <a:solidFill>
                  <a:schemeClr val="tx1">
                    <a:lumMod val="85000"/>
                    <a:lumOff val="15000"/>
                  </a:schemeClr>
                </a:solidFill>
                <a:latin typeface="+mj-ea"/>
                <a:ea typeface="+mj-ea"/>
                <a:cs typeface="MiSans" panose="00000500000000000000" charset="-122"/>
              </a:rPr>
              <a:t>药品基本信息</a:t>
            </a:r>
            <a:endParaRPr lang="en-US" altLang="zh-CN" sz="2400" spc="300">
              <a:solidFill>
                <a:schemeClr val="tx1">
                  <a:lumMod val="85000"/>
                  <a:lumOff val="15000"/>
                </a:schemeClr>
              </a:solidFill>
              <a:latin typeface="+mj-ea"/>
              <a:ea typeface="+mj-ea"/>
              <a:cs typeface="MiSans" panose="00000500000000000000" charset="-122"/>
            </a:endParaRPr>
          </a:p>
        </p:txBody>
      </p:sp>
      <p:sp>
        <p:nvSpPr>
          <p:cNvPr id="48" name="圆角矩形 32"/>
          <p:cNvSpPr/>
          <p:nvPr>
            <p:custDataLst>
              <p:tags r:id="rId6"/>
            </p:custDataLst>
          </p:nvPr>
        </p:nvSpPr>
        <p:spPr>
          <a:xfrm>
            <a:off x="3944609" y="2477445"/>
            <a:ext cx="3406774" cy="935134"/>
          </a:xfrm>
          <a:prstGeom prst="roundRect">
            <a:avLst>
              <a:gd name="adj" fmla="val 50000"/>
            </a:avLst>
          </a:prstGeom>
          <a:gradFill>
            <a:gsLst>
              <a:gs pos="0">
                <a:srgbClr val="FFFFFF"/>
              </a:gs>
              <a:gs pos="100000">
                <a:srgbClr val="FFFFFF">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cs typeface="MiSans" panose="00000500000000000000" charset="-122"/>
            </a:endParaRPr>
          </a:p>
        </p:txBody>
      </p:sp>
      <p:sp>
        <p:nvSpPr>
          <p:cNvPr id="49" name="任意多边形 34"/>
          <p:cNvSpPr/>
          <p:nvPr>
            <p:custDataLst>
              <p:tags r:id="rId7"/>
            </p:custDataLst>
          </p:nvPr>
        </p:nvSpPr>
        <p:spPr>
          <a:xfrm>
            <a:off x="3973719" y="2445902"/>
            <a:ext cx="498750" cy="998220"/>
          </a:xfrm>
          <a:custGeom>
            <a:avLst/>
            <a:gdLst>
              <a:gd name="connsiteX0" fmla="*/ 1240 w 1240"/>
              <a:gd name="connsiteY0" fmla="*/ 2480 h 2480"/>
              <a:gd name="connsiteX1" fmla="*/ 0 w 1240"/>
              <a:gd name="connsiteY1" fmla="*/ 1240 h 2480"/>
              <a:gd name="connsiteX2" fmla="*/ 1240 w 1240"/>
              <a:gd name="connsiteY2" fmla="*/ 0 h 2480"/>
            </a:gdLst>
            <a:ahLst/>
            <a:cxnLst>
              <a:cxn ang="0">
                <a:pos x="connsiteX0" y="connsiteY0"/>
              </a:cxn>
              <a:cxn ang="0">
                <a:pos x="connsiteX1" y="connsiteY1"/>
              </a:cxn>
              <a:cxn ang="0">
                <a:pos x="connsiteX2" y="connsiteY2"/>
              </a:cxn>
            </a:cxnLst>
            <a:rect l="l" t="t" r="r" b="b"/>
            <a:pathLst>
              <a:path w="1240" h="2480">
                <a:moveTo>
                  <a:pt x="1240" y="2480"/>
                </a:moveTo>
                <a:cubicBezTo>
                  <a:pt x="555" y="2480"/>
                  <a:pt x="0" y="1925"/>
                  <a:pt x="0" y="1240"/>
                </a:cubicBezTo>
                <a:cubicBezTo>
                  <a:pt x="0" y="555"/>
                  <a:pt x="555" y="0"/>
                  <a:pt x="1240" y="0"/>
                </a:cubicBezTo>
              </a:path>
            </a:pathLst>
          </a:custGeom>
          <a:noFill/>
          <a:ln w="152400" cap="rnd">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lt1"/>
              </a:solidFill>
              <a:cs typeface="MiSans" panose="00000500000000000000" charset="-122"/>
            </a:endParaRPr>
          </a:p>
        </p:txBody>
      </p:sp>
      <p:sp>
        <p:nvSpPr>
          <p:cNvPr id="50" name="序号"/>
          <p:cNvSpPr txBox="1"/>
          <p:nvPr>
            <p:custDataLst>
              <p:tags r:id="rId8"/>
            </p:custDataLst>
          </p:nvPr>
        </p:nvSpPr>
        <p:spPr>
          <a:xfrm>
            <a:off x="4223094" y="2656275"/>
            <a:ext cx="764405" cy="593151"/>
          </a:xfrm>
          <a:prstGeom prst="rect">
            <a:avLst/>
          </a:prstGeom>
          <a:noFill/>
        </p:spPr>
        <p:txBody>
          <a:bodyPr wrap="square" lIns="0" tIns="0" rIns="0" bIns="0" rtlCol="0" anchor="ctr">
            <a:normAutofit/>
          </a:bodyPr>
          <a:lstStyle/>
          <a:p>
            <a:r>
              <a:rPr lang="en-US" sz="3200" dirty="0">
                <a:solidFill>
                  <a:schemeClr val="accent1"/>
                </a:solidFill>
                <a:latin typeface="+mj-ea"/>
                <a:ea typeface="+mj-ea"/>
                <a:cs typeface="MiSans" panose="00000500000000000000" charset="-122"/>
              </a:rPr>
              <a:t>02.</a:t>
            </a:r>
            <a:endParaRPr lang="en-US" sz="3200" dirty="0">
              <a:solidFill>
                <a:schemeClr val="accent1"/>
              </a:solidFill>
              <a:latin typeface="+mj-ea"/>
              <a:ea typeface="+mj-ea"/>
              <a:cs typeface="MiSans" panose="00000500000000000000" charset="-122"/>
            </a:endParaRPr>
          </a:p>
        </p:txBody>
      </p:sp>
      <p:sp>
        <p:nvSpPr>
          <p:cNvPr id="51" name="标题"/>
          <p:cNvSpPr txBox="1"/>
          <p:nvPr>
            <p:custDataLst>
              <p:tags r:id="rId9"/>
            </p:custDataLst>
          </p:nvPr>
        </p:nvSpPr>
        <p:spPr>
          <a:xfrm>
            <a:off x="5020255" y="2474270"/>
            <a:ext cx="2331129" cy="935134"/>
          </a:xfrm>
          <a:prstGeom prst="rect">
            <a:avLst/>
          </a:prstGeom>
          <a:noFill/>
        </p:spPr>
        <p:txBody>
          <a:bodyPr wrap="square" lIns="0" tIns="0" rIns="0" bIns="0" rtlCol="0" anchor="ctr">
            <a:normAutofit/>
          </a:bodyPr>
          <a:lstStyle/>
          <a:p>
            <a:pPr marL="0" indent="0" algn="l">
              <a:lnSpc>
                <a:spcPct val="100000"/>
              </a:lnSpc>
              <a:spcBef>
                <a:spcPts val="0"/>
              </a:spcBef>
              <a:spcAft>
                <a:spcPts val="0"/>
              </a:spcAft>
              <a:buSzPct val="100000"/>
            </a:pPr>
            <a:r>
              <a:rPr lang="en-US" altLang="zh-CN" sz="2400" spc="300">
                <a:solidFill>
                  <a:schemeClr val="tx1">
                    <a:lumMod val="85000"/>
                    <a:lumOff val="15000"/>
                  </a:schemeClr>
                </a:solidFill>
                <a:latin typeface="+mj-ea"/>
                <a:ea typeface="+mj-ea"/>
                <a:cs typeface="MiSans" panose="00000500000000000000" charset="-122"/>
              </a:rPr>
              <a:t>安全性</a:t>
            </a:r>
            <a:endParaRPr lang="en-US" altLang="zh-CN" sz="2400" spc="300">
              <a:solidFill>
                <a:schemeClr val="tx1">
                  <a:lumMod val="85000"/>
                  <a:lumOff val="15000"/>
                </a:schemeClr>
              </a:solidFill>
              <a:latin typeface="+mj-ea"/>
              <a:ea typeface="+mj-ea"/>
              <a:cs typeface="MiSans" panose="00000500000000000000" charset="-122"/>
            </a:endParaRPr>
          </a:p>
        </p:txBody>
      </p:sp>
      <p:sp>
        <p:nvSpPr>
          <p:cNvPr id="52" name="圆角矩形 32"/>
          <p:cNvSpPr/>
          <p:nvPr>
            <p:custDataLst>
              <p:tags r:id="rId10"/>
            </p:custDataLst>
          </p:nvPr>
        </p:nvSpPr>
        <p:spPr>
          <a:xfrm>
            <a:off x="7612993" y="2477445"/>
            <a:ext cx="3406774" cy="935134"/>
          </a:xfrm>
          <a:prstGeom prst="roundRect">
            <a:avLst>
              <a:gd name="adj" fmla="val 50000"/>
            </a:avLst>
          </a:prstGeom>
          <a:gradFill>
            <a:gsLst>
              <a:gs pos="0">
                <a:srgbClr val="FFFFFF"/>
              </a:gs>
              <a:gs pos="100000">
                <a:srgbClr val="FFFFFF">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cs typeface="MiSans" panose="00000500000000000000" charset="-122"/>
            </a:endParaRPr>
          </a:p>
        </p:txBody>
      </p:sp>
      <p:sp>
        <p:nvSpPr>
          <p:cNvPr id="53" name="任意多边形 34"/>
          <p:cNvSpPr/>
          <p:nvPr>
            <p:custDataLst>
              <p:tags r:id="rId11"/>
            </p:custDataLst>
          </p:nvPr>
        </p:nvSpPr>
        <p:spPr>
          <a:xfrm>
            <a:off x="7642103" y="2445902"/>
            <a:ext cx="498750" cy="998220"/>
          </a:xfrm>
          <a:custGeom>
            <a:avLst/>
            <a:gdLst>
              <a:gd name="connsiteX0" fmla="*/ 1240 w 1240"/>
              <a:gd name="connsiteY0" fmla="*/ 2480 h 2480"/>
              <a:gd name="connsiteX1" fmla="*/ 0 w 1240"/>
              <a:gd name="connsiteY1" fmla="*/ 1240 h 2480"/>
              <a:gd name="connsiteX2" fmla="*/ 1240 w 1240"/>
              <a:gd name="connsiteY2" fmla="*/ 0 h 2480"/>
            </a:gdLst>
            <a:ahLst/>
            <a:cxnLst>
              <a:cxn ang="0">
                <a:pos x="connsiteX0" y="connsiteY0"/>
              </a:cxn>
              <a:cxn ang="0">
                <a:pos x="connsiteX1" y="connsiteY1"/>
              </a:cxn>
              <a:cxn ang="0">
                <a:pos x="connsiteX2" y="connsiteY2"/>
              </a:cxn>
            </a:cxnLst>
            <a:rect l="l" t="t" r="r" b="b"/>
            <a:pathLst>
              <a:path w="1240" h="2480">
                <a:moveTo>
                  <a:pt x="1240" y="2480"/>
                </a:moveTo>
                <a:cubicBezTo>
                  <a:pt x="555" y="2480"/>
                  <a:pt x="0" y="1925"/>
                  <a:pt x="0" y="1240"/>
                </a:cubicBezTo>
                <a:cubicBezTo>
                  <a:pt x="0" y="555"/>
                  <a:pt x="555" y="0"/>
                  <a:pt x="1240" y="0"/>
                </a:cubicBezTo>
              </a:path>
            </a:pathLst>
          </a:custGeom>
          <a:noFill/>
          <a:ln w="152400" cap="rnd">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lt1"/>
              </a:solidFill>
              <a:cs typeface="MiSans" panose="00000500000000000000" charset="-122"/>
            </a:endParaRPr>
          </a:p>
        </p:txBody>
      </p:sp>
      <p:sp>
        <p:nvSpPr>
          <p:cNvPr id="54" name="序号"/>
          <p:cNvSpPr txBox="1"/>
          <p:nvPr>
            <p:custDataLst>
              <p:tags r:id="rId12"/>
            </p:custDataLst>
          </p:nvPr>
        </p:nvSpPr>
        <p:spPr>
          <a:xfrm>
            <a:off x="7891478" y="2656275"/>
            <a:ext cx="764405" cy="593151"/>
          </a:xfrm>
          <a:prstGeom prst="rect">
            <a:avLst/>
          </a:prstGeom>
          <a:noFill/>
        </p:spPr>
        <p:txBody>
          <a:bodyPr wrap="square" lIns="0" tIns="0" rIns="0" bIns="0" rtlCol="0" anchor="ctr">
            <a:normAutofit/>
          </a:bodyPr>
          <a:lstStyle/>
          <a:p>
            <a:r>
              <a:rPr lang="en-US" sz="3200" dirty="0">
                <a:solidFill>
                  <a:schemeClr val="accent1"/>
                </a:solidFill>
                <a:latin typeface="+mj-ea"/>
                <a:ea typeface="+mj-ea"/>
                <a:cs typeface="MiSans" panose="00000500000000000000" charset="-122"/>
              </a:rPr>
              <a:t>03.</a:t>
            </a:r>
            <a:endParaRPr lang="en-US" sz="3200" dirty="0">
              <a:solidFill>
                <a:schemeClr val="accent1"/>
              </a:solidFill>
              <a:latin typeface="+mj-ea"/>
              <a:ea typeface="+mj-ea"/>
              <a:cs typeface="MiSans" panose="00000500000000000000" charset="-122"/>
            </a:endParaRPr>
          </a:p>
        </p:txBody>
      </p:sp>
      <p:sp>
        <p:nvSpPr>
          <p:cNvPr id="55" name="标题"/>
          <p:cNvSpPr txBox="1"/>
          <p:nvPr>
            <p:custDataLst>
              <p:tags r:id="rId13"/>
            </p:custDataLst>
          </p:nvPr>
        </p:nvSpPr>
        <p:spPr>
          <a:xfrm>
            <a:off x="8688639" y="2474270"/>
            <a:ext cx="2331129" cy="935134"/>
          </a:xfrm>
          <a:prstGeom prst="rect">
            <a:avLst/>
          </a:prstGeom>
          <a:noFill/>
        </p:spPr>
        <p:txBody>
          <a:bodyPr wrap="square" lIns="0" tIns="0" rIns="0" bIns="0" rtlCol="0" anchor="ctr">
            <a:normAutofit/>
          </a:bodyPr>
          <a:lstStyle/>
          <a:p>
            <a:pPr marL="0" indent="0" algn="l">
              <a:lnSpc>
                <a:spcPct val="100000"/>
              </a:lnSpc>
              <a:spcBef>
                <a:spcPts val="0"/>
              </a:spcBef>
              <a:spcAft>
                <a:spcPts val="0"/>
              </a:spcAft>
              <a:buSzPct val="100000"/>
            </a:pPr>
            <a:r>
              <a:rPr lang="en-US" altLang="zh-CN" sz="2400" spc="300">
                <a:solidFill>
                  <a:schemeClr val="tx1">
                    <a:lumMod val="85000"/>
                    <a:lumOff val="15000"/>
                  </a:schemeClr>
                </a:solidFill>
                <a:latin typeface="+mj-ea"/>
                <a:ea typeface="+mj-ea"/>
                <a:cs typeface="MiSans" panose="00000500000000000000" charset="-122"/>
              </a:rPr>
              <a:t>有效性</a:t>
            </a:r>
            <a:endParaRPr lang="en-US" altLang="zh-CN" sz="2400" spc="300">
              <a:solidFill>
                <a:schemeClr val="tx1">
                  <a:lumMod val="85000"/>
                  <a:lumOff val="15000"/>
                </a:schemeClr>
              </a:solidFill>
              <a:latin typeface="+mj-ea"/>
              <a:ea typeface="+mj-ea"/>
              <a:cs typeface="MiSans" panose="00000500000000000000" charset="-122"/>
            </a:endParaRPr>
          </a:p>
        </p:txBody>
      </p:sp>
      <p:sp>
        <p:nvSpPr>
          <p:cNvPr id="70" name="圆角矩形 32"/>
          <p:cNvSpPr/>
          <p:nvPr>
            <p:custDataLst>
              <p:tags r:id="rId14"/>
            </p:custDataLst>
          </p:nvPr>
        </p:nvSpPr>
        <p:spPr>
          <a:xfrm>
            <a:off x="568325" y="4537932"/>
            <a:ext cx="3406774" cy="935134"/>
          </a:xfrm>
          <a:prstGeom prst="roundRect">
            <a:avLst>
              <a:gd name="adj" fmla="val 50000"/>
            </a:avLst>
          </a:prstGeom>
          <a:gradFill>
            <a:gsLst>
              <a:gs pos="0">
                <a:srgbClr val="FFFFFF"/>
              </a:gs>
              <a:gs pos="100000">
                <a:srgbClr val="FFFFFF">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cs typeface="MiSans" panose="00000500000000000000" charset="-122"/>
            </a:endParaRPr>
          </a:p>
        </p:txBody>
      </p:sp>
      <p:sp>
        <p:nvSpPr>
          <p:cNvPr id="71" name="任意多边形 34"/>
          <p:cNvSpPr/>
          <p:nvPr>
            <p:custDataLst>
              <p:tags r:id="rId15"/>
            </p:custDataLst>
          </p:nvPr>
        </p:nvSpPr>
        <p:spPr>
          <a:xfrm>
            <a:off x="597435" y="4506389"/>
            <a:ext cx="498750" cy="998220"/>
          </a:xfrm>
          <a:custGeom>
            <a:avLst/>
            <a:gdLst>
              <a:gd name="connsiteX0" fmla="*/ 1240 w 1240"/>
              <a:gd name="connsiteY0" fmla="*/ 2480 h 2480"/>
              <a:gd name="connsiteX1" fmla="*/ 0 w 1240"/>
              <a:gd name="connsiteY1" fmla="*/ 1240 h 2480"/>
              <a:gd name="connsiteX2" fmla="*/ 1240 w 1240"/>
              <a:gd name="connsiteY2" fmla="*/ 0 h 2480"/>
            </a:gdLst>
            <a:ahLst/>
            <a:cxnLst>
              <a:cxn ang="0">
                <a:pos x="connsiteX0" y="connsiteY0"/>
              </a:cxn>
              <a:cxn ang="0">
                <a:pos x="connsiteX1" y="connsiteY1"/>
              </a:cxn>
              <a:cxn ang="0">
                <a:pos x="connsiteX2" y="connsiteY2"/>
              </a:cxn>
            </a:cxnLst>
            <a:rect l="l" t="t" r="r" b="b"/>
            <a:pathLst>
              <a:path w="1240" h="2480">
                <a:moveTo>
                  <a:pt x="1240" y="2480"/>
                </a:moveTo>
                <a:cubicBezTo>
                  <a:pt x="555" y="2480"/>
                  <a:pt x="0" y="1925"/>
                  <a:pt x="0" y="1240"/>
                </a:cubicBezTo>
                <a:cubicBezTo>
                  <a:pt x="0" y="555"/>
                  <a:pt x="555" y="0"/>
                  <a:pt x="1240" y="0"/>
                </a:cubicBezTo>
              </a:path>
            </a:pathLst>
          </a:custGeom>
          <a:noFill/>
          <a:ln w="152400" cap="rnd">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lt1"/>
              </a:solidFill>
              <a:cs typeface="MiSans" panose="00000500000000000000" charset="-122"/>
            </a:endParaRPr>
          </a:p>
        </p:txBody>
      </p:sp>
      <p:sp>
        <p:nvSpPr>
          <p:cNvPr id="72" name="序号"/>
          <p:cNvSpPr txBox="1"/>
          <p:nvPr>
            <p:custDataLst>
              <p:tags r:id="rId16"/>
            </p:custDataLst>
          </p:nvPr>
        </p:nvSpPr>
        <p:spPr>
          <a:xfrm>
            <a:off x="846810" y="4716762"/>
            <a:ext cx="764405" cy="593151"/>
          </a:xfrm>
          <a:prstGeom prst="rect">
            <a:avLst/>
          </a:prstGeom>
          <a:noFill/>
        </p:spPr>
        <p:txBody>
          <a:bodyPr wrap="square" lIns="0" tIns="0" rIns="0" bIns="0" rtlCol="0" anchor="ctr">
            <a:normAutofit/>
          </a:bodyPr>
          <a:lstStyle/>
          <a:p>
            <a:r>
              <a:rPr lang="en-US" sz="3200" dirty="0">
                <a:solidFill>
                  <a:schemeClr val="accent1"/>
                </a:solidFill>
                <a:latin typeface="+mj-ea"/>
                <a:ea typeface="+mj-ea"/>
                <a:cs typeface="MiSans" panose="00000500000000000000" charset="-122"/>
              </a:rPr>
              <a:t>04.</a:t>
            </a:r>
            <a:endParaRPr lang="en-US" sz="3200" dirty="0">
              <a:solidFill>
                <a:schemeClr val="accent1"/>
              </a:solidFill>
              <a:latin typeface="+mj-ea"/>
              <a:ea typeface="+mj-ea"/>
              <a:cs typeface="MiSans" panose="00000500000000000000" charset="-122"/>
            </a:endParaRPr>
          </a:p>
        </p:txBody>
      </p:sp>
      <p:sp>
        <p:nvSpPr>
          <p:cNvPr id="73" name="标题"/>
          <p:cNvSpPr txBox="1"/>
          <p:nvPr>
            <p:custDataLst>
              <p:tags r:id="rId17"/>
            </p:custDataLst>
          </p:nvPr>
        </p:nvSpPr>
        <p:spPr>
          <a:xfrm>
            <a:off x="1643971" y="4534757"/>
            <a:ext cx="2331129" cy="935134"/>
          </a:xfrm>
          <a:prstGeom prst="rect">
            <a:avLst/>
          </a:prstGeom>
          <a:noFill/>
        </p:spPr>
        <p:txBody>
          <a:bodyPr wrap="square" lIns="0" tIns="0" rIns="0" bIns="0" rtlCol="0" anchor="ctr">
            <a:normAutofit/>
          </a:bodyPr>
          <a:lstStyle/>
          <a:p>
            <a:pPr marL="0" indent="0" algn="l">
              <a:lnSpc>
                <a:spcPct val="100000"/>
              </a:lnSpc>
              <a:spcBef>
                <a:spcPts val="0"/>
              </a:spcBef>
              <a:spcAft>
                <a:spcPts val="0"/>
              </a:spcAft>
              <a:buSzPct val="100000"/>
            </a:pPr>
            <a:r>
              <a:rPr lang="zh-CN" altLang="en-US" sz="2400" spc="300">
                <a:solidFill>
                  <a:schemeClr val="tx1">
                    <a:lumMod val="85000"/>
                    <a:lumOff val="15000"/>
                  </a:schemeClr>
                </a:solidFill>
                <a:latin typeface="+mj-ea"/>
                <a:ea typeface="+mj-ea"/>
                <a:cs typeface="MiSans" panose="00000500000000000000" charset="-122"/>
              </a:rPr>
              <a:t>创新</a:t>
            </a:r>
            <a:r>
              <a:rPr lang="en-US" altLang="zh-CN" sz="2400" spc="300">
                <a:solidFill>
                  <a:schemeClr val="tx1">
                    <a:lumMod val="85000"/>
                    <a:lumOff val="15000"/>
                  </a:schemeClr>
                </a:solidFill>
                <a:latin typeface="+mj-ea"/>
                <a:ea typeface="+mj-ea"/>
                <a:cs typeface="MiSans" panose="00000500000000000000" charset="-122"/>
              </a:rPr>
              <a:t>性</a:t>
            </a:r>
            <a:endParaRPr lang="en-US" altLang="zh-CN" sz="2400" spc="300">
              <a:solidFill>
                <a:schemeClr val="tx1">
                  <a:lumMod val="85000"/>
                  <a:lumOff val="15000"/>
                </a:schemeClr>
              </a:solidFill>
              <a:latin typeface="+mj-ea"/>
              <a:ea typeface="+mj-ea"/>
              <a:cs typeface="MiSans" panose="00000500000000000000" charset="-122"/>
            </a:endParaRPr>
          </a:p>
        </p:txBody>
      </p:sp>
      <p:sp>
        <p:nvSpPr>
          <p:cNvPr id="75" name="圆角矩形 32"/>
          <p:cNvSpPr/>
          <p:nvPr>
            <p:custDataLst>
              <p:tags r:id="rId18"/>
            </p:custDataLst>
          </p:nvPr>
        </p:nvSpPr>
        <p:spPr>
          <a:xfrm>
            <a:off x="4236709" y="4537932"/>
            <a:ext cx="3406774" cy="935134"/>
          </a:xfrm>
          <a:prstGeom prst="roundRect">
            <a:avLst>
              <a:gd name="adj" fmla="val 50000"/>
            </a:avLst>
          </a:prstGeom>
          <a:gradFill>
            <a:gsLst>
              <a:gs pos="0">
                <a:srgbClr val="FFFFFF"/>
              </a:gs>
              <a:gs pos="100000">
                <a:srgbClr val="FFFFFF">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cs typeface="MiSans" panose="00000500000000000000" charset="-122"/>
            </a:endParaRPr>
          </a:p>
        </p:txBody>
      </p:sp>
      <p:sp>
        <p:nvSpPr>
          <p:cNvPr id="76" name="任意多边形 34"/>
          <p:cNvSpPr/>
          <p:nvPr>
            <p:custDataLst>
              <p:tags r:id="rId19"/>
            </p:custDataLst>
          </p:nvPr>
        </p:nvSpPr>
        <p:spPr>
          <a:xfrm>
            <a:off x="4265819" y="4506389"/>
            <a:ext cx="498750" cy="998220"/>
          </a:xfrm>
          <a:custGeom>
            <a:avLst/>
            <a:gdLst>
              <a:gd name="connsiteX0" fmla="*/ 1240 w 1240"/>
              <a:gd name="connsiteY0" fmla="*/ 2480 h 2480"/>
              <a:gd name="connsiteX1" fmla="*/ 0 w 1240"/>
              <a:gd name="connsiteY1" fmla="*/ 1240 h 2480"/>
              <a:gd name="connsiteX2" fmla="*/ 1240 w 1240"/>
              <a:gd name="connsiteY2" fmla="*/ 0 h 2480"/>
            </a:gdLst>
            <a:ahLst/>
            <a:cxnLst>
              <a:cxn ang="0">
                <a:pos x="connsiteX0" y="connsiteY0"/>
              </a:cxn>
              <a:cxn ang="0">
                <a:pos x="connsiteX1" y="connsiteY1"/>
              </a:cxn>
              <a:cxn ang="0">
                <a:pos x="connsiteX2" y="connsiteY2"/>
              </a:cxn>
            </a:cxnLst>
            <a:rect l="l" t="t" r="r" b="b"/>
            <a:pathLst>
              <a:path w="1240" h="2480">
                <a:moveTo>
                  <a:pt x="1240" y="2480"/>
                </a:moveTo>
                <a:cubicBezTo>
                  <a:pt x="555" y="2480"/>
                  <a:pt x="0" y="1925"/>
                  <a:pt x="0" y="1240"/>
                </a:cubicBezTo>
                <a:cubicBezTo>
                  <a:pt x="0" y="555"/>
                  <a:pt x="555" y="0"/>
                  <a:pt x="1240" y="0"/>
                </a:cubicBezTo>
              </a:path>
            </a:pathLst>
          </a:custGeom>
          <a:noFill/>
          <a:ln w="152400" cap="rnd">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lt1"/>
              </a:solidFill>
              <a:cs typeface="MiSans" panose="00000500000000000000" charset="-122"/>
            </a:endParaRPr>
          </a:p>
        </p:txBody>
      </p:sp>
      <p:sp>
        <p:nvSpPr>
          <p:cNvPr id="77" name="序号"/>
          <p:cNvSpPr txBox="1"/>
          <p:nvPr>
            <p:custDataLst>
              <p:tags r:id="rId20"/>
            </p:custDataLst>
          </p:nvPr>
        </p:nvSpPr>
        <p:spPr>
          <a:xfrm>
            <a:off x="4515194" y="4716762"/>
            <a:ext cx="764405" cy="593151"/>
          </a:xfrm>
          <a:prstGeom prst="rect">
            <a:avLst/>
          </a:prstGeom>
          <a:noFill/>
        </p:spPr>
        <p:txBody>
          <a:bodyPr wrap="square" lIns="0" tIns="0" rIns="0" bIns="0" rtlCol="0" anchor="ctr">
            <a:normAutofit/>
          </a:bodyPr>
          <a:lstStyle/>
          <a:p>
            <a:r>
              <a:rPr lang="en-US" sz="3200" dirty="0">
                <a:solidFill>
                  <a:schemeClr val="accent1"/>
                </a:solidFill>
                <a:latin typeface="+mj-ea"/>
                <a:ea typeface="+mj-ea"/>
                <a:cs typeface="MiSans" panose="00000500000000000000" charset="-122"/>
              </a:rPr>
              <a:t>05.</a:t>
            </a:r>
            <a:endParaRPr lang="en-US" sz="3200" dirty="0">
              <a:solidFill>
                <a:schemeClr val="accent1"/>
              </a:solidFill>
              <a:latin typeface="+mj-ea"/>
              <a:ea typeface="+mj-ea"/>
              <a:cs typeface="MiSans" panose="00000500000000000000" charset="-122"/>
            </a:endParaRPr>
          </a:p>
        </p:txBody>
      </p:sp>
      <p:sp>
        <p:nvSpPr>
          <p:cNvPr id="78" name="标题"/>
          <p:cNvSpPr txBox="1"/>
          <p:nvPr>
            <p:custDataLst>
              <p:tags r:id="rId21"/>
            </p:custDataLst>
          </p:nvPr>
        </p:nvSpPr>
        <p:spPr>
          <a:xfrm>
            <a:off x="5312355" y="4534757"/>
            <a:ext cx="2331129" cy="935134"/>
          </a:xfrm>
          <a:prstGeom prst="rect">
            <a:avLst/>
          </a:prstGeom>
          <a:noFill/>
        </p:spPr>
        <p:txBody>
          <a:bodyPr wrap="square" lIns="0" tIns="0" rIns="0" bIns="0" rtlCol="0" anchor="ctr">
            <a:normAutofit/>
          </a:bodyPr>
          <a:lstStyle/>
          <a:p>
            <a:pPr marL="0" indent="0" algn="l">
              <a:lnSpc>
                <a:spcPct val="100000"/>
              </a:lnSpc>
              <a:spcBef>
                <a:spcPts val="0"/>
              </a:spcBef>
              <a:spcAft>
                <a:spcPts val="0"/>
              </a:spcAft>
              <a:buSzPct val="100000"/>
            </a:pPr>
            <a:r>
              <a:rPr lang="zh-CN" altLang="en-US" sz="2400" spc="300">
                <a:solidFill>
                  <a:schemeClr val="tx1">
                    <a:lumMod val="85000"/>
                    <a:lumOff val="15000"/>
                  </a:schemeClr>
                </a:solidFill>
                <a:latin typeface="+mj-ea"/>
                <a:ea typeface="+mj-ea"/>
                <a:cs typeface="MiSans" panose="00000500000000000000" charset="-122"/>
              </a:rPr>
              <a:t>公平</a:t>
            </a:r>
            <a:r>
              <a:rPr lang="en-US" altLang="zh-CN" sz="2400" spc="300">
                <a:solidFill>
                  <a:schemeClr val="tx1">
                    <a:lumMod val="85000"/>
                    <a:lumOff val="15000"/>
                  </a:schemeClr>
                </a:solidFill>
                <a:latin typeface="+mj-ea"/>
                <a:ea typeface="+mj-ea"/>
                <a:cs typeface="MiSans" panose="00000500000000000000" charset="-122"/>
              </a:rPr>
              <a:t>性</a:t>
            </a:r>
            <a:endParaRPr lang="en-US" altLang="zh-CN" sz="2400" spc="300">
              <a:solidFill>
                <a:schemeClr val="tx1">
                  <a:lumMod val="85000"/>
                  <a:lumOff val="15000"/>
                </a:schemeClr>
              </a:solidFill>
              <a:latin typeface="+mj-ea"/>
              <a:ea typeface="+mj-ea"/>
              <a:cs typeface="MiSans" panose="00000500000000000000" charset="-122"/>
            </a:endParaRPr>
          </a:p>
        </p:txBody>
      </p:sp>
      <p:sp>
        <p:nvSpPr>
          <p:cNvPr id="82" name="序号"/>
          <p:cNvSpPr txBox="1"/>
          <p:nvPr>
            <p:custDataLst>
              <p:tags r:id="rId22"/>
            </p:custDataLst>
          </p:nvPr>
        </p:nvSpPr>
        <p:spPr>
          <a:xfrm>
            <a:off x="8183578" y="4716762"/>
            <a:ext cx="764405" cy="593151"/>
          </a:xfrm>
          <a:prstGeom prst="rect">
            <a:avLst/>
          </a:prstGeom>
          <a:noFill/>
        </p:spPr>
        <p:txBody>
          <a:bodyPr wrap="square" lIns="0" tIns="0" rIns="0" bIns="0" rtlCol="0" anchor="ctr">
            <a:normAutofit/>
          </a:bodyPr>
          <a:lstStyle/>
          <a:p>
            <a:endParaRPr lang="en-US" sz="3200" dirty="0">
              <a:solidFill>
                <a:schemeClr val="accent1"/>
              </a:solidFill>
              <a:latin typeface="+mj-ea"/>
              <a:ea typeface="+mj-ea"/>
              <a:cs typeface="MiSans" panose="00000500000000000000" charset="-122"/>
            </a:endParaRPr>
          </a:p>
        </p:txBody>
      </p:sp>
    </p:spTree>
    <p:custDataLst>
      <p:tags r:id="rId23"/>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2"/>
          <p:cNvSpPr>
            <a:spLocks noGrp="1"/>
          </p:cNvSpPr>
          <p:nvPr>
            <p:ph type="title" idx="1"/>
            <p:custDataLst>
              <p:tags r:id="rId1"/>
            </p:custDataLst>
          </p:nvPr>
        </p:nvSpPr>
        <p:spPr>
          <a:xfrm>
            <a:off x="608400" y="510610"/>
            <a:ext cx="10969200" cy="705600"/>
          </a:xfrm>
        </p:spPr>
        <p:txBody>
          <a:bodyPr>
            <a:normAutofit/>
          </a:bodyPr>
          <a:lstStyle/>
          <a:p>
            <a:r>
              <a:rPr lang="en-US" altLang="zh-CN" b="1" spc="-5">
                <a:latin typeface="微软雅黑" panose="020B0503020204020204" charset="-122"/>
                <a:cs typeface="微软雅黑" panose="020B0503020204020204" charset="-122"/>
                <a:sym typeface="+mn-ea"/>
              </a:rPr>
              <a:t>01 </a:t>
            </a:r>
            <a:r>
              <a:rPr b="1" spc="-5">
                <a:latin typeface="微软雅黑" panose="020B0503020204020204" charset="-122"/>
                <a:cs typeface="微软雅黑" panose="020B0503020204020204" charset="-122"/>
                <a:sym typeface="+mn-ea"/>
              </a:rPr>
              <a:t>药品基本信息</a:t>
            </a:r>
            <a:endParaRPr lang="zh-CN" altLang="en-US"/>
          </a:p>
        </p:txBody>
      </p:sp>
      <p:graphicFrame>
        <p:nvGraphicFramePr>
          <p:cNvPr id="15" name="表格 14"/>
          <p:cNvGraphicFramePr/>
          <p:nvPr>
            <p:custDataLst>
              <p:tags r:id="rId2"/>
            </p:custDataLst>
          </p:nvPr>
        </p:nvGraphicFramePr>
        <p:xfrm>
          <a:off x="333375" y="1096645"/>
          <a:ext cx="11678920" cy="5299710"/>
        </p:xfrm>
        <a:graphic>
          <a:graphicData uri="http://schemas.openxmlformats.org/drawingml/2006/table">
            <a:tbl>
              <a:tblPr firstRow="1" bandRow="1">
                <a:tableStyleId>{5C22544A-7EE6-4342-B048-85BDC9FD1C3A}</a:tableStyleId>
              </a:tblPr>
              <a:tblGrid>
                <a:gridCol w="614045"/>
                <a:gridCol w="2556510"/>
                <a:gridCol w="8508365"/>
              </a:tblGrid>
              <a:tr h="335280">
                <a:tc>
                  <a:txBody>
                    <a:bodyPr/>
                    <a:lstStyle/>
                    <a:p>
                      <a:pPr algn="ctr">
                        <a:buNone/>
                      </a:pPr>
                      <a:r>
                        <a:rPr lang="zh-CN" altLang="en-US" sz="1600" b="0"/>
                        <a:t>序号</a:t>
                      </a:r>
                      <a:endParaRPr lang="zh-CN" altLang="en-US" sz="1600" b="0"/>
                    </a:p>
                  </a:txBody>
                  <a:tcPr/>
                </a:tc>
                <a:tc>
                  <a:txBody>
                    <a:bodyPr/>
                    <a:lstStyle/>
                    <a:p>
                      <a:pPr algn="l">
                        <a:buNone/>
                      </a:pPr>
                      <a:r>
                        <a:rPr lang="zh-CN" altLang="en-US" sz="1600" b="0"/>
                        <a:t>基本信息标题</a:t>
                      </a:r>
                      <a:endParaRPr lang="zh-CN" altLang="en-US" sz="1600" b="0"/>
                    </a:p>
                  </a:txBody>
                  <a:tcPr/>
                </a:tc>
                <a:tc>
                  <a:txBody>
                    <a:bodyPr/>
                    <a:lstStyle/>
                    <a:p>
                      <a:pPr algn="l">
                        <a:buNone/>
                      </a:pPr>
                      <a:r>
                        <a:rPr lang="zh-CN" altLang="en-US" sz="1600" b="0"/>
                        <a:t>产品信息</a:t>
                      </a:r>
                      <a:endParaRPr lang="zh-CN" altLang="en-US" sz="1600" b="0"/>
                    </a:p>
                  </a:txBody>
                  <a:tcPr/>
                </a:tc>
              </a:tr>
              <a:tr h="354330">
                <a:tc>
                  <a:txBody>
                    <a:bodyPr/>
                    <a:lstStyle/>
                    <a:p>
                      <a:pPr algn="ctr">
                        <a:buNone/>
                      </a:pPr>
                      <a:r>
                        <a:rPr lang="en-US" altLang="zh-CN" sz="1600" b="0">
                          <a:ea typeface="+mn-lt"/>
                        </a:rPr>
                        <a:t>1</a:t>
                      </a:r>
                      <a:endParaRPr lang="en-US" altLang="zh-CN" sz="1600" b="0">
                        <a:ea typeface="+mn-lt"/>
                      </a:endParaRPr>
                    </a:p>
                  </a:txBody>
                  <a:tcPr/>
                </a:tc>
                <a:tc>
                  <a:txBody>
                    <a:bodyPr/>
                    <a:lstStyle/>
                    <a:p>
                      <a:pPr algn="l">
                        <a:buNone/>
                      </a:pPr>
                      <a:r>
                        <a:rPr lang="zh-CN" altLang="en-US" sz="1600" b="0">
                          <a:ea typeface="+mn-lt"/>
                        </a:rPr>
                        <a:t>药品通用名</a:t>
                      </a:r>
                      <a:endParaRPr lang="zh-CN" altLang="en-US" sz="1600" b="0">
                        <a:ea typeface="+mn-lt"/>
                      </a:endParaRPr>
                    </a:p>
                  </a:txBody>
                  <a:tcPr/>
                </a:tc>
                <a:tc>
                  <a:txBody>
                    <a:bodyPr/>
                    <a:lstStyle/>
                    <a:p>
                      <a:pPr algn="l">
                        <a:buNone/>
                      </a:pPr>
                      <a:r>
                        <a:rPr lang="zh-CN" altLang="en-US" sz="1600" b="0">
                          <a:ea typeface="+mn-lt"/>
                        </a:rPr>
                        <a:t>枸橼酸西地那非片</a:t>
                      </a:r>
                      <a:endParaRPr lang="zh-CN" altLang="en-US" sz="1600" b="0">
                        <a:ea typeface="+mn-lt"/>
                      </a:endParaRPr>
                    </a:p>
                  </a:txBody>
                  <a:tcPr/>
                </a:tc>
              </a:tr>
              <a:tr h="335280">
                <a:tc>
                  <a:txBody>
                    <a:bodyPr/>
                    <a:lstStyle/>
                    <a:p>
                      <a:pPr algn="ctr">
                        <a:buNone/>
                      </a:pPr>
                      <a:r>
                        <a:rPr lang="en-US" altLang="zh-CN" sz="1600" b="0">
                          <a:ea typeface="+mn-lt"/>
                        </a:rPr>
                        <a:t>2</a:t>
                      </a:r>
                      <a:endParaRPr lang="en-US" altLang="zh-CN" sz="1600" b="0">
                        <a:ea typeface="+mn-lt"/>
                      </a:endParaRPr>
                    </a:p>
                  </a:txBody>
                  <a:tcPr/>
                </a:tc>
                <a:tc>
                  <a:txBody>
                    <a:bodyPr/>
                    <a:lstStyle/>
                    <a:p>
                      <a:pPr algn="l">
                        <a:buNone/>
                      </a:pPr>
                      <a:r>
                        <a:rPr lang="zh-CN" altLang="en-US" sz="1600" b="0">
                          <a:ea typeface="+mn-lt"/>
                        </a:rPr>
                        <a:t>注册规格</a:t>
                      </a:r>
                      <a:endParaRPr lang="zh-CN" altLang="en-US" sz="1600" b="0">
                        <a:ea typeface="+mn-lt"/>
                      </a:endParaRPr>
                    </a:p>
                  </a:txBody>
                  <a:tcPr/>
                </a:tc>
                <a:tc>
                  <a:txBody>
                    <a:bodyPr/>
                    <a:lstStyle/>
                    <a:p>
                      <a:pPr algn="l">
                        <a:buNone/>
                      </a:pPr>
                      <a:r>
                        <a:rPr lang="en-US" altLang="zh-CN" sz="1600" b="0">
                          <a:ea typeface="+mn-lt"/>
                          <a:cs typeface="+mn-lt"/>
                        </a:rPr>
                        <a:t>20mg（以C22H30N6O4S计</a:t>
                      </a:r>
                      <a:r>
                        <a:rPr lang="zh-CN" altLang="en-US" sz="1600" b="0">
                          <a:ea typeface="+mn-lt"/>
                          <a:cs typeface="+mn-lt"/>
                        </a:rPr>
                        <a:t>）</a:t>
                      </a:r>
                      <a:endParaRPr lang="zh-CN" altLang="en-US" sz="1600" b="0">
                        <a:ea typeface="+mn-lt"/>
                        <a:cs typeface="+mn-lt"/>
                      </a:endParaRPr>
                    </a:p>
                  </a:txBody>
                  <a:tcPr/>
                </a:tc>
              </a:tr>
              <a:tr h="386715">
                <a:tc>
                  <a:txBody>
                    <a:bodyPr/>
                    <a:lstStyle/>
                    <a:p>
                      <a:pPr algn="ctr">
                        <a:buNone/>
                      </a:pPr>
                      <a:r>
                        <a:rPr lang="en-US" altLang="zh-CN" sz="1600" b="0">
                          <a:ea typeface="+mn-lt"/>
                        </a:rPr>
                        <a:t>3</a:t>
                      </a:r>
                      <a:endParaRPr lang="en-US" altLang="zh-CN" sz="1600" b="0">
                        <a:ea typeface="+mn-lt"/>
                      </a:endParaRPr>
                    </a:p>
                  </a:txBody>
                  <a:tcPr/>
                </a:tc>
                <a:tc>
                  <a:txBody>
                    <a:bodyPr/>
                    <a:lstStyle/>
                    <a:p>
                      <a:pPr algn="l">
                        <a:buNone/>
                      </a:pPr>
                      <a:r>
                        <a:rPr lang="zh-CN" altLang="en-US" sz="1600" b="0">
                          <a:ea typeface="+mn-lt"/>
                        </a:rPr>
                        <a:t>中国大陆首次上市时间</a:t>
                      </a:r>
                      <a:endParaRPr lang="zh-CN" altLang="en-US" sz="1600" b="0">
                        <a:ea typeface="+mn-lt"/>
                      </a:endParaRPr>
                    </a:p>
                  </a:txBody>
                  <a:tcPr/>
                </a:tc>
                <a:tc>
                  <a:txBody>
                    <a:bodyPr/>
                    <a:lstStyle/>
                    <a:p>
                      <a:pPr algn="l">
                        <a:buNone/>
                      </a:pPr>
                      <a:r>
                        <a:rPr lang="en-US" altLang="zh-CN" sz="1600" b="0" dirty="0">
                          <a:ea typeface="+mn-lt"/>
                          <a:cs typeface="+mn-lt"/>
                        </a:rPr>
                        <a:t>2020</a:t>
                      </a:r>
                      <a:r>
                        <a:rPr lang="zh-CN" altLang="en-US" sz="1600" b="0" dirty="0">
                          <a:ea typeface="+mn-lt"/>
                          <a:cs typeface="+mn-lt"/>
                        </a:rPr>
                        <a:t>年</a:t>
                      </a:r>
                      <a:r>
                        <a:rPr lang="en-US" altLang="zh-CN" sz="1600" b="0" dirty="0">
                          <a:ea typeface="+mn-lt"/>
                          <a:cs typeface="+mn-lt"/>
                        </a:rPr>
                        <a:t>2</a:t>
                      </a:r>
                      <a:r>
                        <a:rPr lang="zh-CN" altLang="en-US" sz="1600" b="0" dirty="0">
                          <a:ea typeface="+mn-lt"/>
                          <a:cs typeface="+mn-lt"/>
                        </a:rPr>
                        <a:t>月</a:t>
                      </a:r>
                      <a:r>
                        <a:rPr lang="en-US" altLang="zh-CN" sz="1600" b="0" dirty="0">
                          <a:ea typeface="+mn-lt"/>
                          <a:cs typeface="+mn-lt"/>
                        </a:rPr>
                        <a:t>5</a:t>
                      </a:r>
                      <a:r>
                        <a:rPr lang="zh-CN" altLang="en-US" sz="1600" b="0" dirty="0">
                          <a:ea typeface="+mn-lt"/>
                          <a:cs typeface="+mn-lt"/>
                        </a:rPr>
                        <a:t>日（辉瑞）；</a:t>
                      </a:r>
                      <a:r>
                        <a:rPr lang="en-US" altLang="zh-CN" sz="1600" b="0" dirty="0">
                          <a:ea typeface="+mn-lt"/>
                          <a:cs typeface="+mn-lt"/>
                        </a:rPr>
                        <a:t>2021</a:t>
                      </a:r>
                      <a:r>
                        <a:rPr lang="zh-CN" altLang="en-US" sz="1600" b="0" dirty="0">
                          <a:ea typeface="+mn-lt"/>
                          <a:cs typeface="+mn-lt"/>
                        </a:rPr>
                        <a:t>年</a:t>
                      </a:r>
                      <a:r>
                        <a:rPr lang="en-US" altLang="zh-CN" sz="1600" b="0" dirty="0">
                          <a:ea typeface="+mn-lt"/>
                          <a:cs typeface="+mn-lt"/>
                        </a:rPr>
                        <a:t>3</a:t>
                      </a:r>
                      <a:r>
                        <a:rPr lang="zh-CN" altLang="en-US" sz="1600" b="0" dirty="0">
                          <a:ea typeface="+mn-lt"/>
                          <a:cs typeface="+mn-lt"/>
                        </a:rPr>
                        <a:t>月</a:t>
                      </a:r>
                      <a:r>
                        <a:rPr lang="en-US" altLang="zh-CN" sz="1600" b="0" dirty="0">
                          <a:ea typeface="+mn-lt"/>
                          <a:cs typeface="+mn-lt"/>
                        </a:rPr>
                        <a:t>2</a:t>
                      </a:r>
                      <a:r>
                        <a:rPr lang="zh-CN" altLang="en-US" sz="1600" b="0" dirty="0">
                          <a:ea typeface="+mn-lt"/>
                          <a:cs typeface="+mn-lt"/>
                        </a:rPr>
                        <a:t>日（我司获批）</a:t>
                      </a:r>
                      <a:endParaRPr lang="zh-CN" altLang="en-US" sz="1600" b="0" dirty="0">
                        <a:ea typeface="+mn-lt"/>
                        <a:cs typeface="+mn-lt"/>
                      </a:endParaRPr>
                    </a:p>
                  </a:txBody>
                  <a:tcPr/>
                </a:tc>
              </a:tr>
              <a:tr h="636905">
                <a:tc>
                  <a:txBody>
                    <a:bodyPr/>
                    <a:lstStyle/>
                    <a:p>
                      <a:pPr algn="ctr">
                        <a:buNone/>
                      </a:pPr>
                      <a:r>
                        <a:rPr lang="en-US" altLang="zh-CN" sz="1600" b="0">
                          <a:ea typeface="+mn-lt"/>
                        </a:rPr>
                        <a:t>4</a:t>
                      </a:r>
                      <a:endParaRPr lang="en-US" altLang="zh-CN" sz="1600" b="0">
                        <a:ea typeface="+mn-lt"/>
                      </a:endParaRPr>
                    </a:p>
                  </a:txBody>
                  <a:tcPr/>
                </a:tc>
                <a:tc>
                  <a:txBody>
                    <a:bodyPr/>
                    <a:lstStyle/>
                    <a:p>
                      <a:pPr algn="l">
                        <a:buNone/>
                      </a:pPr>
                      <a:r>
                        <a:rPr lang="zh-CN" altLang="en-US" sz="1600" b="0">
                          <a:ea typeface="+mn-lt"/>
                        </a:rPr>
                        <a:t>目前大陆地区同通用名药品上市情况</a:t>
                      </a:r>
                      <a:endParaRPr lang="zh-CN" altLang="en-US" sz="1600" b="0">
                        <a:ea typeface="+mn-lt"/>
                      </a:endParaRPr>
                    </a:p>
                  </a:txBody>
                  <a:tcPr/>
                </a:tc>
                <a:tc>
                  <a:txBody>
                    <a:bodyPr/>
                    <a:lstStyle/>
                    <a:p>
                      <a:pPr algn="l">
                        <a:buNone/>
                      </a:pPr>
                      <a:r>
                        <a:rPr sz="1600" b="0">
                          <a:ea typeface="+mn-lt"/>
                          <a:cs typeface="+mn-lt"/>
                          <a:sym typeface="+mn-ea"/>
                        </a:rPr>
                        <a:t>国产+进口药品共20个药品上市持有人37个批文。</a:t>
                      </a:r>
                      <a:endParaRPr sz="1600" b="0">
                        <a:ea typeface="+mn-lt"/>
                        <a:cs typeface="+mn-lt"/>
                        <a:sym typeface="+mn-ea"/>
                      </a:endParaRPr>
                    </a:p>
                    <a:p>
                      <a:pPr algn="l">
                        <a:buNone/>
                      </a:pPr>
                      <a:r>
                        <a:rPr sz="1600" b="0">
                          <a:ea typeface="+mn-lt"/>
                          <a:cs typeface="+mn-lt"/>
                          <a:sym typeface="+mn-ea"/>
                        </a:rPr>
                        <a:t>其中注册规格同为20mg、获批适应症同为成人PAH的批文数量：原研药1个（Upjohn EESV）、仿制药3个（亚邦、朗圣、齐鲁）</a:t>
                      </a:r>
                      <a:endParaRPr sz="1600" b="0">
                        <a:ea typeface="+mn-lt"/>
                        <a:cs typeface="+mn-lt"/>
                        <a:sym typeface="+mn-ea"/>
                      </a:endParaRPr>
                    </a:p>
                  </a:txBody>
                  <a:tcPr/>
                </a:tc>
              </a:tr>
              <a:tr h="462915">
                <a:tc>
                  <a:txBody>
                    <a:bodyPr/>
                    <a:lstStyle/>
                    <a:p>
                      <a:pPr algn="ctr">
                        <a:buNone/>
                      </a:pPr>
                      <a:r>
                        <a:rPr lang="en-US" altLang="zh-CN" sz="1600" b="0">
                          <a:ea typeface="+mn-lt"/>
                        </a:rPr>
                        <a:t>5</a:t>
                      </a:r>
                      <a:endParaRPr lang="en-US" altLang="zh-CN" sz="1600" b="0">
                        <a:ea typeface="+mn-lt"/>
                      </a:endParaRPr>
                    </a:p>
                  </a:txBody>
                  <a:tcPr/>
                </a:tc>
                <a:tc>
                  <a:txBody>
                    <a:bodyPr/>
                    <a:lstStyle/>
                    <a:p>
                      <a:pPr algn="l">
                        <a:buNone/>
                      </a:pPr>
                      <a:r>
                        <a:rPr lang="zh-CN" altLang="en-US" sz="1600" b="0">
                          <a:ea typeface="+mn-lt"/>
                          <a:cs typeface="+mn-lt"/>
                        </a:rPr>
                        <a:t>全球首个上市国家</a:t>
                      </a:r>
                      <a:r>
                        <a:rPr lang="en-US" altLang="zh-CN" sz="1600" b="0">
                          <a:ea typeface="+mn-lt"/>
                          <a:cs typeface="+mn-lt"/>
                        </a:rPr>
                        <a:t>/</a:t>
                      </a:r>
                      <a:r>
                        <a:rPr lang="zh-CN" altLang="en-US" sz="1600" b="0">
                          <a:ea typeface="+mn-lt"/>
                          <a:cs typeface="+mn-lt"/>
                        </a:rPr>
                        <a:t>地区及上市时间</a:t>
                      </a:r>
                      <a:endParaRPr lang="zh-CN" altLang="en-US" sz="1600" b="0">
                        <a:ea typeface="+mn-lt"/>
                        <a:cs typeface="+mn-lt"/>
                      </a:endParaRPr>
                    </a:p>
                  </a:txBody>
                  <a:tcPr/>
                </a:tc>
                <a:tc>
                  <a:txBody>
                    <a:bodyPr/>
                    <a:lstStyle/>
                    <a:p>
                      <a:pPr algn="l">
                        <a:buNone/>
                      </a:pPr>
                      <a:r>
                        <a:rPr lang="zh-CN" altLang="en-US" sz="1600" b="0">
                          <a:ea typeface="+mn-lt"/>
                          <a:cs typeface="+mn-lt"/>
                        </a:rPr>
                        <a:t>美国</a:t>
                      </a:r>
                      <a:r>
                        <a:rPr lang="en-US" altLang="zh-CN" sz="1600" b="0">
                          <a:ea typeface="+mn-lt"/>
                          <a:cs typeface="+mn-lt"/>
                        </a:rPr>
                        <a:t>2005</a:t>
                      </a:r>
                      <a:r>
                        <a:rPr lang="zh-CN" altLang="en-US" sz="1600" b="0">
                          <a:ea typeface="+mn-lt"/>
                          <a:cs typeface="+mn-lt"/>
                        </a:rPr>
                        <a:t>年</a:t>
                      </a:r>
                      <a:r>
                        <a:rPr lang="en-US" altLang="zh-CN" sz="1600" b="0">
                          <a:ea typeface="+mn-lt"/>
                          <a:cs typeface="+mn-lt"/>
                        </a:rPr>
                        <a:t>6</a:t>
                      </a:r>
                      <a:r>
                        <a:rPr lang="zh-CN" altLang="en-US" sz="1600" b="0">
                          <a:ea typeface="+mn-lt"/>
                          <a:cs typeface="+mn-lt"/>
                        </a:rPr>
                        <a:t>月</a:t>
                      </a:r>
                      <a:endParaRPr lang="zh-CN" altLang="en-US" sz="1600" b="0">
                        <a:ea typeface="+mn-lt"/>
                        <a:cs typeface="+mn-lt"/>
                      </a:endParaRPr>
                    </a:p>
                  </a:txBody>
                  <a:tcPr/>
                </a:tc>
              </a:tr>
              <a:tr h="332740">
                <a:tc>
                  <a:txBody>
                    <a:bodyPr/>
                    <a:lstStyle/>
                    <a:p>
                      <a:pPr algn="ctr">
                        <a:buNone/>
                      </a:pPr>
                      <a:r>
                        <a:rPr lang="en-US" altLang="zh-CN" sz="1600" b="0">
                          <a:ea typeface="+mn-lt"/>
                        </a:rPr>
                        <a:t>6</a:t>
                      </a:r>
                      <a:endParaRPr lang="en-US" altLang="zh-CN" sz="1600" b="0">
                        <a:ea typeface="+mn-lt"/>
                      </a:endParaRPr>
                    </a:p>
                  </a:txBody>
                  <a:tcPr/>
                </a:tc>
                <a:tc>
                  <a:txBody>
                    <a:bodyPr/>
                    <a:lstStyle/>
                    <a:p>
                      <a:pPr algn="l">
                        <a:buNone/>
                      </a:pPr>
                      <a:r>
                        <a:rPr lang="zh-CN" altLang="en-US" sz="1600" b="0">
                          <a:ea typeface="+mn-lt"/>
                          <a:cs typeface="+mn-lt"/>
                        </a:rPr>
                        <a:t>是否为</a:t>
                      </a:r>
                      <a:r>
                        <a:rPr lang="en-US" altLang="zh-CN" sz="1600" b="0">
                          <a:ea typeface="+mn-lt"/>
                          <a:cs typeface="+mn-lt"/>
                        </a:rPr>
                        <a:t>OTC</a:t>
                      </a:r>
                      <a:r>
                        <a:rPr lang="zh-CN" altLang="en-US" sz="1600" b="0">
                          <a:ea typeface="+mn-lt"/>
                          <a:cs typeface="+mn-lt"/>
                        </a:rPr>
                        <a:t>药品</a:t>
                      </a:r>
                      <a:endParaRPr lang="zh-CN" altLang="en-US" sz="1600" b="0">
                        <a:ea typeface="+mn-lt"/>
                        <a:cs typeface="+mn-lt"/>
                      </a:endParaRPr>
                    </a:p>
                  </a:txBody>
                  <a:tcPr/>
                </a:tc>
                <a:tc>
                  <a:txBody>
                    <a:bodyPr/>
                    <a:lstStyle/>
                    <a:p>
                      <a:pPr algn="l">
                        <a:buNone/>
                      </a:pPr>
                      <a:r>
                        <a:rPr lang="zh-CN" altLang="en-US" sz="1600" b="0">
                          <a:ea typeface="+mn-lt"/>
                        </a:rPr>
                        <a:t>否</a:t>
                      </a:r>
                      <a:endParaRPr lang="zh-CN" altLang="en-US" sz="1600" b="0">
                        <a:ea typeface="+mn-lt"/>
                      </a:endParaRPr>
                    </a:p>
                  </a:txBody>
                  <a:tcPr/>
                </a:tc>
              </a:tr>
              <a:tr h="636905">
                <a:tc>
                  <a:txBody>
                    <a:bodyPr/>
                    <a:lstStyle/>
                    <a:p>
                      <a:pPr algn="ctr">
                        <a:buNone/>
                      </a:pPr>
                      <a:r>
                        <a:rPr lang="en-US" altLang="zh-CN" sz="1600" b="0">
                          <a:ea typeface="+mn-lt"/>
                        </a:rPr>
                        <a:t>7</a:t>
                      </a:r>
                      <a:endParaRPr lang="en-US" altLang="zh-CN" sz="1600" b="0">
                        <a:ea typeface="+mn-lt"/>
                      </a:endParaRPr>
                    </a:p>
                  </a:txBody>
                  <a:tcPr/>
                </a:tc>
                <a:tc>
                  <a:txBody>
                    <a:bodyPr/>
                    <a:lstStyle/>
                    <a:p>
                      <a:pPr algn="l">
                        <a:buNone/>
                      </a:pPr>
                      <a:r>
                        <a:rPr lang="zh-CN" altLang="en-US" sz="1600" dirty="0">
                          <a:solidFill>
                            <a:schemeClr val="tx1"/>
                          </a:solidFill>
                          <a:ea typeface="+mn-lt"/>
                          <a:sym typeface="+mn-ea"/>
                        </a:rPr>
                        <a:t>适应症</a:t>
                      </a:r>
                      <a:endParaRPr lang="zh-CN" altLang="en-US" sz="1600" b="0" dirty="0">
                        <a:solidFill>
                          <a:schemeClr val="tx1"/>
                        </a:solidFill>
                        <a:ea typeface="+mn-lt"/>
                        <a:sym typeface="+mn-ea"/>
                      </a:endParaRPr>
                    </a:p>
                  </a:txBody>
                  <a:tcPr/>
                </a:tc>
                <a:tc>
                  <a:txBody>
                    <a:bodyPr/>
                    <a:lstStyle/>
                    <a:p>
                      <a:pPr>
                        <a:buNone/>
                      </a:pPr>
                      <a:r>
                        <a:rPr lang="zh-CN" altLang="en-US" sz="1600" b="0">
                          <a:ea typeface="+mn-lt"/>
                          <a:cs typeface="+mn-lt"/>
                        </a:rPr>
                        <a:t>本品适用于治疗成人肺动脉高压（PAH，WHO第1组），以改善运动能力和延缓临床恶化。已在依前列醇治疗基础上加用本品的临床研究中证明了临床恶化的延缓效应。</a:t>
                      </a:r>
                      <a:endParaRPr lang="zh-CN" altLang="en-US" sz="1600" b="0">
                        <a:ea typeface="+mn-lt"/>
                        <a:cs typeface="+mn-lt"/>
                      </a:endParaRPr>
                    </a:p>
                    <a:p>
                      <a:pPr>
                        <a:buNone/>
                      </a:pPr>
                      <a:r>
                        <a:rPr lang="zh-CN" altLang="en-US" sz="1600" b="0">
                          <a:ea typeface="+mn-lt"/>
                          <a:cs typeface="+mn-lt"/>
                        </a:rPr>
                        <a:t>证明有效性的研究主要纳入的患者为WHO功能分级II-III级的特发性PAH (71%)、与结缔组织病相关的PAH (25%)。</a:t>
                      </a:r>
                      <a:endParaRPr lang="zh-CN" altLang="en-US" sz="1600" b="0">
                        <a:ea typeface="+mn-lt"/>
                        <a:cs typeface="+mn-lt"/>
                      </a:endParaRPr>
                    </a:p>
                  </a:txBody>
                  <a:tcPr/>
                </a:tc>
              </a:tr>
              <a:tr h="0">
                <a:tc>
                  <a:txBody>
                    <a:bodyPr/>
                    <a:lstStyle/>
                    <a:p>
                      <a:pPr algn="ctr">
                        <a:buNone/>
                      </a:pPr>
                      <a:r>
                        <a:rPr lang="en-US" altLang="zh-CN" sz="1600" b="0">
                          <a:ea typeface="+mn-lt"/>
                        </a:rPr>
                        <a:t>8</a:t>
                      </a:r>
                      <a:endParaRPr lang="en-US" altLang="zh-CN" sz="1600" b="0">
                        <a:ea typeface="+mn-lt"/>
                      </a:endParaRPr>
                    </a:p>
                  </a:txBody>
                  <a:tcPr/>
                </a:tc>
                <a:tc>
                  <a:txBody>
                    <a:bodyPr/>
                    <a:lstStyle/>
                    <a:p>
                      <a:pPr algn="l">
                        <a:buNone/>
                      </a:pPr>
                      <a:r>
                        <a:rPr lang="zh-CN" altLang="en-US" sz="1600" b="0" dirty="0">
                          <a:solidFill>
                            <a:schemeClr val="tx1"/>
                          </a:solidFill>
                          <a:ea typeface="+mn-lt"/>
                          <a:sym typeface="+mn-ea"/>
                        </a:rPr>
                        <a:t>弥补未满足的治疗需求情况</a:t>
                      </a:r>
                      <a:endParaRPr lang="zh-CN" altLang="en-US" sz="1600" b="0" dirty="0">
                        <a:solidFill>
                          <a:schemeClr val="tx1"/>
                        </a:solidFill>
                        <a:ea typeface="+mn-lt"/>
                        <a:sym typeface="+mn-ea"/>
                      </a:endParaRPr>
                    </a:p>
                  </a:txBody>
                  <a:tcPr/>
                </a:tc>
                <a:tc>
                  <a:txBody>
                    <a:bodyPr/>
                    <a:lstStyle/>
                    <a:p>
                      <a:pPr marL="0" marR="0" lvl="0" indent="0" algn="l" defTabSz="914400" rtl="0" eaLnBrk="1" fontAlgn="auto" latinLnBrk="0" hangingPunct="1">
                        <a:lnSpc>
                          <a:spcPct val="90000"/>
                        </a:lnSpc>
                        <a:spcBef>
                          <a:spcPts val="0"/>
                        </a:spcBef>
                        <a:spcAft>
                          <a:spcPts val="0"/>
                        </a:spcAft>
                        <a:buClrTx/>
                        <a:buSzTx/>
                        <a:buFontTx/>
                        <a:buNone/>
                        <a:defRPr/>
                      </a:pPr>
                      <a:r>
                        <a:rPr lang="en-US" altLang="zh-CN" sz="1600" b="0" dirty="0">
                          <a:ea typeface="+mn-lt"/>
                          <a:sym typeface="+mn-ea"/>
                        </a:rPr>
                        <a:t>《</a:t>
                      </a:r>
                      <a:r>
                        <a:rPr lang="zh-CN" altLang="en-US" sz="1600" b="0" dirty="0">
                          <a:ea typeface="+mn-lt"/>
                          <a:sym typeface="+mn-ea"/>
                        </a:rPr>
                        <a:t>中国肺高血压诊断和治疗指南（</a:t>
                      </a:r>
                      <a:r>
                        <a:rPr lang="en-US" altLang="zh-CN" sz="1600" b="0" dirty="0">
                          <a:ea typeface="+mn-lt"/>
                          <a:sym typeface="+mn-ea"/>
                        </a:rPr>
                        <a:t>2021</a:t>
                      </a:r>
                      <a:r>
                        <a:rPr lang="zh-CN" altLang="en-US" sz="1600" b="0" dirty="0">
                          <a:ea typeface="+mn-lt"/>
                          <a:sym typeface="+mn-ea"/>
                        </a:rPr>
                        <a:t>年版）</a:t>
                      </a:r>
                      <a:r>
                        <a:rPr lang="en-US" altLang="zh-CN" sz="1600" b="0" dirty="0">
                          <a:ea typeface="+mn-lt"/>
                          <a:sym typeface="+mn-ea"/>
                        </a:rPr>
                        <a:t>》</a:t>
                      </a:r>
                      <a:r>
                        <a:rPr lang="zh-CN" altLang="en-US" sz="1600" b="0" dirty="0">
                          <a:ea typeface="+mn-lt"/>
                          <a:sym typeface="+mn-ea"/>
                        </a:rPr>
                        <a:t>和</a:t>
                      </a:r>
                      <a:r>
                        <a:rPr lang="en-US" altLang="zh-CN" sz="1600" b="0" dirty="0">
                          <a:ea typeface="+mn-lt"/>
                          <a:sym typeface="+mn-ea"/>
                        </a:rPr>
                        <a:t>《</a:t>
                      </a:r>
                      <a:r>
                        <a:rPr lang="zh-CN" altLang="en-US" sz="1600" b="0" dirty="0">
                          <a:ea typeface="+mn-lt"/>
                          <a:sym typeface="+mn-ea"/>
                        </a:rPr>
                        <a:t>中国肺动脉高压诊治临床路径</a:t>
                      </a:r>
                      <a:r>
                        <a:rPr lang="en-US" altLang="zh-CN" sz="1600" b="0" dirty="0">
                          <a:ea typeface="+mn-lt"/>
                          <a:sym typeface="+mn-ea"/>
                        </a:rPr>
                        <a:t>》</a:t>
                      </a:r>
                      <a:r>
                        <a:rPr lang="zh-CN" altLang="en-US" sz="1600" b="0" dirty="0">
                          <a:ea typeface="+mn-lt"/>
                          <a:sym typeface="+mn-ea"/>
                        </a:rPr>
                        <a:t>（</a:t>
                      </a:r>
                      <a:r>
                        <a:rPr lang="en-US" altLang="zh-CN" sz="1600" b="0" dirty="0">
                          <a:ea typeface="+mn-lt"/>
                          <a:sym typeface="+mn-ea"/>
                        </a:rPr>
                        <a:t>2023</a:t>
                      </a:r>
                      <a:r>
                        <a:rPr lang="zh-CN" altLang="en-US" sz="1600" b="0" dirty="0">
                          <a:ea typeface="+mn-lt"/>
                          <a:sym typeface="+mn-ea"/>
                        </a:rPr>
                        <a:t>）中均推荐</a:t>
                      </a:r>
                      <a:r>
                        <a:rPr lang="zh-CN" altLang="en-US" sz="1600" b="0" kern="1200" dirty="0">
                          <a:solidFill>
                            <a:schemeClr val="dk1"/>
                          </a:solidFill>
                          <a:latin typeface="+mn-lt"/>
                          <a:ea typeface="+mn-lt"/>
                          <a:cs typeface="+mn-cs"/>
                        </a:rPr>
                        <a:t>低或中危状态的</a:t>
                      </a:r>
                      <a:r>
                        <a:rPr lang="en-US" altLang="zh-CN" sz="1600" b="0" kern="1200" dirty="0">
                          <a:solidFill>
                            <a:schemeClr val="dk1"/>
                          </a:solidFill>
                          <a:latin typeface="+mn-lt"/>
                          <a:ea typeface="+mn-lt"/>
                          <a:cs typeface="+mn-cs"/>
                        </a:rPr>
                        <a:t>PAH</a:t>
                      </a:r>
                      <a:r>
                        <a:rPr lang="zh-CN" altLang="en-US" sz="1600" b="0" kern="1200" dirty="0">
                          <a:solidFill>
                            <a:schemeClr val="dk1"/>
                          </a:solidFill>
                          <a:latin typeface="+mn-lt"/>
                          <a:ea typeface="+mn-lt"/>
                          <a:cs typeface="+mn-cs"/>
                        </a:rPr>
                        <a:t>患者，起始联合不同通路靶向药物治疗。西地那非是国内获批的一氧化氮通路的唯一一个</a:t>
                      </a:r>
                      <a:r>
                        <a:rPr lang="en-US" altLang="zh-CN" sz="1600" b="0" kern="1200" dirty="0">
                          <a:solidFill>
                            <a:schemeClr val="dk1"/>
                          </a:solidFill>
                          <a:latin typeface="+mn-lt"/>
                          <a:ea typeface="+mn-lt"/>
                          <a:cs typeface="+mn-cs"/>
                        </a:rPr>
                        <a:t>PDE5</a:t>
                      </a:r>
                      <a:r>
                        <a:rPr lang="zh-CN" altLang="en-US" sz="1600" b="0" kern="1200" dirty="0">
                          <a:solidFill>
                            <a:schemeClr val="dk1"/>
                          </a:solidFill>
                          <a:latin typeface="+mn-lt"/>
                          <a:ea typeface="+mn-lt"/>
                          <a:cs typeface="+mn-cs"/>
                        </a:rPr>
                        <a:t>抑制剂。</a:t>
                      </a:r>
                      <a:endParaRPr lang="zh-CN" altLang="en-US" sz="1600" b="0" kern="1200" dirty="0">
                        <a:solidFill>
                          <a:schemeClr val="dk1"/>
                        </a:solidFill>
                        <a:latin typeface="+mn-lt"/>
                        <a:ea typeface="+mn-lt"/>
                        <a:cs typeface="+mn-cs"/>
                        <a:sym typeface="+mn-ea"/>
                      </a:endParaRPr>
                    </a:p>
                  </a:txBody>
                  <a:tcPr/>
                </a:tc>
              </a:tr>
              <a:tr h="0">
                <a:tc>
                  <a:txBody>
                    <a:bodyPr/>
                    <a:p>
                      <a:pPr algn="ctr">
                        <a:buNone/>
                      </a:pPr>
                      <a:r>
                        <a:rPr lang="en-US" altLang="zh-CN" sz="1600" b="0">
                          <a:ea typeface="+mn-lt"/>
                        </a:rPr>
                        <a:t>9</a:t>
                      </a:r>
                      <a:endParaRPr lang="en-US" altLang="zh-CN" sz="1600" b="0">
                        <a:ea typeface="+mn-lt"/>
                      </a:endParaRPr>
                    </a:p>
                  </a:txBody>
                  <a:tcPr/>
                </a:tc>
                <a:tc>
                  <a:txBody>
                    <a:bodyPr/>
                    <a:p>
                      <a:pPr algn="l">
                        <a:buNone/>
                      </a:pPr>
                      <a:r>
                        <a:rPr lang="zh-CN" altLang="en-US" sz="1600" b="0">
                          <a:solidFill>
                            <a:schemeClr val="tx1"/>
                          </a:solidFill>
                          <a:ea typeface="+mn-lt"/>
                        </a:rPr>
                        <a:t>年发病患者</a:t>
                      </a:r>
                      <a:endParaRPr lang="zh-CN" altLang="en-US" sz="1600" b="0">
                        <a:solidFill>
                          <a:schemeClr val="tx1"/>
                        </a:solidFill>
                        <a:ea typeface="+mn-lt"/>
                      </a:endParaRPr>
                    </a:p>
                    <a:p>
                      <a:pPr algn="l">
                        <a:buNone/>
                      </a:pPr>
                      <a:r>
                        <a:rPr lang="zh-CN" altLang="en-US" sz="1600" b="0">
                          <a:solidFill>
                            <a:schemeClr val="tx1"/>
                          </a:solidFill>
                          <a:ea typeface="+mn-lt"/>
                        </a:rPr>
                        <a:t>总数</a:t>
                      </a:r>
                      <a:endParaRPr lang="zh-CN" altLang="en-US" sz="1600" b="0">
                        <a:solidFill>
                          <a:schemeClr val="tx1"/>
                        </a:solidFill>
                        <a:ea typeface="+mn-lt"/>
                      </a:endParaRPr>
                    </a:p>
                  </a:txBody>
                  <a:tcPr/>
                </a:tc>
                <a:tc>
                  <a:txBody>
                    <a:bodyPr/>
                    <a:p>
                      <a:pPr algn="l">
                        <a:buNone/>
                      </a:pPr>
                      <a:r>
                        <a:rPr lang="zh-CN" altLang="en-US" sz="1600" b="0" dirty="0">
                          <a:ea typeface="+mn-lt"/>
                          <a:cs typeface="+mn-lt"/>
                        </a:rPr>
                        <a:t> 成人</a:t>
                      </a:r>
                      <a:r>
                        <a:rPr lang="en-US" altLang="zh-CN" sz="1600" b="0" dirty="0">
                          <a:ea typeface="+mn-lt"/>
                          <a:cs typeface="+mn-lt"/>
                        </a:rPr>
                        <a:t>PAH </a:t>
                      </a:r>
                      <a:r>
                        <a:rPr lang="zh-CN" altLang="en-US" sz="1600" b="0" dirty="0">
                          <a:ea typeface="+mn-lt"/>
                          <a:cs typeface="+mn-lt"/>
                        </a:rPr>
                        <a:t>人群发病率约</a:t>
                      </a:r>
                      <a:r>
                        <a:rPr lang="en-US" altLang="zh-CN" sz="1600" b="0" dirty="0">
                          <a:ea typeface="+mn-lt"/>
                          <a:cs typeface="+mn-lt"/>
                        </a:rPr>
                        <a:t>2.4/</a:t>
                      </a:r>
                      <a:r>
                        <a:rPr lang="zh-CN" altLang="en-US" sz="1600" b="0" dirty="0">
                          <a:ea typeface="+mn-lt"/>
                          <a:cs typeface="+mn-lt"/>
                        </a:rPr>
                        <a:t>百万人年，患病率约</a:t>
                      </a:r>
                      <a:r>
                        <a:rPr lang="en-US" altLang="zh-CN" sz="1600" b="0" dirty="0">
                          <a:ea typeface="+mn-lt"/>
                          <a:cs typeface="+mn-lt"/>
                        </a:rPr>
                        <a:t>15/</a:t>
                      </a:r>
                      <a:r>
                        <a:rPr lang="zh-CN" altLang="en-US" sz="1600" b="0" dirty="0">
                          <a:ea typeface="+mn-lt"/>
                          <a:cs typeface="+mn-lt"/>
                        </a:rPr>
                        <a:t>百万。在欧洲，</a:t>
                      </a:r>
                      <a:r>
                        <a:rPr lang="en-US" altLang="zh-CN" sz="1600" b="0" dirty="0">
                          <a:ea typeface="+mn-lt"/>
                          <a:cs typeface="+mn-lt"/>
                        </a:rPr>
                        <a:t>PAH</a:t>
                      </a:r>
                      <a:r>
                        <a:rPr lang="zh-CN" altLang="en-US" sz="1600" b="0" dirty="0">
                          <a:ea typeface="+mn-lt"/>
                          <a:cs typeface="+mn-lt"/>
                        </a:rPr>
                        <a:t>人群发病率和患病率分别为</a:t>
                      </a:r>
                      <a:r>
                        <a:rPr lang="en-US" altLang="zh-CN" sz="1600" b="0" dirty="0">
                          <a:ea typeface="+mn-lt"/>
                          <a:cs typeface="+mn-lt"/>
                        </a:rPr>
                        <a:t>5/</a:t>
                      </a:r>
                      <a:r>
                        <a:rPr lang="zh-CN" altLang="en-US" sz="1600" b="0" dirty="0">
                          <a:ea typeface="+mn-lt"/>
                          <a:cs typeface="+mn-lt"/>
                        </a:rPr>
                        <a:t>百万人年</a:t>
                      </a:r>
                      <a:r>
                        <a:rPr lang="en-US" altLang="zh-CN" sz="1600" b="0" dirty="0">
                          <a:ea typeface="+mn-lt"/>
                          <a:cs typeface="+mn-lt"/>
                        </a:rPr>
                        <a:t>~10/</a:t>
                      </a:r>
                      <a:r>
                        <a:rPr lang="zh-CN" altLang="en-US" sz="1600" b="0" dirty="0">
                          <a:ea typeface="+mn-lt"/>
                          <a:cs typeface="+mn-lt"/>
                        </a:rPr>
                        <a:t>百万人年、</a:t>
                      </a:r>
                      <a:r>
                        <a:rPr lang="en-US" altLang="zh-CN" sz="1600" b="0" dirty="0">
                          <a:ea typeface="+mn-lt"/>
                          <a:cs typeface="+mn-lt"/>
                        </a:rPr>
                        <a:t>15/</a:t>
                      </a:r>
                      <a:r>
                        <a:rPr lang="zh-CN" altLang="en-US" sz="1600" b="0" dirty="0">
                          <a:ea typeface="+mn-lt"/>
                          <a:cs typeface="+mn-lt"/>
                        </a:rPr>
                        <a:t>百万</a:t>
                      </a:r>
                      <a:r>
                        <a:rPr lang="en-US" altLang="zh-CN" sz="1600" b="0" dirty="0">
                          <a:ea typeface="+mn-lt"/>
                          <a:cs typeface="+mn-lt"/>
                        </a:rPr>
                        <a:t>~60/</a:t>
                      </a:r>
                      <a:r>
                        <a:rPr lang="zh-CN" altLang="en-US" sz="1600" b="0" dirty="0">
                          <a:ea typeface="+mn-lt"/>
                          <a:cs typeface="+mn-lt"/>
                        </a:rPr>
                        <a:t>百万</a:t>
                      </a:r>
                      <a:endParaRPr lang="zh-CN" altLang="en-US" sz="1600" b="0" dirty="0">
                        <a:ea typeface="+mn-lt"/>
                        <a:cs typeface="+mn-lt"/>
                      </a:endParaRPr>
                    </a:p>
                  </a:txBody>
                  <a:tcPr/>
                </a:tc>
              </a:tr>
            </a:tbl>
          </a:graphicData>
        </a:graphic>
      </p:graphicFrame>
    </p:spTree>
    <p:custDataLst>
      <p:tags r:id="rId3"/>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标题 15"/>
          <p:cNvSpPr>
            <a:spLocks noGrp="1"/>
          </p:cNvSpPr>
          <p:nvPr>
            <p:ph type="title" idx="1"/>
            <p:custDataLst>
              <p:tags r:id="rId1"/>
            </p:custDataLst>
          </p:nvPr>
        </p:nvSpPr>
        <p:spPr/>
        <p:txBody>
          <a:bodyPr>
            <a:normAutofit/>
          </a:bodyPr>
          <a:lstStyle/>
          <a:p>
            <a:r>
              <a:rPr lang="en-US" altLang="zh-CN" b="1" spc="-5">
                <a:latin typeface="微软雅黑" panose="020B0503020204020204" charset="-122"/>
                <a:cs typeface="微软雅黑" panose="020B0503020204020204" charset="-122"/>
                <a:sym typeface="+mn-ea"/>
              </a:rPr>
              <a:t>01 </a:t>
            </a:r>
            <a:r>
              <a:rPr b="1" spc="-5">
                <a:latin typeface="微软雅黑" panose="020B0503020204020204" charset="-122"/>
                <a:cs typeface="微软雅黑" panose="020B0503020204020204" charset="-122"/>
                <a:sym typeface="+mn-ea"/>
              </a:rPr>
              <a:t>药品基本信息</a:t>
            </a:r>
            <a:endParaRPr lang="zh-CN" altLang="en-US"/>
          </a:p>
        </p:txBody>
      </p:sp>
      <p:graphicFrame>
        <p:nvGraphicFramePr>
          <p:cNvPr id="17" name="表格 16"/>
          <p:cNvGraphicFramePr/>
          <p:nvPr>
            <p:custDataLst>
              <p:tags r:id="rId2"/>
            </p:custDataLst>
          </p:nvPr>
        </p:nvGraphicFramePr>
        <p:xfrm>
          <a:off x="205740" y="1170940"/>
          <a:ext cx="11936095" cy="5335905"/>
        </p:xfrm>
        <a:graphic>
          <a:graphicData uri="http://schemas.openxmlformats.org/drawingml/2006/table">
            <a:tbl>
              <a:tblPr firstRow="1" bandRow="1">
                <a:tableStyleId>{5C22544A-7EE6-4342-B048-85BDC9FD1C3A}</a:tableStyleId>
              </a:tblPr>
              <a:tblGrid>
                <a:gridCol w="596265"/>
                <a:gridCol w="1444625"/>
                <a:gridCol w="9895205"/>
              </a:tblGrid>
              <a:tr h="346075">
                <a:tc>
                  <a:txBody>
                    <a:bodyPr/>
                    <a:lstStyle/>
                    <a:p>
                      <a:pPr algn="ctr">
                        <a:buNone/>
                      </a:pPr>
                      <a:r>
                        <a:rPr lang="zh-CN" altLang="en-US" sz="1600" b="0"/>
                        <a:t>序号</a:t>
                      </a:r>
                      <a:endParaRPr lang="zh-CN" altLang="en-US" sz="1600" b="0"/>
                    </a:p>
                  </a:txBody>
                  <a:tcPr/>
                </a:tc>
                <a:tc>
                  <a:txBody>
                    <a:bodyPr/>
                    <a:lstStyle/>
                    <a:p>
                      <a:pPr algn="l">
                        <a:buNone/>
                      </a:pPr>
                      <a:r>
                        <a:rPr lang="zh-CN" altLang="en-US" sz="1600" b="0"/>
                        <a:t>基本信息标题</a:t>
                      </a:r>
                      <a:endParaRPr lang="zh-CN" altLang="en-US" sz="1600" b="0"/>
                    </a:p>
                  </a:txBody>
                  <a:tcPr/>
                </a:tc>
                <a:tc>
                  <a:txBody>
                    <a:bodyPr/>
                    <a:lstStyle/>
                    <a:p>
                      <a:pPr algn="l">
                        <a:buNone/>
                      </a:pPr>
                      <a:r>
                        <a:rPr lang="zh-CN" altLang="en-US" sz="1600" b="0"/>
                        <a:t>产品信息</a:t>
                      </a:r>
                      <a:endParaRPr lang="zh-CN" altLang="en-US" sz="1600" b="0"/>
                    </a:p>
                  </a:txBody>
                  <a:tcPr/>
                </a:tc>
              </a:tr>
              <a:tr h="1094740">
                <a:tc>
                  <a:txBody>
                    <a:bodyPr/>
                    <a:lstStyle/>
                    <a:p>
                      <a:pPr algn="ctr">
                        <a:buNone/>
                      </a:pPr>
                      <a:r>
                        <a:rPr lang="en-US" altLang="zh-CN" sz="1600" b="0">
                          <a:ea typeface="+mn-lt"/>
                        </a:rPr>
                        <a:t>10</a:t>
                      </a:r>
                      <a:endParaRPr lang="en-US" altLang="zh-CN" sz="1600" b="0">
                        <a:ea typeface="+mn-lt"/>
                      </a:endParaRPr>
                    </a:p>
                  </a:txBody>
                  <a:tcPr/>
                </a:tc>
                <a:tc>
                  <a:txBody>
                    <a:bodyPr/>
                    <a:lstStyle/>
                    <a:p>
                      <a:pPr algn="l">
                        <a:buNone/>
                      </a:pPr>
                      <a:r>
                        <a:rPr lang="zh-CN" altLang="en-US" sz="1600" b="0" dirty="0">
                          <a:solidFill>
                            <a:schemeClr val="tx1"/>
                          </a:solidFill>
                          <a:ea typeface="+mn-lt"/>
                          <a:sym typeface="+mn-ea"/>
                        </a:rPr>
                        <a:t>参照药品</a:t>
                      </a:r>
                      <a:endParaRPr lang="zh-CN" altLang="en-US" sz="1600" b="0" dirty="0">
                        <a:solidFill>
                          <a:schemeClr val="tx1"/>
                        </a:solidFill>
                        <a:ea typeface="+mn-lt"/>
                        <a:sym typeface="+mn-ea"/>
                      </a:endParaRPr>
                    </a:p>
                  </a:txBody>
                  <a:tcPr/>
                </a:tc>
                <a:tc>
                  <a:txBody>
                    <a:bodyPr/>
                    <a:lstStyle/>
                    <a:p>
                      <a:pPr>
                        <a:buNone/>
                      </a:pPr>
                      <a:r>
                        <a:rPr lang="zh-CN" altLang="en-US" sz="1600" b="0" dirty="0">
                          <a:solidFill>
                            <a:schemeClr val="tx1"/>
                          </a:solidFill>
                          <a:ea typeface="+mn-lt"/>
                          <a:cs typeface="+mn-lt"/>
                        </a:rPr>
                        <a:t>利奥西呱片，西地那非和利奥西呱都作用于一氧化氮途径，可与ERA及前列环素类似物合用。西地那非和利奥西呱均是通过减少cGMP的降解，提高血浆中的cGMP水平，引起血管舒张。在原研利奥西呱片的III 期临床研究中，接受利奥西呱治疗的 CTEPH 或 PAH 患者中，观察到严重的咯血和肺出血，包括死亡结局的病例。而西地那非的主要不良反应为头痛、脸红、视觉障碍等。</a:t>
                      </a:r>
                      <a:endParaRPr lang="zh-CN" altLang="en-US" sz="1600" b="0" dirty="0">
                        <a:solidFill>
                          <a:schemeClr val="tx1"/>
                        </a:solidFill>
                        <a:ea typeface="+mn-lt"/>
                        <a:cs typeface="+mn-lt"/>
                      </a:endParaRPr>
                    </a:p>
                  </a:txBody>
                  <a:tcPr/>
                </a:tc>
              </a:tr>
              <a:tr h="1071880">
                <a:tc>
                  <a:txBody>
                    <a:bodyPr/>
                    <a:p>
                      <a:pPr algn="ctr">
                        <a:buNone/>
                      </a:pPr>
                      <a:r>
                        <a:rPr lang="en-US" altLang="zh-CN" sz="1600" b="0">
                          <a:ea typeface="+mn-lt"/>
                        </a:rPr>
                        <a:t>11</a:t>
                      </a:r>
                      <a:endParaRPr lang="en-US" altLang="zh-CN" sz="1600" b="0">
                        <a:ea typeface="+mn-lt"/>
                      </a:endParaRPr>
                    </a:p>
                  </a:txBody>
                  <a:tcPr/>
                </a:tc>
                <a:tc>
                  <a:txBody>
                    <a:bodyPr/>
                    <a:p>
                      <a:pPr algn="l">
                        <a:buNone/>
                      </a:pPr>
                      <a:r>
                        <a:rPr lang="zh-CN" altLang="en-US" sz="1600" dirty="0">
                          <a:solidFill>
                            <a:schemeClr val="tx1"/>
                          </a:solidFill>
                          <a:ea typeface="+mn-lt"/>
                          <a:sym typeface="+mn-ea"/>
                        </a:rPr>
                        <a:t>同疾病治疗领域内或同药理作用药品上市情况</a:t>
                      </a:r>
                      <a:endParaRPr lang="zh-CN" altLang="en-US" sz="1600" b="0" dirty="0">
                        <a:solidFill>
                          <a:schemeClr val="tx1"/>
                        </a:solidFill>
                        <a:ea typeface="+mn-lt"/>
                        <a:sym typeface="+mn-ea"/>
                      </a:endParaRPr>
                    </a:p>
                  </a:txBody>
                  <a:tcPr/>
                </a:tc>
                <a:tc>
                  <a:txBody>
                    <a:bodyPr/>
                    <a:p>
                      <a:pPr>
                        <a:buNone/>
                      </a:pPr>
                      <a:r>
                        <a:rPr sz="1600" dirty="0">
                          <a:ea typeface="+mn-lt"/>
                          <a:cs typeface="+mn-lt"/>
                          <a:sym typeface="+mn-ea"/>
                        </a:rPr>
                        <a:t>西地那非（2021.03上市）是国内首个批准用于治疗PAH的PDE-5抑制剂(目前国内已上市的PDE-5抑制剂药物包括他达拉非、伐地那非，但两款药物均未获批PAH适应症)。治疗PAH的靶向药物除西地那非外，还有内皮素受体拮抗剂（ERA）类药物，包括波生坦（2006年上市-医保）、安立生坦（2010年上市-医保）和马昔腾坦（2017年上市-非医保）；可溶性鸟苷酸环化酶激动剂利奥西呱（2017年上市-医保）以及前列环素类似物曲前列尼尔（ 2020年上市-医保）和前列环素受体激动剂司来帕格（2018年上市-医保）。西地那非和利奥西呱都作用于一氧化氮途径，通过提高血浆中的cGMP水平，引起血管舒张，可与ERA及前列环素类似物合用。</a:t>
                      </a:r>
                      <a:endParaRPr sz="1600" dirty="0">
                        <a:ea typeface="+mn-lt"/>
                        <a:cs typeface="+mn-lt"/>
                        <a:sym typeface="+mn-ea"/>
                      </a:endParaRPr>
                    </a:p>
                  </a:txBody>
                  <a:tcPr/>
                </a:tc>
              </a:tr>
              <a:tr h="2340610">
                <a:tc>
                  <a:txBody>
                    <a:bodyPr/>
                    <a:lstStyle/>
                    <a:p>
                      <a:pPr algn="ctr">
                        <a:buNone/>
                      </a:pPr>
                      <a:r>
                        <a:rPr lang="en-US" altLang="zh-CN" sz="1600" b="0">
                          <a:ea typeface="+mn-lt"/>
                        </a:rPr>
                        <a:t>12</a:t>
                      </a:r>
                      <a:endParaRPr lang="en-US" altLang="zh-CN" sz="1600" b="0">
                        <a:ea typeface="+mn-lt"/>
                      </a:endParaRPr>
                    </a:p>
                  </a:txBody>
                  <a:tcPr/>
                </a:tc>
                <a:tc>
                  <a:txBody>
                    <a:bodyPr/>
                    <a:lstStyle/>
                    <a:p>
                      <a:pPr algn="l">
                        <a:buNone/>
                      </a:pPr>
                      <a:r>
                        <a:rPr lang="zh-CN" altLang="en-US" sz="1600" b="0">
                          <a:ea typeface="+mn-lt"/>
                        </a:rPr>
                        <a:t>所治疗疾病</a:t>
                      </a:r>
                      <a:endParaRPr lang="zh-CN" altLang="en-US" sz="1600" b="0">
                        <a:ea typeface="+mn-lt"/>
                      </a:endParaRPr>
                    </a:p>
                    <a:p>
                      <a:pPr algn="l">
                        <a:buNone/>
                      </a:pPr>
                      <a:r>
                        <a:rPr lang="zh-CN" altLang="en-US" sz="1600" b="0">
                          <a:ea typeface="+mn-lt"/>
                        </a:rPr>
                        <a:t>基本情况</a:t>
                      </a:r>
                      <a:endParaRPr lang="zh-CN" altLang="en-US" sz="1600" b="0">
                        <a:ea typeface="+mn-lt"/>
                      </a:endParaRPr>
                    </a:p>
                  </a:txBody>
                  <a:tcPr/>
                </a:tc>
                <a:tc>
                  <a:txBody>
                    <a:bodyPr/>
                    <a:lstStyle/>
                    <a:p>
                      <a:pPr algn="l">
                        <a:buNone/>
                      </a:pPr>
                      <a:r>
                        <a:rPr lang="zh-CN" altLang="en-US" sz="1600" b="0" dirty="0">
                          <a:ea typeface="+mn-lt"/>
                          <a:cs typeface="+mn-lt"/>
                        </a:rPr>
                        <a:t>PAH其血流动力学定义为mPAP＞20 mmHg，PAWP≤15 mmHg 和PVR&gt;2 WU，包括特发性PAH、遗传性PAH、药物和毒素诱导的PAH、疾病相关PAH（结缔组织病、 HIV 、门静脉高压、先天性心脏病、血吸虫病）、对钙通道阻滞剂有长期应答的PAH、有明显特征表明静脉/毛细血管受累的PAH、新生儿持续性PH 7类。</a:t>
                      </a:r>
                      <a:endParaRPr lang="zh-CN" altLang="en-US" sz="1600" b="0" dirty="0">
                        <a:ea typeface="+mn-lt"/>
                        <a:cs typeface="+mn-lt"/>
                      </a:endParaRPr>
                    </a:p>
                    <a:p>
                      <a:pPr algn="l">
                        <a:buNone/>
                      </a:pPr>
                      <a:r>
                        <a:rPr lang="zh-CN" altLang="en-US" sz="1600" b="0" dirty="0">
                          <a:ea typeface="+mn-lt"/>
                          <a:cs typeface="+mn-lt"/>
                        </a:rPr>
                        <a:t>  PAH的症状缺乏特异性，主要表现为劳力性呼吸困难、乏力、胸痛、晕厥以及进行性右心衰竭症状和体征，疾病相关性PAH还存在基础疾病的临床表现，其中晕厥、右心衰竭和疾病进展是影响预后的重要临床特征。</a:t>
                      </a:r>
                      <a:endParaRPr lang="zh-CN" altLang="en-US" sz="1600" b="0" dirty="0">
                        <a:ea typeface="+mn-lt"/>
                        <a:cs typeface="+mn-lt"/>
                      </a:endParaRPr>
                    </a:p>
                    <a:p>
                      <a:pPr algn="l">
                        <a:buNone/>
                      </a:pPr>
                      <a:r>
                        <a:rPr lang="zh-CN" altLang="en-US" sz="1600" b="0" dirty="0">
                          <a:ea typeface="+mn-lt"/>
                          <a:cs typeface="+mn-lt"/>
                        </a:rPr>
                        <a:t>   2009 年8月至2019 年12月，全国31个省、自治区、直辖市34家三级甲等医疗中心经右心导管确诊的PAH患者共2031例，平均年龄为（35±12）岁，女性占76.2%，45.2%为先心病相关性肺动脉高压（PAH-CHD）。其他PAH类型包括特发性肺动脉高压（IPAH）（38.8%）、结缔组织病相关性肺动脉高压（PAH-CTD）（13.1%）及其他亚类PAH（3.0%）。</a:t>
                      </a:r>
                      <a:endParaRPr lang="zh-CN" altLang="en-US" sz="1600" b="0" dirty="0">
                        <a:ea typeface="+mn-lt"/>
                        <a:cs typeface="+mn-lt"/>
                      </a:endParaRPr>
                    </a:p>
                  </a:txBody>
                  <a:tcPr/>
                </a:tc>
              </a:tr>
            </a:tbl>
          </a:graphicData>
        </a:graphic>
      </p:graphicFrame>
    </p:spTree>
    <p:custDataLst>
      <p:tags r:id="rId3"/>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2"/>
          <p:cNvSpPr>
            <a:spLocks noGrp="1"/>
          </p:cNvSpPr>
          <p:nvPr>
            <p:ph type="title" idx="1"/>
            <p:custDataLst>
              <p:tags r:id="rId1"/>
            </p:custDataLst>
          </p:nvPr>
        </p:nvSpPr>
        <p:spPr>
          <a:xfrm>
            <a:off x="608400" y="499815"/>
            <a:ext cx="10969200" cy="705600"/>
          </a:xfrm>
        </p:spPr>
        <p:txBody>
          <a:bodyPr>
            <a:normAutofit/>
          </a:bodyPr>
          <a:lstStyle/>
          <a:p>
            <a:r>
              <a:rPr lang="en-US" altLang="zh-CN" b="1" spc="-5">
                <a:latin typeface="微软雅黑" panose="020B0503020204020204" charset="-122"/>
                <a:cs typeface="微软雅黑" panose="020B0503020204020204" charset="-122"/>
                <a:sym typeface="+mn-ea"/>
              </a:rPr>
              <a:t>01 </a:t>
            </a:r>
            <a:r>
              <a:rPr b="1" spc="-5">
                <a:latin typeface="微软雅黑" panose="020B0503020204020204" charset="-122"/>
                <a:cs typeface="微软雅黑" panose="020B0503020204020204" charset="-122"/>
                <a:sym typeface="+mn-ea"/>
              </a:rPr>
              <a:t>药品基本信息</a:t>
            </a:r>
            <a:endParaRPr lang="zh-CN" altLang="en-US"/>
          </a:p>
        </p:txBody>
      </p:sp>
      <p:graphicFrame>
        <p:nvGraphicFramePr>
          <p:cNvPr id="15" name="表格 14"/>
          <p:cNvGraphicFramePr/>
          <p:nvPr>
            <p:custDataLst>
              <p:tags r:id="rId2"/>
            </p:custDataLst>
          </p:nvPr>
        </p:nvGraphicFramePr>
        <p:xfrm>
          <a:off x="447675" y="1205230"/>
          <a:ext cx="11205845" cy="5364480"/>
        </p:xfrm>
        <a:graphic>
          <a:graphicData uri="http://schemas.openxmlformats.org/drawingml/2006/table">
            <a:tbl>
              <a:tblPr firstRow="1" bandRow="1">
                <a:tableStyleId>{5C22544A-7EE6-4342-B048-85BDC9FD1C3A}</a:tableStyleId>
              </a:tblPr>
              <a:tblGrid>
                <a:gridCol w="11205845"/>
              </a:tblGrid>
              <a:tr h="365760">
                <a:tc>
                  <a:txBody>
                    <a:bodyPr/>
                    <a:lstStyle/>
                    <a:p>
                      <a:pPr>
                        <a:buNone/>
                      </a:pPr>
                      <a:r>
                        <a:rPr lang="zh-CN" altLang="en-US"/>
                        <a:t>用法用量：</a:t>
                      </a:r>
                      <a:endParaRPr lang="zh-CN" altLang="en-US"/>
                    </a:p>
                  </a:txBody>
                  <a:tcPr/>
                </a:tc>
              </a:tr>
              <a:tr h="2625090">
                <a:tc>
                  <a:txBody>
                    <a:bodyPr/>
                    <a:lstStyle/>
                    <a:p>
                      <a:pPr>
                        <a:buNone/>
                      </a:pPr>
                      <a:r>
                        <a:rPr lang="zh-CN" altLang="en-US" sz="1400"/>
                        <a:t>只能由对肺动脉高压治疗有经验的医师对患者进行治疗的启动和监测。如果经本品治疗后临床恶化，应当考虑选择其他疗法。</a:t>
                      </a:r>
                      <a:endParaRPr lang="zh-CN" altLang="en-US" sz="1400"/>
                    </a:p>
                    <a:p>
                      <a:pPr>
                        <a:buNone/>
                      </a:pPr>
                      <a:r>
                        <a:rPr lang="zh-CN" altLang="en-US" sz="1400"/>
                        <a:t>剂量</a:t>
                      </a:r>
                      <a:endParaRPr lang="zh-CN" altLang="en-US" sz="1400"/>
                    </a:p>
                    <a:p>
                      <a:pPr>
                        <a:buNone/>
                      </a:pPr>
                      <a:r>
                        <a:rPr lang="zh-CN" altLang="en-US" sz="1400"/>
                        <a:t>成人</a:t>
                      </a:r>
                      <a:endParaRPr lang="zh-CN" altLang="en-US" sz="1400"/>
                    </a:p>
                    <a:p>
                      <a:pPr>
                        <a:buNone/>
                      </a:pPr>
                      <a:r>
                        <a:rPr lang="zh-CN" altLang="en-US" sz="1400"/>
                        <a:t>推荐剂量为20mg，一日三次（TID）。对于忘记服药的患者，医师应告知其尽快服药，之后继续按照正常剂量服药。对于漏服的剂量，患者不应通过服用双倍剂量的方式加以补偿。</a:t>
                      </a:r>
                      <a:endParaRPr lang="zh-CN" altLang="en-US" sz="1400"/>
                    </a:p>
                    <a:p>
                      <a:pPr>
                        <a:buNone/>
                      </a:pPr>
                      <a:r>
                        <a:rPr lang="zh-CN" altLang="en-US" sz="1400"/>
                        <a:t>服用其它药物的患者</a:t>
                      </a:r>
                      <a:endParaRPr lang="zh-CN" altLang="en-US" sz="1400"/>
                    </a:p>
                    <a:p>
                      <a:pPr>
                        <a:buNone/>
                      </a:pPr>
                      <a:r>
                        <a:rPr lang="zh-CN" altLang="en-US" sz="1400"/>
                        <a:t>通常情况下，只有在进行仔细的获益-风险评估后方可进行剂量调整。当在已接受CYP3A4抑制剂（如红霉素或沙奎那韦）的患者中同时给药西地那非时，应考虑将剂量下调至20mg，每日两次。若与更为强效的CYP3A4抑制剂（克拉霉素、泰利霉素和奈法唑酮）同时使用，建议将剂量下调至20mg，每日一次。西地那非与最强效的CYP3A4抑制剂的同时使用见【禁忌】。当与CYP3A4诱导剂同时使用时，可能需要对西地那非进行剂量调整（见【药物相互作用】）。</a:t>
                      </a:r>
                      <a:endParaRPr lang="zh-CN" altLang="en-US" sz="1400"/>
                    </a:p>
                    <a:p>
                      <a:pPr>
                        <a:buNone/>
                      </a:pPr>
                      <a:r>
                        <a:rPr lang="zh-CN" altLang="en-US" sz="1400"/>
                        <a:t>特殊人群</a:t>
                      </a:r>
                      <a:endParaRPr lang="zh-CN" altLang="en-US" sz="1400"/>
                    </a:p>
                    <a:p>
                      <a:pPr>
                        <a:buNone/>
                      </a:pPr>
                      <a:r>
                        <a:rPr lang="zh-CN" altLang="en-US" sz="1400"/>
                        <a:t>老年患者（≥65岁）</a:t>
                      </a:r>
                      <a:endParaRPr lang="zh-CN" altLang="en-US" sz="1400"/>
                    </a:p>
                    <a:p>
                      <a:pPr>
                        <a:buNone/>
                      </a:pPr>
                      <a:r>
                        <a:rPr lang="zh-CN" altLang="en-US" sz="1400"/>
                        <a:t>不需要进行剂量调整。以6分钟步行距离测定出的老年患者临床疗效可能会偏低。</a:t>
                      </a:r>
                      <a:endParaRPr lang="zh-CN" altLang="en-US" sz="1400"/>
                    </a:p>
                    <a:p>
                      <a:pPr>
                        <a:buNone/>
                      </a:pPr>
                      <a:r>
                        <a:rPr lang="zh-CN" altLang="en-US" sz="1400"/>
                        <a:t>肾功能受损患者</a:t>
                      </a:r>
                      <a:endParaRPr lang="zh-CN" altLang="en-US" sz="1400"/>
                    </a:p>
                    <a:p>
                      <a:pPr>
                        <a:buNone/>
                      </a:pPr>
                      <a:r>
                        <a:rPr lang="zh-CN" altLang="en-US" sz="1400"/>
                        <a:t>包括严重肾功能受损（肌酐清除率&lt;30mL/min）在内，肾功能受损患者不需要进行初始剂量的调整。只有在治疗不能良好耐受时，在仔细进行获益-风险评估后应当考虑将剂量下调至20mg，一日两次。</a:t>
                      </a:r>
                      <a:endParaRPr lang="zh-CN" altLang="en-US" sz="1400"/>
                    </a:p>
                    <a:p>
                      <a:pPr>
                        <a:buNone/>
                      </a:pPr>
                      <a:r>
                        <a:rPr lang="zh-CN" altLang="en-US" sz="1400"/>
                        <a:t>肝功能受损患者</a:t>
                      </a:r>
                      <a:endParaRPr lang="zh-CN" altLang="en-US" sz="1400"/>
                    </a:p>
                    <a:p>
                      <a:pPr>
                        <a:buNone/>
                      </a:pPr>
                      <a:r>
                        <a:rPr lang="zh-CN" altLang="en-US" sz="1400"/>
                        <a:t>肝功能受损患者（Child-Pugh分级A级和B级）不需要进行初始剂量的调整。只有在治疗不能良好耐受时，在仔细进行获益-风险评估后应当考虑将剂量下调至20mg，一日两次。</a:t>
                      </a:r>
                      <a:endParaRPr lang="zh-CN" altLang="en-US" sz="1400"/>
                    </a:p>
                    <a:p>
                      <a:pPr>
                        <a:buNone/>
                      </a:pPr>
                      <a:r>
                        <a:rPr lang="zh-CN" altLang="en-US" sz="1400"/>
                        <a:t>本品禁用于严重肝功能受损患者（Child-Pugh分级C级）（见【禁忌】）。</a:t>
                      </a:r>
                      <a:endParaRPr lang="zh-CN" altLang="en-US" sz="1400"/>
                    </a:p>
                    <a:p>
                      <a:pPr>
                        <a:buNone/>
                      </a:pPr>
                      <a:r>
                        <a:rPr lang="zh-CN" altLang="en-US" sz="1400"/>
                        <a:t>终止治疗：有限的资料显示本品治疗的突然终止不会引起肺动脉高压反弹恶化。然而为避免在撤药期间发生突然临床恶化的可能性，应当考虑逐步减量。在终止治疗期间建议加强监测。</a:t>
                      </a:r>
                      <a:endParaRPr lang="zh-CN" altLang="en-US" sz="1400"/>
                    </a:p>
                    <a:p>
                      <a:pPr>
                        <a:buNone/>
                      </a:pPr>
                      <a:r>
                        <a:rPr lang="zh-CN" altLang="en-US" sz="1400"/>
                        <a:t>给药方式：本品仅供口服使用。服药间隔约为6-8小时，可与食物同服或不与食物同服。</a:t>
                      </a:r>
                      <a:endParaRPr lang="zh-CN" altLang="en-US" sz="1400"/>
                    </a:p>
                  </a:txBody>
                  <a:tcPr/>
                </a:tc>
              </a:tr>
            </a:tbl>
          </a:graphicData>
        </a:graphic>
      </p:graphicFrame>
    </p:spTree>
    <p:custDataLst>
      <p:tags r:id="rId3"/>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标题 11"/>
          <p:cNvSpPr>
            <a:spLocks noGrp="1"/>
          </p:cNvSpPr>
          <p:nvPr>
            <p:ph type="title" idx="1"/>
            <p:custDataLst>
              <p:tags r:id="rId1"/>
            </p:custDataLst>
          </p:nvPr>
        </p:nvSpPr>
        <p:spPr/>
        <p:txBody>
          <a:bodyPr>
            <a:normAutofit/>
          </a:bodyPr>
          <a:lstStyle/>
          <a:p>
            <a:r>
              <a:rPr lang="en-US" b="1" spc="-5">
                <a:latin typeface="微软雅黑" panose="020B0503020204020204" charset="-122"/>
                <a:cs typeface="微软雅黑" panose="020B0503020204020204" charset="-122"/>
                <a:sym typeface="+mn-ea"/>
              </a:rPr>
              <a:t>02 </a:t>
            </a:r>
            <a:r>
              <a:rPr b="1" spc="-5">
                <a:latin typeface="微软雅黑" panose="020B0503020204020204" charset="-122"/>
                <a:cs typeface="微软雅黑" panose="020B0503020204020204" charset="-122"/>
                <a:sym typeface="+mn-ea"/>
              </a:rPr>
              <a:t>安全性</a:t>
            </a:r>
            <a:endParaRPr lang="zh-CN" altLang="en-US"/>
          </a:p>
        </p:txBody>
      </p:sp>
      <p:graphicFrame>
        <p:nvGraphicFramePr>
          <p:cNvPr id="13" name="表格 12"/>
          <p:cNvGraphicFramePr/>
          <p:nvPr>
            <p:custDataLst>
              <p:tags r:id="rId2"/>
            </p:custDataLst>
          </p:nvPr>
        </p:nvGraphicFramePr>
        <p:xfrm>
          <a:off x="608330" y="1313815"/>
          <a:ext cx="10636885" cy="4983480"/>
        </p:xfrm>
        <a:graphic>
          <a:graphicData uri="http://schemas.openxmlformats.org/drawingml/2006/table">
            <a:tbl>
              <a:tblPr firstRow="1" bandRow="1">
                <a:tableStyleId>{5C22544A-7EE6-4342-B048-85BDC9FD1C3A}</a:tableStyleId>
              </a:tblPr>
              <a:tblGrid>
                <a:gridCol w="1898650"/>
                <a:gridCol w="8738235"/>
              </a:tblGrid>
              <a:tr h="574675">
                <a:tc>
                  <a:txBody>
                    <a:bodyPr/>
                    <a:lstStyle/>
                    <a:p>
                      <a:pPr algn="l">
                        <a:buNone/>
                      </a:pPr>
                      <a:r>
                        <a:rPr lang="zh-CN" altLang="en-US" sz="1600" b="0"/>
                        <a:t>安全性类别</a:t>
                      </a:r>
                      <a:endParaRPr lang="zh-CN" altLang="en-US" sz="1600" b="0"/>
                    </a:p>
                  </a:txBody>
                  <a:tcPr/>
                </a:tc>
                <a:tc>
                  <a:txBody>
                    <a:bodyPr/>
                    <a:lstStyle/>
                    <a:p>
                      <a:pPr algn="l">
                        <a:buNone/>
                      </a:pPr>
                      <a:r>
                        <a:rPr lang="zh-CN" altLang="en-US" sz="1600" b="0"/>
                        <a:t>详细内容</a:t>
                      </a:r>
                      <a:endParaRPr lang="zh-CN" altLang="en-US" sz="1600" b="0"/>
                    </a:p>
                  </a:txBody>
                  <a:tcPr/>
                </a:tc>
              </a:tr>
              <a:tr h="812165">
                <a:tc>
                  <a:txBody>
                    <a:bodyPr/>
                    <a:lstStyle/>
                    <a:p>
                      <a:pPr algn="l">
                        <a:buNone/>
                      </a:pPr>
                      <a:r>
                        <a:rPr lang="zh-CN" altLang="en-US" sz="1600" b="0" dirty="0">
                          <a:ea typeface="+mn-lt"/>
                          <a:sym typeface="+mn-ea"/>
                        </a:rPr>
                        <a:t>药品说明书收载的安全性信息</a:t>
                      </a:r>
                      <a:endParaRPr lang="zh-CN" altLang="en-US" sz="1600" b="0" dirty="0">
                        <a:ea typeface="+mn-lt"/>
                        <a:sym typeface="+mn-ea"/>
                      </a:endParaRPr>
                    </a:p>
                  </a:txBody>
                  <a:tcPr/>
                </a:tc>
                <a:tc>
                  <a:txBody>
                    <a:bodyPr/>
                    <a:lstStyle/>
                    <a:p>
                      <a:pPr>
                        <a:buNone/>
                      </a:pPr>
                      <a:r>
                        <a:rPr lang="zh-CN" altLang="en-US" sz="1600" b="0">
                          <a:ea typeface="+mn-lt"/>
                          <a:cs typeface="+mn-lt"/>
                        </a:rPr>
                        <a:t>在两项安慰剂对照研究中，出现的不良反应严重程度通常为轻微至中度。与安慰剂相比，本品最常报告的不良反应（≥10%）为头痛、面部潮红、消化不良、腹泻和四肢痛。</a:t>
                      </a:r>
                      <a:endParaRPr lang="zh-CN" altLang="en-US" sz="1600" b="0">
                        <a:ea typeface="+mn-lt"/>
                        <a:cs typeface="+mn-lt"/>
                      </a:endParaRPr>
                    </a:p>
                  </a:txBody>
                  <a:tcPr/>
                </a:tc>
              </a:tr>
              <a:tr h="335280">
                <a:tc>
                  <a:txBody>
                    <a:bodyPr/>
                    <a:lstStyle/>
                    <a:p>
                      <a:pPr algn="l">
                        <a:buNone/>
                      </a:pPr>
                      <a:r>
                        <a:rPr lang="zh-CN" altLang="en-US" sz="1600" b="0">
                          <a:ea typeface="+mn-lt"/>
                        </a:rPr>
                        <a:t>该药品在国内外不良反应发生情况</a:t>
                      </a:r>
                      <a:endParaRPr lang="zh-CN" altLang="en-US" sz="1600" b="0">
                        <a:ea typeface="+mn-lt"/>
                      </a:endParaRPr>
                    </a:p>
                  </a:txBody>
                  <a:tcPr/>
                </a:tc>
                <a:tc>
                  <a:txBody>
                    <a:bodyPr/>
                    <a:lstStyle/>
                    <a:p>
                      <a:pPr algn="l">
                        <a:buNone/>
                      </a:pPr>
                      <a:r>
                        <a:rPr lang="zh-CN" altLang="en-US" sz="1600" b="0">
                          <a:ea typeface="+mn-lt"/>
                          <a:cs typeface="+mn-lt"/>
                        </a:rPr>
                        <a:t>国外一项双盲、安慰剂对照研究中，随机分配了278例有症状的PAH患者服用安慰剂或枸橼酸西地那非（20,40,80mg），每天口服3次，持续12周。研究中出现的不良反应有头痛、潮红、消化不良、背痛、腹泻、肢体疼痛、肌痛、咳嗽、鼻衄、发热、失眠、感冒、视力障碍、胃炎等，大多为轻度或重度。有42名患者报告了68例严重不良事件，然而，只有2例严重不良事件被认为与研究药物有关。</a:t>
                      </a:r>
                      <a:endParaRPr lang="zh-CN" altLang="en-US" sz="1600" b="0">
                        <a:ea typeface="+mn-lt"/>
                        <a:cs typeface="+mn-lt"/>
                      </a:endParaRPr>
                    </a:p>
                    <a:p>
                      <a:pPr algn="l">
                        <a:buNone/>
                      </a:pPr>
                      <a:r>
                        <a:rPr lang="zh-CN" altLang="en-US" sz="1600" b="0">
                          <a:ea typeface="+mn-lt"/>
                          <a:cs typeface="+mn-lt"/>
                        </a:rPr>
                        <a:t>    安慰剂组有一名患者死亡，西地那非组有三名患者死亡，研究者未判断死亡与研究治疗的因果关系。</a:t>
                      </a:r>
                      <a:endParaRPr lang="zh-CN" altLang="en-US" sz="1600" b="0">
                        <a:ea typeface="+mn-lt"/>
                        <a:cs typeface="+mn-lt"/>
                      </a:endParaRPr>
                    </a:p>
                  </a:txBody>
                  <a:tcPr/>
                </a:tc>
              </a:tr>
              <a:tr h="1748155">
                <a:tc>
                  <a:txBody>
                    <a:bodyPr/>
                    <a:lstStyle/>
                    <a:p>
                      <a:pPr algn="l">
                        <a:buNone/>
                      </a:pPr>
                      <a:r>
                        <a:rPr lang="zh-CN" altLang="en-US" sz="1600" b="0">
                          <a:solidFill>
                            <a:schemeClr val="tx1"/>
                          </a:solidFill>
                          <a:ea typeface="+mn-lt"/>
                        </a:rPr>
                        <a:t>与目录内同治疗领域药品安全性方面的主要优势和不足</a:t>
                      </a:r>
                      <a:endParaRPr lang="zh-CN" altLang="en-US" sz="1600" b="0">
                        <a:solidFill>
                          <a:schemeClr val="tx1"/>
                        </a:solidFill>
                        <a:ea typeface="+mn-lt"/>
                      </a:endParaRPr>
                    </a:p>
                  </a:txBody>
                  <a:tcPr/>
                </a:tc>
                <a:tc>
                  <a:txBody>
                    <a:bodyPr/>
                    <a:lstStyle/>
                    <a:p>
                      <a:pPr algn="l">
                        <a:buNone/>
                      </a:pPr>
                      <a:r>
                        <a:rPr lang="zh-CN" altLang="en-US" sz="1600" b="0" dirty="0">
                          <a:ea typeface="+mn-lt"/>
                          <a:cs typeface="+mn-lt"/>
                        </a:rPr>
                        <a:t>西地那非和利奥西呱都作用于一氧化氮途径，可与</a:t>
                      </a:r>
                      <a:r>
                        <a:rPr lang="en-US" altLang="zh-CN" sz="1600" b="0" dirty="0">
                          <a:ea typeface="+mn-lt"/>
                          <a:cs typeface="+mn-lt"/>
                        </a:rPr>
                        <a:t>ERA</a:t>
                      </a:r>
                      <a:r>
                        <a:rPr lang="zh-CN" altLang="en-US" sz="1600" b="0" dirty="0">
                          <a:ea typeface="+mn-lt"/>
                          <a:cs typeface="+mn-lt"/>
                        </a:rPr>
                        <a:t>及前列环素类似物合用。西地那非和利奥西呱均是通过减少</a:t>
                      </a:r>
                      <a:r>
                        <a:rPr lang="en-US" altLang="zh-CN" sz="1600" b="0" dirty="0">
                          <a:ea typeface="+mn-lt"/>
                          <a:cs typeface="+mn-lt"/>
                        </a:rPr>
                        <a:t>cGMP</a:t>
                      </a:r>
                      <a:r>
                        <a:rPr lang="zh-CN" altLang="en-US" sz="1600" b="0" dirty="0">
                          <a:ea typeface="+mn-lt"/>
                          <a:cs typeface="+mn-lt"/>
                        </a:rPr>
                        <a:t>的降解，提高血浆中的</a:t>
                      </a:r>
                      <a:r>
                        <a:rPr lang="en-US" altLang="zh-CN" sz="1600" b="0" dirty="0">
                          <a:ea typeface="+mn-lt"/>
                          <a:cs typeface="+mn-lt"/>
                        </a:rPr>
                        <a:t>cGMP</a:t>
                      </a:r>
                      <a:r>
                        <a:rPr lang="zh-CN" altLang="en-US" sz="1600" b="0" dirty="0">
                          <a:ea typeface="+mn-lt"/>
                          <a:cs typeface="+mn-lt"/>
                        </a:rPr>
                        <a:t>水平，引起血管舒张。</a:t>
                      </a:r>
                      <a:endParaRPr lang="en-US" altLang="zh-CN" sz="1600" b="0" dirty="0">
                        <a:ea typeface="+mn-lt"/>
                        <a:cs typeface="+mn-lt"/>
                      </a:endParaRPr>
                    </a:p>
                    <a:p>
                      <a:pPr algn="l">
                        <a:buNone/>
                      </a:pPr>
                      <a:r>
                        <a:rPr lang="zh-CN" altLang="en-US" sz="1600" b="0" dirty="0">
                          <a:ea typeface="+mn-lt"/>
                          <a:cs typeface="+mn-lt"/>
                        </a:rPr>
                        <a:t>优势：在原研利奥西呱片的</a:t>
                      </a:r>
                      <a:r>
                        <a:rPr lang="en-US" altLang="zh-CN" sz="1600" b="0" dirty="0">
                          <a:ea typeface="+mn-lt"/>
                          <a:cs typeface="+mn-lt"/>
                        </a:rPr>
                        <a:t>III </a:t>
                      </a:r>
                      <a:r>
                        <a:rPr lang="zh-CN" altLang="en-US" sz="1600" b="0" dirty="0">
                          <a:ea typeface="+mn-lt"/>
                          <a:cs typeface="+mn-lt"/>
                        </a:rPr>
                        <a:t>期临床研究中，接受利奥西呱治疗的 </a:t>
                      </a:r>
                      <a:r>
                        <a:rPr lang="en-US" altLang="zh-CN" sz="1600" b="0" dirty="0">
                          <a:ea typeface="+mn-lt"/>
                          <a:cs typeface="+mn-lt"/>
                        </a:rPr>
                        <a:t>CTEPH </a:t>
                      </a:r>
                      <a:r>
                        <a:rPr lang="zh-CN" altLang="en-US" sz="1600" b="0" dirty="0">
                          <a:ea typeface="+mn-lt"/>
                          <a:cs typeface="+mn-lt"/>
                        </a:rPr>
                        <a:t>或 </a:t>
                      </a:r>
                      <a:r>
                        <a:rPr lang="en-US" altLang="zh-CN" sz="1600" b="0" dirty="0">
                          <a:ea typeface="+mn-lt"/>
                          <a:cs typeface="+mn-lt"/>
                        </a:rPr>
                        <a:t>PAH </a:t>
                      </a:r>
                      <a:r>
                        <a:rPr lang="zh-CN" altLang="en-US" sz="1600" b="0" dirty="0">
                          <a:ea typeface="+mn-lt"/>
                          <a:cs typeface="+mn-lt"/>
                        </a:rPr>
                        <a:t>患者中，观察到严重的咯血和肺出血，包括死亡结局的病例。而西地那非的主要不良反应为头痛、脸红、视觉障碍等。</a:t>
                      </a:r>
                      <a:endParaRPr lang="en-US" altLang="zh-CN" sz="1600" b="0" dirty="0">
                        <a:ea typeface="+mn-lt"/>
                        <a:cs typeface="+mn-lt"/>
                      </a:endParaRPr>
                    </a:p>
                    <a:p>
                      <a:pPr algn="l">
                        <a:buNone/>
                      </a:pPr>
                      <a:r>
                        <a:rPr lang="zh-CN" altLang="en-US" sz="1600" b="0" dirty="0">
                          <a:ea typeface="+mn-lt"/>
                          <a:cs typeface="+mn-lt"/>
                        </a:rPr>
                        <a:t>不足：不</a:t>
                      </a:r>
                      <a:r>
                        <a:rPr lang="zh-CN" altLang="en-US" sz="1600" dirty="0"/>
                        <a:t>可用于慢性血栓栓塞性</a:t>
                      </a:r>
                      <a:r>
                        <a:rPr lang="en-US" altLang="zh-CN" sz="1600" dirty="0"/>
                        <a:t>PAH</a:t>
                      </a:r>
                      <a:r>
                        <a:rPr lang="zh-CN" altLang="en-US" sz="1600" dirty="0"/>
                        <a:t>经皮肺动脉造影术后不能手术或持续性</a:t>
                      </a:r>
                      <a:r>
                        <a:rPr lang="en-US" altLang="zh-CN" sz="1600" dirty="0"/>
                        <a:t>PAH</a:t>
                      </a:r>
                      <a:r>
                        <a:rPr lang="zh-CN" altLang="en-US" sz="1600" dirty="0"/>
                        <a:t>患者的治疗，且西地那非对于内源性</a:t>
                      </a:r>
                      <a:r>
                        <a:rPr lang="en-US" altLang="zh-CN" sz="1600" dirty="0"/>
                        <a:t>NO</a:t>
                      </a:r>
                      <a:r>
                        <a:rPr lang="zh-CN" altLang="en-US" sz="1600" dirty="0"/>
                        <a:t>生成不足的患者无效</a:t>
                      </a:r>
                      <a:endParaRPr lang="zh-CN" altLang="en-US" sz="1600" b="0" dirty="0">
                        <a:ea typeface="+mn-lt"/>
                        <a:cs typeface="+mn-lt"/>
                      </a:endParaRPr>
                    </a:p>
                  </a:txBody>
                  <a:tcPr/>
                </a:tc>
              </a:tr>
            </a:tbl>
          </a:graphicData>
        </a:graphic>
      </p:graphicFrame>
    </p:spTree>
    <p:custDataLst>
      <p:tags r:id="rId3"/>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标题 15"/>
          <p:cNvSpPr>
            <a:spLocks noGrp="1"/>
          </p:cNvSpPr>
          <p:nvPr>
            <p:ph type="title" idx="1"/>
            <p:custDataLst>
              <p:tags r:id="rId1"/>
            </p:custDataLst>
          </p:nvPr>
        </p:nvSpPr>
        <p:spPr>
          <a:xfrm>
            <a:off x="499815" y="668090"/>
            <a:ext cx="10969200" cy="705600"/>
          </a:xfrm>
        </p:spPr>
        <p:txBody>
          <a:bodyPr>
            <a:normAutofit/>
          </a:bodyPr>
          <a:lstStyle/>
          <a:p>
            <a:r>
              <a:rPr lang="en-US" altLang="zh-CN" b="1" spc="-5">
                <a:latin typeface="微软雅黑" panose="020B0503020204020204" charset="-122"/>
                <a:cs typeface="微软雅黑" panose="020B0503020204020204" charset="-122"/>
                <a:sym typeface="+mn-ea"/>
              </a:rPr>
              <a:t>03</a:t>
            </a:r>
            <a:r>
              <a:rPr b="1" spc="-5">
                <a:latin typeface="微软雅黑" panose="020B0503020204020204" charset="-122"/>
                <a:cs typeface="微软雅黑" panose="020B0503020204020204" charset="-122"/>
                <a:sym typeface="+mn-ea"/>
              </a:rPr>
              <a:t>有效性</a:t>
            </a:r>
            <a:endParaRPr lang="zh-CN" altLang="en-US"/>
          </a:p>
        </p:txBody>
      </p:sp>
      <p:graphicFrame>
        <p:nvGraphicFramePr>
          <p:cNvPr id="17" name="表格 16"/>
          <p:cNvGraphicFramePr/>
          <p:nvPr>
            <p:custDataLst>
              <p:tags r:id="rId2"/>
            </p:custDataLst>
          </p:nvPr>
        </p:nvGraphicFramePr>
        <p:xfrm>
          <a:off x="6122670" y="1373505"/>
          <a:ext cx="5454650" cy="4351020"/>
        </p:xfrm>
        <a:graphic>
          <a:graphicData uri="http://schemas.openxmlformats.org/drawingml/2006/table">
            <a:tbl>
              <a:tblPr firstRow="1" bandRow="1">
                <a:tableStyleId>{5C22544A-7EE6-4342-B048-85BDC9FD1C3A}</a:tableStyleId>
              </a:tblPr>
              <a:tblGrid>
                <a:gridCol w="1591945"/>
                <a:gridCol w="3862705"/>
              </a:tblGrid>
              <a:tr h="871220">
                <a:tc gridSpan="2">
                  <a:txBody>
                    <a:bodyPr/>
                    <a:lstStyle/>
                    <a:p>
                      <a:pPr algn="l">
                        <a:buNone/>
                      </a:pPr>
                      <a:r>
                        <a:rPr lang="zh-CN" altLang="en-US" sz="2400">
                          <a:solidFill>
                            <a:schemeClr val="bg1"/>
                          </a:solidFill>
                          <a:sym typeface="+mn-ea"/>
                        </a:rPr>
                        <a:t>与同治疗领域药品相比</a:t>
                      </a:r>
                      <a:endParaRPr lang="zh-CN" altLang="en-US" sz="2400">
                        <a:solidFill>
                          <a:schemeClr val="bg1"/>
                        </a:solidFill>
                        <a:sym typeface="+mn-ea"/>
                      </a:endParaRPr>
                    </a:p>
                    <a:p>
                      <a:pPr algn="l">
                        <a:buNone/>
                      </a:pPr>
                      <a:r>
                        <a:rPr lang="zh-CN" altLang="en-US" sz="2400">
                          <a:solidFill>
                            <a:schemeClr val="bg1"/>
                          </a:solidFill>
                          <a:sym typeface="+mn-ea"/>
                        </a:rPr>
                        <a:t>有效性方面优势和不足：</a:t>
                      </a:r>
                      <a:endParaRPr lang="zh-CN" altLang="en-US" sz="2400" b="0">
                        <a:solidFill>
                          <a:schemeClr val="bg1"/>
                        </a:solidFill>
                        <a:sym typeface="+mn-ea"/>
                      </a:endParaRPr>
                    </a:p>
                  </a:txBody>
                  <a:tcPr/>
                </a:tc>
                <a:tc hMerge="1">
                  <a:tcPr/>
                </a:tc>
              </a:tr>
              <a:tr h="1731010">
                <a:tc>
                  <a:txBody>
                    <a:bodyPr/>
                    <a:lstStyle/>
                    <a:p>
                      <a:pPr algn="ctr">
                        <a:lnSpc>
                          <a:spcPct val="90000"/>
                        </a:lnSpc>
                        <a:buNone/>
                      </a:pPr>
                      <a:r>
                        <a:rPr lang="zh-CN" altLang="en-US" sz="1600" b="0" dirty="0">
                          <a:ea typeface="+mn-lt"/>
                          <a:sym typeface="+mn-ea"/>
                        </a:rPr>
                        <a:t>优势</a:t>
                      </a:r>
                      <a:endParaRPr lang="zh-CN" altLang="en-US" sz="1600" b="0" dirty="0">
                        <a:ea typeface="+mn-lt"/>
                        <a:sym typeface="+mn-ea"/>
                      </a:endParaRPr>
                    </a:p>
                  </a:txBody>
                  <a:tcPr/>
                </a:tc>
                <a:tc>
                  <a:txBody>
                    <a:bodyPr/>
                    <a:lstStyle/>
                    <a:p>
                      <a:pPr algn="l">
                        <a:lnSpc>
                          <a:spcPct val="90000"/>
                        </a:lnSpc>
                        <a:buNone/>
                      </a:pPr>
                      <a:r>
                        <a:rPr lang="zh-CN" altLang="en-US" sz="1600" dirty="0">
                          <a:solidFill>
                            <a:schemeClr val="tx1"/>
                          </a:solidFill>
                          <a:sym typeface="+mn-ea"/>
                        </a:rPr>
                        <a:t>在原研利奥西呱片的</a:t>
                      </a:r>
                      <a:r>
                        <a:rPr lang="en-US" altLang="zh-CN" sz="1600" dirty="0">
                          <a:solidFill>
                            <a:schemeClr val="tx1"/>
                          </a:solidFill>
                          <a:sym typeface="+mn-ea"/>
                        </a:rPr>
                        <a:t>III </a:t>
                      </a:r>
                      <a:r>
                        <a:rPr lang="zh-CN" altLang="en-US" sz="1600" dirty="0">
                          <a:solidFill>
                            <a:schemeClr val="tx1"/>
                          </a:solidFill>
                          <a:sym typeface="+mn-ea"/>
                        </a:rPr>
                        <a:t>期临床研究中，接受利奥西呱治疗的 </a:t>
                      </a:r>
                      <a:r>
                        <a:rPr lang="en-US" altLang="zh-CN" sz="1600" dirty="0">
                          <a:solidFill>
                            <a:schemeClr val="tx1"/>
                          </a:solidFill>
                          <a:sym typeface="+mn-ea"/>
                        </a:rPr>
                        <a:t>CTEPH </a:t>
                      </a:r>
                      <a:r>
                        <a:rPr lang="zh-CN" altLang="en-US" sz="1600" dirty="0">
                          <a:solidFill>
                            <a:schemeClr val="tx1"/>
                          </a:solidFill>
                          <a:sym typeface="+mn-ea"/>
                        </a:rPr>
                        <a:t>或 </a:t>
                      </a:r>
                      <a:r>
                        <a:rPr lang="en-US" altLang="zh-CN" sz="1600" dirty="0">
                          <a:solidFill>
                            <a:schemeClr val="tx1"/>
                          </a:solidFill>
                          <a:sym typeface="+mn-ea"/>
                        </a:rPr>
                        <a:t>PAH </a:t>
                      </a:r>
                      <a:r>
                        <a:rPr lang="zh-CN" altLang="en-US" sz="1600" dirty="0">
                          <a:solidFill>
                            <a:schemeClr val="tx1"/>
                          </a:solidFill>
                          <a:sym typeface="+mn-ea"/>
                        </a:rPr>
                        <a:t>患者中，观察到严重的咯血和肺出血，包括死亡结局的病例。而西地那非的主要不良反应为头痛、脸红、视觉障碍等。</a:t>
                      </a:r>
                      <a:r>
                        <a:rPr lang="en-US" altLang="zh-CN" sz="1600" dirty="0">
                          <a:solidFill>
                            <a:schemeClr val="tx1"/>
                          </a:solidFill>
                          <a:sym typeface="+mn-ea"/>
                        </a:rPr>
                        <a:t> </a:t>
                      </a:r>
                      <a:endParaRPr lang="en-US" altLang="zh-CN" sz="1600" b="0" dirty="0">
                        <a:solidFill>
                          <a:schemeClr val="tx1"/>
                        </a:solidFill>
                        <a:ea typeface="+mn-lt"/>
                        <a:cs typeface="+mn-lt"/>
                        <a:sym typeface="+mn-ea"/>
                      </a:endParaRPr>
                    </a:p>
                  </a:txBody>
                  <a:tcPr/>
                </a:tc>
              </a:tr>
              <a:tr h="1748790">
                <a:tc>
                  <a:txBody>
                    <a:bodyPr/>
                    <a:lstStyle/>
                    <a:p>
                      <a:pPr algn="ctr">
                        <a:lnSpc>
                          <a:spcPct val="90000"/>
                        </a:lnSpc>
                        <a:buNone/>
                      </a:pPr>
                      <a:r>
                        <a:rPr lang="zh-CN" altLang="en-US" sz="1600" b="0" dirty="0">
                          <a:ea typeface="+mn-lt"/>
                          <a:sym typeface="+mn-ea"/>
                        </a:rPr>
                        <a:t>不足</a:t>
                      </a:r>
                      <a:endParaRPr lang="zh-CN" altLang="en-US" sz="1600" b="0" dirty="0">
                        <a:ea typeface="+mn-lt"/>
                        <a:sym typeface="+mn-ea"/>
                      </a:endParaRPr>
                    </a:p>
                  </a:txBody>
                  <a:tcPr/>
                </a:tc>
                <a:tc>
                  <a:txBody>
                    <a:bodyPr/>
                    <a:lstStyle/>
                    <a:p>
                      <a:pPr algn="l">
                        <a:lnSpc>
                          <a:spcPct val="90000"/>
                        </a:lnSpc>
                        <a:buNone/>
                      </a:pPr>
                      <a:r>
                        <a:rPr lang="zh-CN" altLang="en-US" sz="1600" b="0" dirty="0">
                          <a:solidFill>
                            <a:schemeClr val="tx1"/>
                          </a:solidFill>
                          <a:ea typeface="+mn-lt"/>
                          <a:cs typeface="+mn-lt"/>
                        </a:rPr>
                        <a:t>西地那非不</a:t>
                      </a:r>
                      <a:r>
                        <a:rPr lang="zh-CN" altLang="en-US" sz="1600" dirty="0">
                          <a:solidFill>
                            <a:schemeClr val="tx1"/>
                          </a:solidFill>
                        </a:rPr>
                        <a:t>可用于慢性血栓栓塞性</a:t>
                      </a:r>
                      <a:r>
                        <a:rPr lang="en-US" altLang="zh-CN" sz="1600" dirty="0">
                          <a:solidFill>
                            <a:schemeClr val="tx1"/>
                          </a:solidFill>
                        </a:rPr>
                        <a:t>PAH</a:t>
                      </a:r>
                      <a:r>
                        <a:rPr lang="zh-CN" altLang="en-US" sz="1600" dirty="0">
                          <a:solidFill>
                            <a:schemeClr val="tx1"/>
                          </a:solidFill>
                        </a:rPr>
                        <a:t>经皮肺动脉造影术后不能手术或持续性</a:t>
                      </a:r>
                      <a:r>
                        <a:rPr lang="en-US" altLang="zh-CN" sz="1600" dirty="0">
                          <a:solidFill>
                            <a:schemeClr val="tx1"/>
                          </a:solidFill>
                        </a:rPr>
                        <a:t>PAH</a:t>
                      </a:r>
                      <a:r>
                        <a:rPr lang="zh-CN" altLang="en-US" sz="1600" dirty="0">
                          <a:solidFill>
                            <a:schemeClr val="tx1"/>
                          </a:solidFill>
                        </a:rPr>
                        <a:t>患者的治疗，且西地那非对于内源性</a:t>
                      </a:r>
                      <a:r>
                        <a:rPr lang="en-US" altLang="zh-CN" sz="1600" dirty="0">
                          <a:solidFill>
                            <a:schemeClr val="tx1"/>
                          </a:solidFill>
                        </a:rPr>
                        <a:t>NO</a:t>
                      </a:r>
                      <a:r>
                        <a:rPr lang="zh-CN" altLang="en-US" sz="1600" dirty="0">
                          <a:solidFill>
                            <a:schemeClr val="tx1"/>
                          </a:solidFill>
                        </a:rPr>
                        <a:t>生成不足的患者无效</a:t>
                      </a:r>
                      <a:endParaRPr lang="zh-CN" altLang="en-US" sz="1600" b="0" dirty="0">
                        <a:solidFill>
                          <a:schemeClr val="tx1"/>
                        </a:solidFill>
                        <a:ea typeface="+mn-lt"/>
                        <a:cs typeface="+mn-lt"/>
                      </a:endParaRPr>
                    </a:p>
                  </a:txBody>
                  <a:tcPr/>
                </a:tc>
              </a:tr>
            </a:tbl>
          </a:graphicData>
        </a:graphic>
      </p:graphicFrame>
      <p:graphicFrame>
        <p:nvGraphicFramePr>
          <p:cNvPr id="2" name="表格 1"/>
          <p:cNvGraphicFramePr/>
          <p:nvPr>
            <p:custDataLst>
              <p:tags r:id="rId3"/>
            </p:custDataLst>
          </p:nvPr>
        </p:nvGraphicFramePr>
        <p:xfrm>
          <a:off x="608330" y="1373505"/>
          <a:ext cx="5063490" cy="4352925"/>
        </p:xfrm>
        <a:graphic>
          <a:graphicData uri="http://schemas.openxmlformats.org/drawingml/2006/table">
            <a:tbl>
              <a:tblPr firstRow="1" bandRow="1">
                <a:tableStyleId>{5C22544A-7EE6-4342-B048-85BDC9FD1C3A}</a:tableStyleId>
              </a:tblPr>
              <a:tblGrid>
                <a:gridCol w="1477645"/>
                <a:gridCol w="3585845"/>
              </a:tblGrid>
              <a:tr h="880110">
                <a:tc gridSpan="2">
                  <a:txBody>
                    <a:bodyPr/>
                    <a:lstStyle/>
                    <a:p>
                      <a:pPr algn="l">
                        <a:buNone/>
                      </a:pPr>
                      <a:r>
                        <a:rPr lang="zh-CN" altLang="en-US" sz="2400">
                          <a:solidFill>
                            <a:schemeClr val="bg1"/>
                          </a:solidFill>
                          <a:sym typeface="+mn-ea"/>
                        </a:rPr>
                        <a:t>与对照药品相比</a:t>
                      </a:r>
                      <a:endParaRPr lang="zh-CN" altLang="en-US" sz="2400">
                        <a:solidFill>
                          <a:schemeClr val="bg1"/>
                        </a:solidFill>
                        <a:sym typeface="+mn-ea"/>
                      </a:endParaRPr>
                    </a:p>
                    <a:p>
                      <a:pPr algn="l">
                        <a:buNone/>
                      </a:pPr>
                      <a:r>
                        <a:rPr lang="zh-CN" altLang="en-US" sz="2400">
                          <a:solidFill>
                            <a:schemeClr val="bg1"/>
                          </a:solidFill>
                          <a:sym typeface="+mn-ea"/>
                        </a:rPr>
                        <a:t>疗效方面优势和不足：</a:t>
                      </a:r>
                      <a:endParaRPr lang="zh-CN" altLang="en-US" sz="2400" b="0">
                        <a:solidFill>
                          <a:schemeClr val="bg1"/>
                        </a:solidFill>
                        <a:sym typeface="+mn-ea"/>
                      </a:endParaRPr>
                    </a:p>
                  </a:txBody>
                  <a:tcPr/>
                </a:tc>
                <a:tc hMerge="1">
                  <a:tcPr/>
                </a:tc>
              </a:tr>
              <a:tr h="1736725">
                <a:tc>
                  <a:txBody>
                    <a:bodyPr/>
                    <a:lstStyle/>
                    <a:p>
                      <a:pPr algn="ctr">
                        <a:lnSpc>
                          <a:spcPct val="90000"/>
                        </a:lnSpc>
                        <a:buNone/>
                      </a:pPr>
                      <a:r>
                        <a:rPr lang="zh-CN" altLang="en-US" sz="1600" b="0" dirty="0">
                          <a:ea typeface="+mn-lt"/>
                          <a:sym typeface="+mn-ea"/>
                        </a:rPr>
                        <a:t>优势</a:t>
                      </a:r>
                      <a:endParaRPr lang="zh-CN" altLang="en-US" sz="1600" b="0" dirty="0">
                        <a:ea typeface="+mn-lt"/>
                        <a:sym typeface="+mn-ea"/>
                      </a:endParaRPr>
                    </a:p>
                  </a:txBody>
                  <a:tcPr/>
                </a:tc>
                <a:tc>
                  <a:txBody>
                    <a:bodyPr/>
                    <a:lstStyle/>
                    <a:p>
                      <a:pPr algn="l">
                        <a:lnSpc>
                          <a:spcPct val="90000"/>
                        </a:lnSpc>
                        <a:buNone/>
                      </a:pPr>
                      <a:r>
                        <a:rPr lang="en-US" altLang="zh-CN" sz="1600" dirty="0">
                          <a:sym typeface="+mn-ea"/>
                        </a:rPr>
                        <a:t> </a:t>
                      </a:r>
                      <a:r>
                        <a:rPr lang="en-US" altLang="zh-CN" sz="1600" b="1" dirty="0" err="1">
                          <a:sym typeface="+mn-ea"/>
                        </a:rPr>
                        <a:t>我公司生产的枸橼酸西地那非片与参比制剂（商品名：REVATIO</a:t>
                      </a:r>
                      <a:r>
                        <a:rPr lang="en-US" altLang="zh-CN" sz="1600" b="1" dirty="0">
                          <a:sym typeface="+mn-ea"/>
                        </a:rPr>
                        <a:t>®）</a:t>
                      </a:r>
                      <a:r>
                        <a:rPr lang="en-US" altLang="zh-CN" sz="1600" b="1" dirty="0" err="1">
                          <a:sym typeface="+mn-ea"/>
                        </a:rPr>
                        <a:t>生物等效，临床上两者可</a:t>
                      </a:r>
                      <a:r>
                        <a:rPr lang="en-US" altLang="zh-CN" sz="1600" b="1" dirty="0" err="1">
                          <a:solidFill>
                            <a:schemeClr val="tx1"/>
                          </a:solidFill>
                          <a:sym typeface="+mn-ea"/>
                        </a:rPr>
                        <a:t>相互替代</a:t>
                      </a:r>
                      <a:r>
                        <a:rPr lang="en-US" altLang="zh-CN" sz="1600" b="1" dirty="0">
                          <a:sym typeface="+mn-ea"/>
                        </a:rPr>
                        <a:t>。</a:t>
                      </a:r>
                      <a:endParaRPr lang="zh-CN" altLang="en-US" sz="1600" b="0" dirty="0">
                        <a:ea typeface="+mn-lt"/>
                        <a:cs typeface="+mn-lt"/>
                      </a:endParaRPr>
                    </a:p>
                  </a:txBody>
                  <a:tcPr/>
                </a:tc>
              </a:tr>
              <a:tr h="1736090">
                <a:tc>
                  <a:txBody>
                    <a:bodyPr/>
                    <a:lstStyle/>
                    <a:p>
                      <a:pPr algn="ctr">
                        <a:lnSpc>
                          <a:spcPct val="90000"/>
                        </a:lnSpc>
                        <a:buNone/>
                      </a:pPr>
                      <a:r>
                        <a:rPr lang="zh-CN" altLang="en-US" sz="1600" b="0" dirty="0">
                          <a:ea typeface="+mn-lt"/>
                          <a:sym typeface="+mn-ea"/>
                        </a:rPr>
                        <a:t>不足</a:t>
                      </a:r>
                      <a:endParaRPr lang="zh-CN" altLang="en-US" sz="1600" b="0" dirty="0">
                        <a:ea typeface="+mn-lt"/>
                        <a:sym typeface="+mn-ea"/>
                      </a:endParaRPr>
                    </a:p>
                  </a:txBody>
                  <a:tcPr/>
                </a:tc>
                <a:tc>
                  <a:txBody>
                    <a:bodyPr/>
                    <a:lstStyle/>
                    <a:p>
                      <a:pPr algn="l">
                        <a:lnSpc>
                          <a:spcPct val="90000"/>
                        </a:lnSpc>
                        <a:buNone/>
                      </a:pPr>
                      <a:r>
                        <a:rPr lang="zh-CN" altLang="en-US" sz="1600" b="0" dirty="0">
                          <a:solidFill>
                            <a:schemeClr val="tx1"/>
                          </a:solidFill>
                          <a:ea typeface="+mn-lt"/>
                          <a:cs typeface="+mn-lt"/>
                        </a:rPr>
                        <a:t>与参比制剂相比，本品的临床使用时间短</a:t>
                      </a:r>
                      <a:endParaRPr lang="zh-CN" altLang="en-US" sz="1600" b="0" dirty="0">
                        <a:solidFill>
                          <a:schemeClr val="tx1"/>
                        </a:solidFill>
                        <a:ea typeface="+mn-lt"/>
                        <a:cs typeface="+mn-lt"/>
                      </a:endParaRPr>
                    </a:p>
                  </a:txBody>
                  <a:tcPr/>
                </a:tc>
              </a:tr>
            </a:tbl>
          </a:graphicData>
        </a:graphic>
      </p:graphicFrame>
    </p:spTree>
    <p:custDataLst>
      <p:tags r:id="rId4"/>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标题 13"/>
          <p:cNvSpPr>
            <a:spLocks noGrp="1"/>
          </p:cNvSpPr>
          <p:nvPr>
            <p:ph type="title" idx="1"/>
            <p:custDataLst>
              <p:tags r:id="rId1"/>
            </p:custDataLst>
          </p:nvPr>
        </p:nvSpPr>
        <p:spPr/>
        <p:txBody>
          <a:bodyPr>
            <a:normAutofit/>
          </a:bodyPr>
          <a:lstStyle/>
          <a:p>
            <a:r>
              <a:rPr lang="en-US" b="1" spc="-5">
                <a:latin typeface="微软雅黑" panose="020B0503020204020204" charset="-122"/>
                <a:cs typeface="微软雅黑" panose="020B0503020204020204" charset="-122"/>
                <a:sym typeface="+mn-ea"/>
              </a:rPr>
              <a:t>03 </a:t>
            </a:r>
            <a:r>
              <a:rPr b="1" spc="-5">
                <a:latin typeface="微软雅黑" panose="020B0503020204020204" charset="-122"/>
                <a:cs typeface="微软雅黑" panose="020B0503020204020204" charset="-122"/>
                <a:sym typeface="+mn-ea"/>
              </a:rPr>
              <a:t>有效性</a:t>
            </a:r>
            <a:endParaRPr lang="zh-CN" altLang="en-US"/>
          </a:p>
        </p:txBody>
      </p:sp>
      <p:graphicFrame>
        <p:nvGraphicFramePr>
          <p:cNvPr id="17" name="表格 16"/>
          <p:cNvGraphicFramePr/>
          <p:nvPr>
            <p:custDataLst>
              <p:tags r:id="rId2"/>
            </p:custDataLst>
          </p:nvPr>
        </p:nvGraphicFramePr>
        <p:xfrm>
          <a:off x="6122670" y="1373505"/>
          <a:ext cx="5454650" cy="4351020"/>
        </p:xfrm>
        <a:graphic>
          <a:graphicData uri="http://schemas.openxmlformats.org/drawingml/2006/table">
            <a:tbl>
              <a:tblPr firstRow="1" bandRow="1">
                <a:tableStyleId>{5C22544A-7EE6-4342-B048-85BDC9FD1C3A}</a:tableStyleId>
              </a:tblPr>
              <a:tblGrid>
                <a:gridCol w="5454650"/>
              </a:tblGrid>
              <a:tr h="871220">
                <a:tc>
                  <a:txBody>
                    <a:bodyPr/>
                    <a:lstStyle/>
                    <a:p>
                      <a:pPr algn="l">
                        <a:buNone/>
                      </a:pPr>
                      <a:r>
                        <a:rPr lang="zh-CN" altLang="en-US" sz="2400">
                          <a:solidFill>
                            <a:schemeClr val="bg1"/>
                          </a:solidFill>
                          <a:sym typeface="+mn-ea"/>
                        </a:rPr>
                        <a:t>《技术评审报告》</a:t>
                      </a:r>
                      <a:endParaRPr lang="zh-CN" altLang="en-US" sz="2400">
                        <a:solidFill>
                          <a:schemeClr val="bg1"/>
                        </a:solidFill>
                        <a:sym typeface="+mn-ea"/>
                      </a:endParaRPr>
                    </a:p>
                    <a:p>
                      <a:pPr algn="l">
                        <a:buNone/>
                      </a:pPr>
                      <a:r>
                        <a:rPr lang="zh-CN" altLang="en-US" sz="2400">
                          <a:solidFill>
                            <a:schemeClr val="bg1"/>
                          </a:solidFill>
                          <a:sym typeface="+mn-ea"/>
                        </a:rPr>
                        <a:t>关于本药品有效性描述：</a:t>
                      </a:r>
                      <a:endParaRPr lang="zh-CN" altLang="en-US" sz="2400" b="0">
                        <a:solidFill>
                          <a:schemeClr val="bg1"/>
                        </a:solidFill>
                        <a:sym typeface="+mn-ea"/>
                      </a:endParaRPr>
                    </a:p>
                  </a:txBody>
                  <a:tcPr/>
                </a:tc>
              </a:tr>
              <a:tr h="3479800">
                <a:tc>
                  <a:txBody>
                    <a:bodyPr/>
                    <a:lstStyle/>
                    <a:p>
                      <a:pPr algn="ctr">
                        <a:lnSpc>
                          <a:spcPct val="160000"/>
                        </a:lnSpc>
                        <a:buNone/>
                      </a:pPr>
                      <a:r>
                        <a:rPr lang="zh-CN" altLang="en-US" sz="1600" b="0" i="0" u="none" strike="noStrike" kern="1200" baseline="0" dirty="0">
                          <a:solidFill>
                            <a:schemeClr val="tx1"/>
                          </a:solidFill>
                          <a:latin typeface="+mn-lt"/>
                          <a:ea typeface="+mn-ea"/>
                          <a:cs typeface="+mn-cs"/>
                        </a:rPr>
                        <a:t>本品研发中开展了一系列临床药理学研究和</a:t>
                      </a:r>
                      <a:r>
                        <a:rPr lang="en-US" altLang="zh-CN" sz="1600" b="0" i="0" u="none" strike="noStrike" kern="1200" baseline="0" dirty="0">
                          <a:solidFill>
                            <a:schemeClr val="tx1"/>
                          </a:solidFill>
                          <a:latin typeface="+mn-lt"/>
                          <a:ea typeface="+mn-ea"/>
                          <a:cs typeface="+mn-cs"/>
                        </a:rPr>
                        <a:t>8</a:t>
                      </a:r>
                      <a:r>
                        <a:rPr lang="zh-CN" altLang="en-US" sz="1600" b="0" i="0" u="none" strike="noStrike" kern="1200" baseline="0" dirty="0">
                          <a:solidFill>
                            <a:schemeClr val="tx1"/>
                          </a:solidFill>
                          <a:latin typeface="+mn-lt"/>
                          <a:ea typeface="+mn-ea"/>
                          <a:cs typeface="+mn-cs"/>
                        </a:rPr>
                        <a:t>项</a:t>
                      </a:r>
                      <a:r>
                        <a:rPr lang="en-US" altLang="zh-CN" sz="1600" b="0" i="0" u="none" strike="noStrike" kern="1200" baseline="0" dirty="0">
                          <a:solidFill>
                            <a:schemeClr val="tx1"/>
                          </a:solidFill>
                          <a:latin typeface="+mn-lt"/>
                          <a:ea typeface="+mn-ea"/>
                          <a:cs typeface="+mn-cs"/>
                        </a:rPr>
                        <a:t>II-IV</a:t>
                      </a:r>
                      <a:r>
                        <a:rPr lang="zh-CN" altLang="en-US" sz="1600" b="0" i="0" u="none" strike="noStrike" kern="1200" baseline="0" dirty="0">
                          <a:solidFill>
                            <a:schemeClr val="tx1"/>
                          </a:solidFill>
                          <a:latin typeface="+mn-lt"/>
                          <a:ea typeface="+mn-ea"/>
                          <a:cs typeface="+mn-cs"/>
                        </a:rPr>
                        <a:t>期临床研究，结果显示，西地那非无论是单药给药还是与依前列醇联合用药，都显示对</a:t>
                      </a:r>
                      <a:r>
                        <a:rPr lang="en-US" altLang="zh-CN" sz="1600" b="0" i="0" u="none" strike="noStrike" kern="1200" baseline="0" dirty="0">
                          <a:solidFill>
                            <a:schemeClr val="tx1"/>
                          </a:solidFill>
                          <a:latin typeface="+mn-lt"/>
                          <a:ea typeface="+mn-ea"/>
                          <a:cs typeface="+mn-cs"/>
                        </a:rPr>
                        <a:t>PAH</a:t>
                      </a:r>
                      <a:r>
                        <a:rPr lang="zh-CN" altLang="en-US" sz="1600" b="0" i="0" u="none" strike="noStrike" kern="1200" baseline="0" dirty="0">
                          <a:solidFill>
                            <a:schemeClr val="tx1"/>
                          </a:solidFill>
                          <a:latin typeface="+mn-lt"/>
                          <a:ea typeface="+mn-ea"/>
                          <a:cs typeface="+mn-cs"/>
                        </a:rPr>
                        <a:t>的有效性，而且可以长期维持疗效。亚裔人群的有效性结果趋势与总体人群一致。基于</a:t>
                      </a:r>
                      <a:r>
                        <a:rPr lang="en-US" altLang="zh-CN" sz="1600" b="0" i="0" u="none" strike="noStrike" kern="1200" baseline="0" dirty="0">
                          <a:solidFill>
                            <a:schemeClr val="tx1"/>
                          </a:solidFill>
                          <a:latin typeface="+mn-lt"/>
                          <a:ea typeface="+mn-ea"/>
                          <a:cs typeface="+mn-cs"/>
                        </a:rPr>
                        <a:t>PAH</a:t>
                      </a:r>
                      <a:r>
                        <a:rPr lang="zh-CN" altLang="en-US" sz="1600" b="0" i="0" u="none" strike="noStrike" kern="1200" baseline="0" dirty="0">
                          <a:solidFill>
                            <a:schemeClr val="tx1"/>
                          </a:solidFill>
                          <a:latin typeface="+mn-lt"/>
                          <a:ea typeface="+mn-ea"/>
                          <a:cs typeface="+mn-cs"/>
                        </a:rPr>
                        <a:t>患者的治疗现状、本品作用机制及已完成的临床试验数据，本品用于适应症人群的获益大于风险。</a:t>
                      </a:r>
                      <a:endParaRPr lang="zh-CN" altLang="en-US" sz="1600" b="0" i="0" u="none" strike="noStrike" kern="1200" baseline="0" dirty="0">
                        <a:solidFill>
                          <a:schemeClr val="tx1"/>
                        </a:solidFill>
                        <a:latin typeface="+mn-lt"/>
                        <a:ea typeface="+mn-ea"/>
                        <a:cs typeface="+mn-cs"/>
                        <a:sym typeface="+mn-ea"/>
                      </a:endParaRPr>
                    </a:p>
                  </a:txBody>
                  <a:tcPr/>
                </a:tc>
              </a:tr>
            </a:tbl>
          </a:graphicData>
        </a:graphic>
      </p:graphicFrame>
      <p:graphicFrame>
        <p:nvGraphicFramePr>
          <p:cNvPr id="4" name="表格 3"/>
          <p:cNvGraphicFramePr/>
          <p:nvPr>
            <p:custDataLst>
              <p:tags r:id="rId3"/>
            </p:custDataLst>
          </p:nvPr>
        </p:nvGraphicFramePr>
        <p:xfrm>
          <a:off x="608330" y="1373505"/>
          <a:ext cx="5063490" cy="4352925"/>
        </p:xfrm>
        <a:graphic>
          <a:graphicData uri="http://schemas.openxmlformats.org/drawingml/2006/table">
            <a:tbl>
              <a:tblPr firstRow="1" bandRow="1">
                <a:tableStyleId>{5C22544A-7EE6-4342-B048-85BDC9FD1C3A}</a:tableStyleId>
              </a:tblPr>
              <a:tblGrid>
                <a:gridCol w="5063490"/>
              </a:tblGrid>
              <a:tr h="880110">
                <a:tc>
                  <a:txBody>
                    <a:bodyPr/>
                    <a:lstStyle/>
                    <a:p>
                      <a:pPr algn="l">
                        <a:buNone/>
                      </a:pPr>
                      <a:r>
                        <a:rPr lang="zh-CN" altLang="en-US" sz="2400" b="0">
                          <a:solidFill>
                            <a:schemeClr val="bg1"/>
                          </a:solidFill>
                        </a:rPr>
                        <a:t>临床指南</a:t>
                      </a:r>
                      <a:r>
                        <a:rPr lang="en-US" altLang="zh-CN" sz="2400" b="0">
                          <a:solidFill>
                            <a:schemeClr val="bg1"/>
                          </a:solidFill>
                        </a:rPr>
                        <a:t>/</a:t>
                      </a:r>
                      <a:r>
                        <a:rPr lang="zh-CN" altLang="en-US" sz="2400" b="0">
                          <a:solidFill>
                            <a:schemeClr val="bg1"/>
                          </a:solidFill>
                        </a:rPr>
                        <a:t>诊疗规范推荐情况：</a:t>
                      </a:r>
                      <a:endParaRPr lang="zh-CN" altLang="en-US" sz="2400" b="0">
                        <a:solidFill>
                          <a:schemeClr val="bg1"/>
                        </a:solidFill>
                      </a:endParaRPr>
                    </a:p>
                  </a:txBody>
                  <a:tcPr/>
                </a:tc>
              </a:tr>
              <a:tr h="3472815">
                <a:tc>
                  <a:txBody>
                    <a:bodyPr/>
                    <a:lstStyle/>
                    <a:p>
                      <a:pPr algn="l">
                        <a:lnSpc>
                          <a:spcPct val="90000"/>
                        </a:lnSpc>
                        <a:buNone/>
                      </a:pPr>
                      <a:r>
                        <a:rPr lang="en-US" altLang="zh-CN" sz="1600" b="0" dirty="0">
                          <a:ea typeface="+mn-lt"/>
                          <a:sym typeface="+mn-ea"/>
                        </a:rPr>
                        <a:t>《</a:t>
                      </a:r>
                      <a:r>
                        <a:rPr lang="zh-CN" altLang="en-US" sz="1600" b="0" dirty="0">
                          <a:ea typeface="+mn-lt"/>
                          <a:sym typeface="+mn-ea"/>
                        </a:rPr>
                        <a:t>中国肺高血压诊断和治疗指南（</a:t>
                      </a:r>
                      <a:r>
                        <a:rPr lang="en-US" altLang="zh-CN" sz="1600" b="0" dirty="0">
                          <a:ea typeface="+mn-lt"/>
                          <a:sym typeface="+mn-ea"/>
                        </a:rPr>
                        <a:t>2021</a:t>
                      </a:r>
                      <a:r>
                        <a:rPr lang="zh-CN" altLang="en-US" sz="1600" b="0" dirty="0">
                          <a:ea typeface="+mn-lt"/>
                          <a:sym typeface="+mn-ea"/>
                        </a:rPr>
                        <a:t>年版）</a:t>
                      </a:r>
                      <a:r>
                        <a:rPr lang="en-US" altLang="zh-CN" sz="1600" b="0" dirty="0">
                          <a:ea typeface="+mn-lt"/>
                          <a:sym typeface="+mn-ea"/>
                        </a:rPr>
                        <a:t>》</a:t>
                      </a:r>
                      <a:endParaRPr lang="en-US" altLang="zh-CN" sz="1600" b="0" dirty="0">
                        <a:ea typeface="+mn-lt"/>
                        <a:sym typeface="+mn-ea"/>
                      </a:endParaRPr>
                    </a:p>
                    <a:p>
                      <a:pPr algn="l"/>
                      <a:r>
                        <a:rPr lang="zh-CN" altLang="en-US" sz="1600" b="0" kern="1200" dirty="0">
                          <a:solidFill>
                            <a:schemeClr val="dk1"/>
                          </a:solidFill>
                          <a:latin typeface="+mn-lt"/>
                          <a:ea typeface="+mn-lt"/>
                          <a:cs typeface="+mn-cs"/>
                        </a:rPr>
                        <a:t>靶向药物联合治疗：对于初治</a:t>
                      </a:r>
                      <a:r>
                        <a:rPr lang="en-US" altLang="zh-CN" sz="1600" b="0" kern="1200" dirty="0">
                          <a:solidFill>
                            <a:schemeClr val="dk1"/>
                          </a:solidFill>
                          <a:latin typeface="+mn-lt"/>
                          <a:ea typeface="+mn-lt"/>
                          <a:cs typeface="+mn-cs"/>
                        </a:rPr>
                        <a:t>PAH</a:t>
                      </a:r>
                      <a:r>
                        <a:rPr lang="zh-CN" altLang="en-US" sz="1600" b="0" kern="1200" dirty="0">
                          <a:solidFill>
                            <a:schemeClr val="dk1"/>
                          </a:solidFill>
                          <a:latin typeface="+mn-lt"/>
                          <a:ea typeface="+mn-lt"/>
                          <a:cs typeface="+mn-cs"/>
                        </a:rPr>
                        <a:t>患者，若为低或中危状态，起始联合不同通路靶向药物治疗。</a:t>
                      </a:r>
                      <a:endParaRPr lang="en-US" altLang="zh-CN" sz="1600" b="0" kern="1200" dirty="0">
                        <a:solidFill>
                          <a:schemeClr val="dk1"/>
                        </a:solidFill>
                        <a:latin typeface="+mn-lt"/>
                        <a:ea typeface="+mn-lt"/>
                        <a:cs typeface="+mn-cs"/>
                      </a:endParaRPr>
                    </a:p>
                    <a:p>
                      <a:pPr algn="l"/>
                      <a:endParaRPr lang="en-US" altLang="zh-CN" sz="1600" b="0" dirty="0">
                        <a:ea typeface="+mn-lt"/>
                        <a:sym typeface="+mn-ea"/>
                      </a:endParaRPr>
                    </a:p>
                    <a:p>
                      <a:pPr algn="l">
                        <a:lnSpc>
                          <a:spcPct val="90000"/>
                        </a:lnSpc>
                        <a:buNone/>
                      </a:pPr>
                      <a:r>
                        <a:rPr lang="en-US" altLang="zh-CN" sz="1600" b="0" dirty="0">
                          <a:ea typeface="+mn-lt"/>
                          <a:sym typeface="+mn-ea"/>
                        </a:rPr>
                        <a:t>《</a:t>
                      </a:r>
                      <a:r>
                        <a:rPr lang="zh-CN" altLang="en-US" sz="1600" b="0" dirty="0">
                          <a:ea typeface="+mn-lt"/>
                          <a:sym typeface="+mn-ea"/>
                        </a:rPr>
                        <a:t>中国肺动脉高压诊治临床路径</a:t>
                      </a:r>
                      <a:r>
                        <a:rPr lang="en-US" altLang="zh-CN" sz="1600" b="0" dirty="0">
                          <a:ea typeface="+mn-lt"/>
                          <a:sym typeface="+mn-ea"/>
                        </a:rPr>
                        <a:t>》</a:t>
                      </a:r>
                      <a:r>
                        <a:rPr lang="zh-CN" altLang="en-US" sz="1600" b="0" dirty="0">
                          <a:ea typeface="+mn-lt"/>
                          <a:sym typeface="+mn-ea"/>
                        </a:rPr>
                        <a:t>（</a:t>
                      </a:r>
                      <a:r>
                        <a:rPr lang="en-US" altLang="zh-CN" sz="1600" b="0" dirty="0">
                          <a:ea typeface="+mn-lt"/>
                          <a:sym typeface="+mn-ea"/>
                        </a:rPr>
                        <a:t>2023</a:t>
                      </a:r>
                      <a:r>
                        <a:rPr lang="zh-CN" altLang="en-US" sz="1600" b="0" dirty="0">
                          <a:ea typeface="+mn-lt"/>
                          <a:sym typeface="+mn-ea"/>
                        </a:rPr>
                        <a:t>）</a:t>
                      </a:r>
                      <a:endParaRPr lang="en-US" altLang="zh-CN" sz="1600" b="0" dirty="0">
                        <a:ea typeface="+mn-lt"/>
                        <a:sym typeface="+mn-ea"/>
                      </a:endParaRPr>
                    </a:p>
                    <a:p>
                      <a:pPr algn="l"/>
                      <a:r>
                        <a:rPr lang="zh-CN" altLang="en-US" sz="1600" b="0" kern="1200" dirty="0">
                          <a:solidFill>
                            <a:schemeClr val="dk1"/>
                          </a:solidFill>
                          <a:latin typeface="+mn-lt"/>
                          <a:ea typeface="+mn-lt"/>
                          <a:cs typeface="+mn-cs"/>
                        </a:rPr>
                        <a:t>无心肺合并症的</a:t>
                      </a:r>
                      <a:r>
                        <a:rPr lang="en-US" altLang="zh-CN" sz="1600" b="0" kern="1200" dirty="0">
                          <a:solidFill>
                            <a:schemeClr val="dk1"/>
                          </a:solidFill>
                          <a:latin typeface="+mn-lt"/>
                          <a:ea typeface="+mn-lt"/>
                          <a:cs typeface="+mn-cs"/>
                        </a:rPr>
                        <a:t>PAH </a:t>
                      </a:r>
                      <a:r>
                        <a:rPr lang="zh-CN" altLang="en-US" sz="1600" b="0" kern="1200" dirty="0">
                          <a:solidFill>
                            <a:schemeClr val="dk1"/>
                          </a:solidFill>
                          <a:latin typeface="+mn-lt"/>
                          <a:ea typeface="+mn-lt"/>
                          <a:cs typeface="+mn-cs"/>
                        </a:rPr>
                        <a:t>患者，应根据危险分层采用靶向药物治疗：低危、中危患者口服不同通路靶向药物联合治疗</a:t>
                      </a:r>
                      <a:endParaRPr lang="en-US" altLang="zh-CN" sz="1600" b="0" kern="1200" dirty="0">
                        <a:solidFill>
                          <a:schemeClr val="dk1"/>
                        </a:solidFill>
                        <a:latin typeface="+mn-lt"/>
                        <a:ea typeface="+mn-lt"/>
                        <a:cs typeface="+mn-cs"/>
                        <a:sym typeface="+mn-ea"/>
                      </a:endParaRPr>
                    </a:p>
                    <a:p>
                      <a:pPr algn="l">
                        <a:lnSpc>
                          <a:spcPct val="90000"/>
                        </a:lnSpc>
                        <a:buNone/>
                      </a:pPr>
                      <a:endParaRPr lang="en-US" altLang="zh-CN" sz="1600" b="0" dirty="0">
                        <a:ea typeface="+mn-lt"/>
                        <a:sym typeface="+mn-ea"/>
                      </a:endParaRPr>
                    </a:p>
                    <a:p>
                      <a:pPr algn="l">
                        <a:lnSpc>
                          <a:spcPct val="90000"/>
                        </a:lnSpc>
                        <a:buNone/>
                      </a:pPr>
                      <a:r>
                        <a:rPr lang="zh-CN" altLang="en-US" sz="1600" b="0" dirty="0">
                          <a:ea typeface="+mn-lt"/>
                          <a:sym typeface="+mn-ea"/>
                        </a:rPr>
                        <a:t>上述指南中，将西地那非列入肺动脉高压（</a:t>
                      </a:r>
                      <a:r>
                        <a:rPr lang="en-US" altLang="zh-CN" sz="1600" b="0" dirty="0">
                          <a:ea typeface="+mn-lt"/>
                          <a:sym typeface="+mn-ea"/>
                        </a:rPr>
                        <a:t>PAH</a:t>
                      </a:r>
                      <a:r>
                        <a:rPr lang="zh-CN" altLang="en-US" sz="1600" b="0" dirty="0">
                          <a:ea typeface="+mn-lt"/>
                          <a:sym typeface="+mn-ea"/>
                        </a:rPr>
                        <a:t>）治疗的一氧化氮通路的靶向药物</a:t>
                      </a:r>
                      <a:endParaRPr lang="zh-CN" altLang="en-US" sz="1600" b="0" dirty="0">
                        <a:ea typeface="+mn-lt"/>
                        <a:sym typeface="+mn-ea"/>
                      </a:endParaRPr>
                    </a:p>
                  </a:txBody>
                  <a:tcPr/>
                </a:tc>
              </a:tr>
            </a:tbl>
          </a:graphicData>
        </a:graphic>
      </p:graphicFrame>
    </p:spTree>
    <p:custDataLst>
      <p:tags r:id="rId4"/>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9"/>
          <p:cNvSpPr>
            <a:spLocks noGrp="1"/>
          </p:cNvSpPr>
          <p:nvPr>
            <p:ph type="title" idx="1"/>
          </p:nvPr>
        </p:nvSpPr>
        <p:spPr/>
        <p:txBody>
          <a:bodyPr>
            <a:normAutofit/>
          </a:bodyPr>
          <a:lstStyle/>
          <a:p>
            <a:r>
              <a:rPr lang="en-US" spc="-5">
                <a:sym typeface="+mn-ea"/>
              </a:rPr>
              <a:t>04 </a:t>
            </a:r>
            <a:r>
              <a:rPr spc="-5">
                <a:sym typeface="+mn-ea"/>
              </a:rPr>
              <a:t>创新性</a:t>
            </a:r>
            <a:endParaRPr lang="zh-CN" altLang="en-US"/>
          </a:p>
        </p:txBody>
      </p:sp>
      <p:graphicFrame>
        <p:nvGraphicFramePr>
          <p:cNvPr id="13" name="表格 12"/>
          <p:cNvGraphicFramePr/>
          <p:nvPr>
            <p:custDataLst>
              <p:tags r:id="rId1"/>
            </p:custDataLst>
          </p:nvPr>
        </p:nvGraphicFramePr>
        <p:xfrm>
          <a:off x="608330" y="1313815"/>
          <a:ext cx="10712450" cy="4717415"/>
        </p:xfrm>
        <a:graphic>
          <a:graphicData uri="http://schemas.openxmlformats.org/drawingml/2006/table">
            <a:tbl>
              <a:tblPr firstRow="1" bandRow="1">
                <a:tableStyleId>{5C22544A-7EE6-4342-B048-85BDC9FD1C3A}</a:tableStyleId>
              </a:tblPr>
              <a:tblGrid>
                <a:gridCol w="1911985"/>
                <a:gridCol w="8800465"/>
              </a:tblGrid>
              <a:tr h="837565">
                <a:tc>
                  <a:txBody>
                    <a:bodyPr/>
                    <a:lstStyle/>
                    <a:p>
                      <a:pPr indent="0" algn="l" fontAlgn="ctr">
                        <a:lnSpc>
                          <a:spcPct val="100000"/>
                        </a:lnSpc>
                        <a:buNone/>
                      </a:pPr>
                      <a:r>
                        <a:rPr lang="zh-CN" altLang="en-US" sz="1600" b="0"/>
                        <a:t>创新性类别</a:t>
                      </a:r>
                      <a:endParaRPr lang="zh-CN" altLang="en-US" sz="1600" b="0"/>
                    </a:p>
                  </a:txBody>
                  <a:tcPr/>
                </a:tc>
                <a:tc>
                  <a:txBody>
                    <a:bodyPr/>
                    <a:lstStyle/>
                    <a:p>
                      <a:pPr indent="0" algn="l" fontAlgn="ctr">
                        <a:lnSpc>
                          <a:spcPct val="100000"/>
                        </a:lnSpc>
                        <a:buNone/>
                      </a:pPr>
                      <a:r>
                        <a:rPr lang="zh-CN" altLang="en-US" sz="1600" b="0"/>
                        <a:t>详细内容</a:t>
                      </a:r>
                      <a:endParaRPr lang="zh-CN" altLang="en-US" sz="1600" b="0"/>
                    </a:p>
                  </a:txBody>
                  <a:tcPr/>
                </a:tc>
              </a:tr>
              <a:tr h="925830">
                <a:tc>
                  <a:txBody>
                    <a:bodyPr/>
                    <a:lstStyle/>
                    <a:p>
                      <a:pPr indent="0" algn="l" fontAlgn="ctr">
                        <a:lnSpc>
                          <a:spcPct val="100000"/>
                        </a:lnSpc>
                        <a:buNone/>
                      </a:pPr>
                      <a:r>
                        <a:rPr lang="zh-CN" altLang="en-US" sz="1600" b="0" dirty="0">
                          <a:solidFill>
                            <a:schemeClr val="tx1"/>
                          </a:solidFill>
                          <a:ea typeface="+mn-lt"/>
                          <a:sym typeface="+mn-ea"/>
                        </a:rPr>
                        <a:t>主要创新点</a:t>
                      </a:r>
                      <a:endParaRPr lang="zh-CN" altLang="en-US" sz="1600" b="0" dirty="0">
                        <a:solidFill>
                          <a:schemeClr val="tx1"/>
                        </a:solidFill>
                        <a:ea typeface="+mn-lt"/>
                        <a:sym typeface="+mn-ea"/>
                      </a:endParaRPr>
                    </a:p>
                  </a:txBody>
                  <a:tcPr/>
                </a:tc>
                <a:tc>
                  <a:txBody>
                    <a:bodyPr/>
                    <a:lstStyle/>
                    <a:p>
                      <a:pPr indent="0" algn="l" fontAlgn="ctr">
                        <a:lnSpc>
                          <a:spcPct val="100000"/>
                        </a:lnSpc>
                        <a:buNone/>
                      </a:pPr>
                      <a:r>
                        <a:rPr lang="zh-CN" altLang="en-US" sz="1600" dirty="0">
                          <a:sym typeface="+mn-ea"/>
                        </a:rPr>
                        <a:t>本品为国内首仿药，是国内获批的用于治疗</a:t>
                      </a:r>
                      <a:r>
                        <a:rPr lang="en-US" altLang="zh-CN" sz="1600" dirty="0">
                          <a:sym typeface="+mn-ea"/>
                        </a:rPr>
                        <a:t>PAH</a:t>
                      </a:r>
                      <a:r>
                        <a:rPr lang="zh-CN" altLang="en-US" sz="1600" dirty="0">
                          <a:sym typeface="+mn-ea"/>
                        </a:rPr>
                        <a:t>的唯一一个口服</a:t>
                      </a:r>
                      <a:r>
                        <a:rPr lang="en-US" altLang="zh-CN" sz="1600" dirty="0">
                          <a:sym typeface="+mn-ea"/>
                        </a:rPr>
                        <a:t>PDE-5</a:t>
                      </a:r>
                      <a:r>
                        <a:rPr lang="zh-CN" altLang="en-US" sz="1600" dirty="0">
                          <a:sym typeface="+mn-ea"/>
                        </a:rPr>
                        <a:t>抑制剂。</a:t>
                      </a:r>
                      <a:endParaRPr lang="zh-CN" altLang="en-US" sz="1600" b="0" dirty="0">
                        <a:ea typeface="+mn-lt"/>
                        <a:cs typeface="+mn-lt"/>
                        <a:sym typeface="+mn-ea"/>
                      </a:endParaRPr>
                    </a:p>
                  </a:txBody>
                  <a:tcPr/>
                </a:tc>
              </a:tr>
              <a:tr h="984885">
                <a:tc>
                  <a:txBody>
                    <a:bodyPr/>
                    <a:lstStyle/>
                    <a:p>
                      <a:pPr indent="0" algn="l" fontAlgn="ctr">
                        <a:lnSpc>
                          <a:spcPct val="100000"/>
                        </a:lnSpc>
                        <a:buNone/>
                      </a:pPr>
                      <a:r>
                        <a:rPr lang="zh-CN" altLang="en-US" sz="1600" b="0">
                          <a:solidFill>
                            <a:schemeClr val="tx1"/>
                          </a:solidFill>
                          <a:ea typeface="+mn-lt"/>
                        </a:rPr>
                        <a:t>创新性优势</a:t>
                      </a:r>
                      <a:endParaRPr lang="zh-CN" altLang="en-US" sz="1600" b="0">
                        <a:solidFill>
                          <a:schemeClr val="tx1"/>
                        </a:solidFill>
                        <a:ea typeface="+mn-lt"/>
                      </a:endParaRPr>
                    </a:p>
                  </a:txBody>
                  <a:tcPr/>
                </a:tc>
                <a:tc>
                  <a:txBody>
                    <a:bodyPr/>
                    <a:lstStyle/>
                    <a:p>
                      <a:pPr indent="0" algn="l" fontAlgn="ctr">
                        <a:lnSpc>
                          <a:spcPct val="100000"/>
                        </a:lnSpc>
                        <a:buNone/>
                      </a:pPr>
                      <a:r>
                        <a:rPr lang="zh-CN" altLang="en-US" sz="1600" dirty="0">
                          <a:sym typeface="+mn-ea"/>
                        </a:rPr>
                        <a:t>肺动脉高压（</a:t>
                      </a:r>
                      <a:r>
                        <a:rPr lang="en-US" altLang="zh-CN" sz="1600" dirty="0">
                          <a:sym typeface="+mn-ea"/>
                        </a:rPr>
                        <a:t>PHA</a:t>
                      </a:r>
                      <a:r>
                        <a:rPr lang="zh-CN" altLang="en-US" sz="1600" dirty="0">
                          <a:sym typeface="+mn-ea"/>
                        </a:rPr>
                        <a:t>）为罕见病，该病治疗困难，生存率低。临床研究中证明西地那非能有效改善肺动脉高压患者的活动耐量及血流动力学，同时推迟临床恶化时间，提高生活质量，并且无严重不良反应。</a:t>
                      </a:r>
                      <a:endParaRPr lang="zh-CN" altLang="en-US" sz="1600" b="0" dirty="0">
                        <a:ea typeface="+mn-lt"/>
                        <a:cs typeface="+mn-lt"/>
                        <a:sym typeface="+mn-ea"/>
                      </a:endParaRPr>
                    </a:p>
                  </a:txBody>
                  <a:tcPr/>
                </a:tc>
              </a:tr>
              <a:tr h="984250">
                <a:tc>
                  <a:txBody>
                    <a:bodyPr/>
                    <a:lstStyle/>
                    <a:p>
                      <a:pPr indent="0" algn="l" fontAlgn="ctr">
                        <a:lnSpc>
                          <a:spcPct val="100000"/>
                        </a:lnSpc>
                        <a:buNone/>
                      </a:pPr>
                      <a:r>
                        <a:rPr lang="zh-CN" altLang="en-US" sz="1600" b="0">
                          <a:ea typeface="+mn-lt"/>
                        </a:rPr>
                        <a:t>是否为自主知识产权的创新药</a:t>
                      </a:r>
                      <a:endParaRPr lang="zh-CN" altLang="en-US" sz="1600" b="0">
                        <a:ea typeface="+mn-lt"/>
                      </a:endParaRPr>
                    </a:p>
                  </a:txBody>
                  <a:tcPr/>
                </a:tc>
                <a:tc>
                  <a:txBody>
                    <a:bodyPr/>
                    <a:lstStyle/>
                    <a:p>
                      <a:pPr indent="0" algn="l" fontAlgn="ctr">
                        <a:lnSpc>
                          <a:spcPct val="100000"/>
                        </a:lnSpc>
                        <a:buNone/>
                      </a:pPr>
                      <a:r>
                        <a:rPr lang="zh-CN" altLang="en-US" sz="1600" b="0">
                          <a:ea typeface="+mn-lt"/>
                          <a:cs typeface="+mn-lt"/>
                        </a:rPr>
                        <a:t>否</a:t>
                      </a:r>
                      <a:endParaRPr lang="zh-CN" altLang="en-US" sz="1600" b="0">
                        <a:ea typeface="+mn-lt"/>
                        <a:cs typeface="+mn-lt"/>
                      </a:endParaRPr>
                    </a:p>
                  </a:txBody>
                  <a:tcPr/>
                </a:tc>
              </a:tr>
              <a:tr h="984885">
                <a:tc>
                  <a:txBody>
                    <a:bodyPr/>
                    <a:lstStyle/>
                    <a:p>
                      <a:pPr indent="0" algn="l" fontAlgn="ctr">
                        <a:lnSpc>
                          <a:spcPct val="100000"/>
                        </a:lnSpc>
                        <a:buNone/>
                      </a:pPr>
                      <a:r>
                        <a:rPr lang="zh-CN" altLang="en-US" sz="1600" b="0">
                          <a:ea typeface="+mn-lt"/>
                        </a:rPr>
                        <a:t>药品注册分类</a:t>
                      </a:r>
                      <a:endParaRPr lang="zh-CN" altLang="en-US" sz="1600" b="0">
                        <a:ea typeface="+mn-lt"/>
                      </a:endParaRPr>
                    </a:p>
                  </a:txBody>
                  <a:tcPr/>
                </a:tc>
                <a:tc>
                  <a:txBody>
                    <a:bodyPr/>
                    <a:lstStyle/>
                    <a:p>
                      <a:pPr indent="0" algn="l" fontAlgn="ctr">
                        <a:lnSpc>
                          <a:spcPct val="100000"/>
                        </a:lnSpc>
                        <a:buNone/>
                      </a:pPr>
                      <a:r>
                        <a:rPr lang="zh-CN" altLang="en-US" sz="1600" b="0" dirty="0">
                          <a:ea typeface="+mn-lt"/>
                          <a:cs typeface="+mn-lt"/>
                        </a:rPr>
                        <a:t>化药</a:t>
                      </a:r>
                      <a:r>
                        <a:rPr lang="en-US" altLang="zh-CN" sz="1600" b="0" dirty="0">
                          <a:ea typeface="+mn-lt"/>
                          <a:cs typeface="+mn-lt"/>
                        </a:rPr>
                        <a:t>3</a:t>
                      </a:r>
                      <a:r>
                        <a:rPr lang="zh-CN" altLang="en-US" sz="1600" b="0" dirty="0">
                          <a:ea typeface="+mn-lt"/>
                          <a:cs typeface="+mn-lt"/>
                        </a:rPr>
                        <a:t>类</a:t>
                      </a:r>
                      <a:endParaRPr lang="zh-CN" altLang="en-US" sz="1600" b="0" dirty="0">
                        <a:ea typeface="+mn-lt"/>
                        <a:cs typeface="+mn-lt"/>
                      </a:endParaRPr>
                    </a:p>
                  </a:txBody>
                  <a:tcPr/>
                </a:tc>
              </a:tr>
            </a:tbl>
          </a:graphicData>
        </a:graphic>
      </p:graphicFrame>
    </p:spTree>
    <p:custDataLst>
      <p:tags r:id="rId2"/>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i*1"/>
  <p:tag name="KSO_WM_UNIT_LAYERLEVEL" val="1"/>
  <p:tag name="KSO_WM_TAG_VERSION" val="1.0"/>
  <p:tag name="KSO_WM_BEAUTIFY_FLAG" val="#wm#"/>
</p:tagLst>
</file>

<file path=ppt/tags/tag10.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10"/>
  <p:tag name="KSO_WM_UNIT_ID" val="_1*i*10"/>
  <p:tag name="KSO_WM_UNIT_LAYERLEVEL" val="1"/>
  <p:tag name="KSO_WM_TAG_VERSION" val="1.0"/>
</p:tagLst>
</file>

<file path=ppt/tags/tag100.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4"/>
  <p:tag name="KSO_WM_UNIT_LAYERLEVEL" val="1"/>
  <p:tag name="KSO_WM_TAG_VERSION" val="1.0"/>
  <p:tag name="KSO_WM_UNIT_TYPE" val="i"/>
  <p:tag name="KSO_WM_UNIT_INDEX" val="4"/>
</p:tagLst>
</file>

<file path=ppt/tags/tag10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5"/>
  <p:tag name="KSO_WM_UNIT_LAYERLEVEL" val="1"/>
  <p:tag name="KSO_WM_TAG_VERSION" val="1.0"/>
  <p:tag name="KSO_WM_UNIT_TYPE" val="i"/>
  <p:tag name="KSO_WM_UNIT_INDEX" val="5"/>
</p:tagLst>
</file>

<file path=ppt/tags/tag10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6"/>
  <p:tag name="KSO_WM_UNIT_LAYERLEVEL" val="1"/>
  <p:tag name="KSO_WM_TAG_VERSION" val="1.0"/>
  <p:tag name="KSO_WM_UNIT_TYPE" val="i"/>
  <p:tag name="KSO_WM_UNIT_INDEX" val="6"/>
</p:tagLst>
</file>

<file path=ppt/tags/tag10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7"/>
  <p:tag name="KSO_WM_UNIT_LAYERLEVEL" val="1"/>
  <p:tag name="KSO_WM_TAG_VERSION" val="1.0"/>
  <p:tag name="KSO_WM_UNIT_TYPE" val="i"/>
  <p:tag name="KSO_WM_UNIT_INDEX" val="7"/>
</p:tagLst>
</file>

<file path=ppt/tags/tag10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8"/>
  <p:tag name="KSO_WM_UNIT_LAYERLEVEL" val="1"/>
  <p:tag name="KSO_WM_TAG_VERSION" val="1.0"/>
  <p:tag name="KSO_WM_UNIT_TYPE" val="i"/>
  <p:tag name="KSO_WM_UNIT_INDEX" val="8"/>
</p:tagLst>
</file>

<file path=ppt/tags/tag10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9"/>
  <p:tag name="KSO_WM_UNIT_LAYERLEVEL" val="1"/>
  <p:tag name="KSO_WM_TAG_VERSION" val="1.0"/>
  <p:tag name="KSO_WM_UNIT_TYPE" val="i"/>
  <p:tag name="KSO_WM_UNIT_INDEX" val="9"/>
</p:tagLst>
</file>

<file path=ppt/tags/tag10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10"/>
  <p:tag name="KSO_WM_UNIT_LAYERLEVEL" val="1"/>
  <p:tag name="KSO_WM_TAG_VERSION" val="1.0"/>
  <p:tag name="KSO_WM_UNIT_TYPE" val="i"/>
  <p:tag name="KSO_WM_UNIT_INDEX" val="10"/>
</p:tagLst>
</file>

<file path=ppt/tags/tag10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11"/>
  <p:tag name="KSO_WM_UNIT_LAYERLEVEL" val="1"/>
  <p:tag name="KSO_WM_TAG_VERSION" val="1.0"/>
  <p:tag name="KSO_WM_UNIT_TYPE" val="i"/>
  <p:tag name="KSO_WM_UNIT_INDEX" val="11"/>
</p:tagLst>
</file>

<file path=ppt/tags/tag108.xml><?xml version="1.0" encoding="utf-8"?>
<p:tagLst xmlns:p="http://schemas.openxmlformats.org/presentationml/2006/main">
  <p:tag name="KSO_WM_UNIT_ISCONTENTSTITLE" val="0"/>
  <p:tag name="KSO_WM_UNIT_ISNUMDGMTITLE" val="0"/>
  <p:tag name="KSO_WM_UNIT_PRESET_TEXT" val="THANK YOU"/>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_11*a*1"/>
  <p:tag name="KSO_WM_UNIT_LAYERLEVEL" val="1"/>
  <p:tag name="KSO_WM_TAG_VERSION" val="1.0"/>
  <p:tag name="KSO_WM_BEAUTIFY_FLAG" val="#wm#"/>
  <p:tag name="KSO_WM_UNIT_CONTENT_GROUP_TYPE" val="contentchip"/>
</p:tagLst>
</file>

<file path=ppt/tags/tag109.xml><?xml version="1.0" encoding="utf-8"?>
<p:tagLst xmlns:p="http://schemas.openxmlformats.org/presentationml/2006/main">
  <p:tag name="KSO_WM_UNIT_SUBTYPE" val="b"/>
  <p:tag name="KSO_WM_UNIT_PRESET_TEXT" val="汇报人：稻小壳"/>
  <p:tag name="KSO_WM_UNIT_NOCLEAR" val="0"/>
  <p:tag name="KSO_WM_UNIT_VALUE" val="60"/>
  <p:tag name="KSO_WM_UNIT_HIGHLIGHT" val="0"/>
  <p:tag name="KSO_WM_UNIT_COMPATIBLE" val="0"/>
  <p:tag name="KSO_WM_UNIT_DIAGRAM_ISNUMVISUAL" val="0"/>
  <p:tag name="KSO_WM_UNIT_DIAGRAM_ISREFERUNIT" val="0"/>
  <p:tag name="KSO_WM_UNIT_TYPE" val="f"/>
  <p:tag name="KSO_WM_UNIT_INDEX" val="1"/>
  <p:tag name="KSO_WM_UNIT_ID" val="_11*f*1"/>
  <p:tag name="KSO_WM_UNIT_LAYERLEVEL" val="1"/>
  <p:tag name="KSO_WM_TAG_VERSION" val="1.0"/>
  <p:tag name="KSO_WM_BEAUTIFY_FLAG" val="#wm#"/>
  <p:tag name="KSO_WM_UNIT_CONTENT_GROUP_TYPE" val="contentchip"/>
</p:tagLst>
</file>

<file path=ppt/tags/tag1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11"/>
  <p:tag name="KSO_WM_UNIT_ID" val="_1*i*11"/>
  <p:tag name="KSO_WM_UNIT_LAYERLEVEL" val="1"/>
  <p:tag name="KSO_WM_TAG_VERSION" val="1.0"/>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i*1"/>
  <p:tag name="KSO_WM_UNIT_LAYERLEVEL" val="1"/>
  <p:tag name="KSO_WM_TAG_VERSION" val="1.0"/>
  <p:tag name="KSO_WM_BEAUTIFY_FLAG" val="#wm#"/>
  <p:tag name="KSO_WM_UNIT_TYPE" val="i"/>
  <p:tag name="KSO_WM_UNIT_INDEX" val="1"/>
</p:tagLst>
</file>

<file path=ppt/tags/tag114.xml><?xml version="1.0" encoding="utf-8"?>
<p:tagLst xmlns:p="http://schemas.openxmlformats.org/presentationml/2006/main">
  <p:tag name="KSO_WM_UNIT_TEXT_FILL_FORE_SCHEMECOLOR_INDEX_BRIGHTNESS" val="0"/>
  <p:tag name="KSO_WM_UNIT_TEXT_FILL_FORE_SCHEMECOLOR_INDEX" val="2"/>
  <p:tag name="KSO_WM_UNIT_TEXT_FILL_TYPE" val="1"/>
  <p:tag name="KSO_WM_UNIT_HIGHLIGHT" val="0"/>
  <p:tag name="KSO_WM_UNIT_COMPATIBLE" val="0"/>
  <p:tag name="KSO_WM_UNIT_DIAGRAM_ISNUMVISUAL" val="0"/>
  <p:tag name="KSO_WM_UNIT_DIAGRAM_ISREFERUNIT" val="0"/>
  <p:tag name="KSO_WM_UNIT_ID" val="_0*i*2"/>
  <p:tag name="KSO_WM_UNIT_LAYERLEVEL" val="1"/>
  <p:tag name="KSO_WM_TAG_VERSION" val="1.0"/>
  <p:tag name="KSO_WM_BEAUTIFY_FLAG" val="#wm#"/>
  <p:tag name="KSO_WM_UNIT_TYPE" val="i"/>
  <p:tag name="KSO_WM_UNIT_INDEX" val="2"/>
</p:tagLst>
</file>

<file path=ppt/tags/tag115.xml><?xml version="1.0" encoding="utf-8"?>
<p:tagLst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0"/>
  <p:tag name="KSO_WM_UNIT_FILL_FORE_SCHEMECOLOR_INDEX_2_BRIGHTNESS" val="0"/>
  <p:tag name="KSO_WM_UNIT_FILL_FORE_SCHEMECOLOR_INDEX_2" val="14"/>
  <p:tag name="KSO_WM_UNIT_FILL_FORE_SCHEMECOLOR_INDEX_2_POS" val="0.91"/>
  <p:tag name="KSO_WM_UNIT_FILL_FORE_SCHEMECOLOR_INDEX_2_TRANS" val="1"/>
  <p:tag name="KSO_WM_UNIT_FILL_GRADIENT_TYPE" val="0"/>
  <p:tag name="KSO_WM_UNIT_FILL_GRADIENT_ANGLE" val="0"/>
  <p:tag name="KSO_WM_UNIT_FILL_GRADIENT_DIRECTION" val="3"/>
  <p:tag name="KSO_WM_UNIT_FILL_TYPE" val="3"/>
  <p:tag name="KSO_WM_UNIT_TEXT_FILL_FORE_SCHEMECOLOR_INDEX_BRIGHTNESS" val="0"/>
  <p:tag name="KSO_WM_UNIT_TEXT_FILL_FORE_SCHEMECOLOR_INDEX" val="2"/>
  <p:tag name="KSO_WM_UNIT_TEXT_FILL_TYPE" val="1"/>
  <p:tag name="KSO_WM_UNIT_HIGHLIGHT" val="0"/>
  <p:tag name="KSO_WM_UNIT_COMPATIBLE" val="0"/>
  <p:tag name="KSO_WM_UNIT_DIAGRAM_ISNUMVISUAL" val="0"/>
  <p:tag name="KSO_WM_UNIT_DIAGRAM_ISREFERUNIT" val="0"/>
  <p:tag name="KSO_WM_UNIT_ID" val="_0*i*3"/>
  <p:tag name="KSO_WM_UNIT_LAYERLEVEL" val="1"/>
  <p:tag name="KSO_WM_TAG_VERSION" val="1.0"/>
  <p:tag name="KSO_WM_BEAUTIFY_FLAG" val="#wm#"/>
  <p:tag name="KSO_WM_UNIT_CONTENT_GROUP_TYPE" val="titlestyle"/>
  <p:tag name="KSO_WM_UNIT_TYPE" val="i"/>
  <p:tag name="KSO_WM_UNIT_INDEX" val="3"/>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30308"/>
</p:tagLst>
</file>

<file path=ppt/tags/tag12.xml><?xml version="1.0" encoding="utf-8"?>
<p:tagLst xmlns:p="http://schemas.openxmlformats.org/presentationml/2006/main">
  <p:tag name="KSO_WM_UNIT_ISCONTENTSTITLE" val="0"/>
  <p:tag name="KSO_WM_UNIT_ISNUMDGMTITLE" val="0"/>
  <p:tag name="KSO_WM_UNIT_PRESET_TEXT" val=" WPS,a click to unlimited possibilities"/>
  <p:tag name="KSO_WM_UNIT_NOCLEAR" val="0"/>
  <p:tag name="KSO_WM_UNIT_VALUE" val="17"/>
  <p:tag name="KSO_WM_UNIT_HIGHLIGHT" val="0"/>
  <p:tag name="KSO_WM_UNIT_COMPATIBLE" val="0"/>
  <p:tag name="KSO_WM_UNIT_DIAGRAM_ISNUMVISUAL" val="0"/>
  <p:tag name="KSO_WM_UNIT_DIAGRAM_ISREFERUNIT" val="0"/>
  <p:tag name="KSO_WM_UNIT_TYPE" val="b"/>
  <p:tag name="KSO_WM_UNIT_INDEX" val="1"/>
  <p:tag name="KSO_WM_UNIT_ID" val="_1*b*1"/>
  <p:tag name="KSO_WM_UNIT_LAYERLEVEL" val="1"/>
  <p:tag name="KSO_WM_TAG_VERSION" val="1.0"/>
  <p:tag name="KSO_WM_BEAUTIFY_FLAG" val="#wm#"/>
  <p:tag name="KSO_WM_UNIT_CONTENT_GROUP_TYPE" val="contentchip"/>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30308"/>
</p:tagLst>
</file>

<file path=ppt/tags/tag121.xml><?xml version="1.0" encoding="utf-8"?>
<p:tagLst xmlns:p="http://schemas.openxmlformats.org/presentationml/2006/main">
  <p:tag name="KSO_WM_BEAUTIFY_FLAG" val="#wm#"/>
  <p:tag name="KSO_WM_TEMPLATE_CATEGORY" val="custom"/>
  <p:tag name="KSO_WM_TEMPLATE_INDEX" val="20230308"/>
  <p:tag name="KSO_WM_SPECIAL_SOURCE" val="bdnull"/>
  <p:tag name="KSO_WM_TEMPLATE_SUBCATEGORY" val="29"/>
  <p:tag name="KSO_WM_TEMPLATE_MASTER_TYPE" val="0"/>
  <p:tag name="KSO_WM_TEMPLATE_COLOR_TYPE" val="0"/>
  <p:tag name="KSO_WM_TAG_VERSION" val="1.0"/>
  <p:tag name="KSO_WM_TEMPLATE_THUMBS_INDEX" val="1、9"/>
</p:tagLst>
</file>

<file path=ppt/tags/tag12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23.xml><?xml version="1.0" encoding="utf-8"?>
<p:tagLst xmlns:p="http://schemas.openxmlformats.org/presentationml/2006/main">
  <p:tag name="KSO_WM_UNIT_ISCONTENTSTITLE" val="0"/>
  <p:tag name="KSO_WM_UNIT_ISNUMDGMTITLE" val="0"/>
  <p:tag name="KSO_WM_UNIT_NOCLEAR" val="0"/>
  <p:tag name="KSO_WM_UNIT_VALUE" val="17"/>
  <p:tag name="KSO_WM_UNIT_HIGHLIGHT" val="0"/>
  <p:tag name="KSO_WM_UNIT_COMPATIBLE" val="0"/>
  <p:tag name="KSO_WM_UNIT_DIAGRAM_ISNUMVISUAL" val="0"/>
  <p:tag name="KSO_WM_UNIT_DIAGRAM_ISREFERUNIT" val="0"/>
  <p:tag name="KSO_WM_UNIT_TYPE" val="b"/>
  <p:tag name="KSO_WM_UNIT_INDEX" val="1"/>
  <p:tag name="KSO_WM_UNIT_ID" val="custom20230308_1*b*1"/>
  <p:tag name="KSO_WM_TEMPLATE_CATEGORY" val="custom"/>
  <p:tag name="KSO_WM_TEMPLATE_INDEX" val="20230308"/>
  <p:tag name="KSO_WM_UNIT_LAYERLEVEL" val="1"/>
  <p:tag name="KSO_WM_TAG_VERSION" val="1.0"/>
  <p:tag name="KSO_WM_BEAUTIFY_FLAG" val="#wm#"/>
  <p:tag name="KSO_WM_UNIT_CONTENT_GROUP_TYPE" val="contentchip"/>
  <p:tag name="KSO_WM_UNIT_PRESET_TEXT" val=" WPS,a click to unlimited possibilities"/>
</p:tagLst>
</file>

<file path=ppt/tags/tag124.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custom20230308_1*a*1"/>
  <p:tag name="KSO_WM_TEMPLATE_CATEGORY" val="custom"/>
  <p:tag name="KSO_WM_TEMPLATE_INDEX" val="20230308"/>
  <p:tag name="KSO_WM_UNIT_LAYERLEVEL" val="1"/>
  <p:tag name="KSO_WM_TAG_VERSION" val="1.0"/>
  <p:tag name="KSO_WM_BEAUTIFY_FLAG" val="#wm#"/>
  <p:tag name="KSO_WM_UNIT_CONTENT_GROUP_TYPE" val="contentchip"/>
  <p:tag name="KSO_WM_UNIT_PRESET_TEXT" val="单击添加文档标题"/>
</p:tagLst>
</file>

<file path=ppt/tags/tag125.xml><?xml version="1.0" encoding="utf-8"?>
<p:tagLst xmlns:p="http://schemas.openxmlformats.org/presentationml/2006/main">
  <p:tag name="KSO_WM_UNIT_SUBTYPE" val="b"/>
  <p:tag name="KSO_WM_UNIT_NOCLEAR" val="0"/>
  <p:tag name="KSO_WM_UNIT_VALUE" val="60"/>
  <p:tag name="KSO_WM_UNIT_HIGHLIGHT" val="0"/>
  <p:tag name="KSO_WM_UNIT_COMPATIBLE" val="0"/>
  <p:tag name="KSO_WM_UNIT_DIAGRAM_ISNUMVISUAL" val="0"/>
  <p:tag name="KSO_WM_UNIT_DIAGRAM_ISREFERUNIT" val="0"/>
  <p:tag name="KSO_WM_UNIT_TYPE" val="f"/>
  <p:tag name="KSO_WM_UNIT_INDEX" val="1"/>
  <p:tag name="KSO_WM_UNIT_ID" val="custom20230308_1*f*1"/>
  <p:tag name="KSO_WM_TEMPLATE_CATEGORY" val="custom"/>
  <p:tag name="KSO_WM_TEMPLATE_INDEX" val="20230308"/>
  <p:tag name="KSO_WM_UNIT_LAYERLEVEL" val="1"/>
  <p:tag name="KSO_WM_TAG_VERSION" val="1.0"/>
  <p:tag name="KSO_WM_BEAUTIFY_FLAG" val="#wm#"/>
  <p:tag name="KSO_WM_UNIT_CONTENT_GROUP_TYPE" val="contentchip"/>
  <p:tag name="KSO_WM_UNIT_PRESET_TEXT" val="汇报人：WPS"/>
</p:tagLst>
</file>

<file path=ppt/tags/tag126.xml><?xml version="1.0" encoding="utf-8"?>
<p:tagLst xmlns:p="http://schemas.openxmlformats.org/presentationml/2006/main">
  <p:tag name="KSO_WM_BEAUTIFY_FLAG" val="#wm#"/>
  <p:tag name="KSO_WM_TEMPLATE_CATEGORY" val="custom"/>
  <p:tag name="KSO_WM_TEMPLATE_INDEX" val="20230308"/>
  <p:tag name="KSO_WM_SPECIAL_SOURCE" val="bdnull"/>
  <p:tag name="KSO_WM_SLIDE_ID" val="custom20230308_1"/>
  <p:tag name="KSO_WM_TEMPLATE_SUBCATEGORY" val="29"/>
  <p:tag name="KSO_WM_TEMPLATE_MASTER_TYPE" val="0"/>
  <p:tag name="KSO_WM_TEMPLATE_COLOR_TYPE" val="0"/>
  <p:tag name="KSO_WM_SLIDE_TYPE" val="title"/>
  <p:tag name="KSO_WM_SLIDE_SUBTYPE" val="pureTxt"/>
  <p:tag name="KSO_WM_SLIDE_ITEM_CNT" val="0"/>
  <p:tag name="KSO_WM_SLIDE_INDEX" val="1"/>
  <p:tag name="KSO_WM_TAG_VERSION" val="1.0"/>
  <p:tag name="KSO_WM_SLIDE_LAYOUT" val="a_b_f"/>
  <p:tag name="KSO_WM_SLIDE_LAYOUT_CNT" val="1_1_1"/>
  <p:tag name="KSO_WM_TEMPLATE_THUMBS_INDEX" val="1、9"/>
  <p:tag name="KSO_WM_SLIDE_CONTENT_AREA" val="{&quot;left&quot;:&quot;45.75&quot;,&quot;top&quot;:&quot;142&quot;,&quot;width&quot;:&quot;618.25&quot;,&quot;height&quot;:&quot;224.3&quot;}"/>
  <p:tag name="KSO_WM_SLIDE_THEME_ID" val="3303339"/>
  <p:tag name="KSO_WM_SLIDE_THEME_NAME" val="简约立体风"/>
</p:tagLst>
</file>

<file path=ppt/tags/tag127.xml><?xml version="1.0" encoding="utf-8"?>
<p:tagLst xmlns:p="http://schemas.openxmlformats.org/presentationml/2006/main">
  <p:tag name="KSO_WM_UNIT_ISCONTENTSTITLE" val="1"/>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custom20230308_6*a*1"/>
  <p:tag name="KSO_WM_TEMPLATE_CATEGORY" val="custom"/>
  <p:tag name="KSO_WM_TEMPLATE_INDEX" val="20230308"/>
  <p:tag name="KSO_WM_UNIT_LAYERLEVEL" val="1"/>
  <p:tag name="KSO_WM_TAG_VERSION" val="1.0"/>
  <p:tag name="KSO_WM_BEAUTIFY_FLAG" val="#wm#"/>
  <p:tag name="KSO_WM_DIAGRAM_GROUP_CODE" val="l1-1"/>
  <p:tag name="KSO_WM_UNIT_PRESET_TEXT" val="CONTENTS"/>
</p:tagLst>
</file>

<file path=ppt/tags/tag128.xml><?xml version="1.0" encoding="utf-8"?>
<p:tagLst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0"/>
  <p:tag name="KSO_WM_UNIT_FILL_FORE_SCHEMECOLOR_INDEX_2_BRIGHTNESS" val="0"/>
  <p:tag name="KSO_WM_UNIT_FILL_FORE_SCHEMECOLOR_INDEX_2" val="14"/>
  <p:tag name="KSO_WM_UNIT_FILL_FORE_SCHEMECOLOR_INDEX_2_POS" val="1"/>
  <p:tag name="KSO_WM_UNIT_FILL_FORE_SCHEMECOLOR_INDEX_2_TRANS" val="1"/>
  <p:tag name="KSO_WM_UNIT_FILL_GRADIENT_TYPE" val="0"/>
  <p:tag name="KSO_WM_UNIT_FILL_GRADIENT_ANGLE" val="0"/>
  <p:tag name="KSO_WM_UNIT_FILL_GRADIENT_DIRECTION" val="3"/>
  <p:tag name="KSO_WM_UNIT_FILL_TYPE" val="3"/>
  <p:tag name="KSO_WM_UNIT_TEXT_FILL_FORE_SCHEMECOLOR_INDEX_BRIGHTNESS" val="0"/>
  <p:tag name="KSO_WM_UNIT_TEXT_FILL_FORE_SCHEMECOLOR_INDEX" val="2"/>
  <p:tag name="KSO_WM_UNIT_TEXT_FILL_TYPE" val="1"/>
  <p:tag name="KSO_WM_UNIT_HIGHLIGHT" val="0"/>
  <p:tag name="KSO_WM_UNIT_COMPATIBLE" val="0"/>
  <p:tag name="KSO_WM_UNIT_DIAGRAM_ISNUMVISUAL" val="0"/>
  <p:tag name="KSO_WM_UNIT_DIAGRAM_ISREFERUNIT" val="0"/>
  <p:tag name="KSO_WM_DIAGRAM_GROUP_CODE" val="l1-1"/>
  <p:tag name="KSO_WM_UNIT_ID" val="custom20230308_6*l_h_i*1_1_1"/>
  <p:tag name="KSO_WM_TEMPLATE_CATEGORY" val="custom"/>
  <p:tag name="KSO_WM_TEMPLATE_INDEX" val="20230308"/>
  <p:tag name="KSO_WM_UNIT_LAYERLEVEL" val="1_1_1"/>
  <p:tag name="KSO_WM_TAG_VERSION" val="1.0"/>
  <p:tag name="KSO_WM_BEAUTIFY_FLAG" val="#wm#"/>
  <p:tag name="KSO_WM_UNIT_TYPE" val="l_h_i"/>
  <p:tag name="KSO_WM_UNIT_INDEX" val="1_1_1"/>
  <p:tag name="KSO_WM_DIAGRAM_VERSION" val="3"/>
  <p:tag name="KSO_WM_DIAGRAM_MAX_ITEMCNT" val="6"/>
  <p:tag name="KSO_WM_DIAGRAM_MIN_ITEMCNT" val="2"/>
  <p:tag name="KSO_WM_DIAGRAM_VIRTUALLY_FRAME" val="{&quot;height&quot;:240.84307086614177,&quot;left&quot;:21.75,&quot;top&quot;:192.59070866141732,&quot;width&quot;:868.9482677165354}"/>
  <p:tag name="KSO_WM_DIAGRAM_COLOR_MATCH_VALUE" val="{&quot;shape&quot;:{&quot;fill&quot;:{&quot;gradient&quot;:[{&quot;brightness&quot;:0,&quot;colorType&quot;:2,&quot;pos&quot;:0,&quot;rgb&quot;:&quot;#ffffff&quot;,&quot;transparency&quot;:0},{&quot;brightness&quot;:0,&quot;colorType&quot;:2,&quot;pos&quot;:1,&quot;rgb&quot;:&quot;#ffffff&quot;,&quot;transparency&quot;:1}],&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29.xml><?xml version="1.0" encoding="utf-8"?>
<p:tagLst xmlns:p="http://schemas.openxmlformats.org/presentationml/2006/main">
  <p:tag name="KSO_WM_UNIT_TEXT_FILL_FORE_SCHEMECOLOR_INDEX_BRIGHTNESS" val="0"/>
  <p:tag name="KSO_WM_UNIT_TEXT_FILL_FORE_SCHEMECOLOR_INDEX" val="2"/>
  <p:tag name="KSO_WM_UNIT_TEXT_FILL_TYPE" val="1"/>
  <p:tag name="KSO_WM_UNIT_HIGHLIGHT" val="0"/>
  <p:tag name="KSO_WM_UNIT_COMPATIBLE" val="0"/>
  <p:tag name="KSO_WM_UNIT_DIAGRAM_ISNUMVISUAL" val="0"/>
  <p:tag name="KSO_WM_UNIT_DIAGRAM_ISREFERUNIT" val="0"/>
  <p:tag name="KSO_WM_DIAGRAM_GROUP_CODE" val="l1-1"/>
  <p:tag name="KSO_WM_UNIT_ID" val="custom20230308_6*l_h_i*1_1_3"/>
  <p:tag name="KSO_WM_TEMPLATE_CATEGORY" val="custom"/>
  <p:tag name="KSO_WM_TEMPLATE_INDEX" val="20230308"/>
  <p:tag name="KSO_WM_UNIT_LAYERLEVEL" val="1_1_1"/>
  <p:tag name="KSO_WM_TAG_VERSION" val="1.0"/>
  <p:tag name="KSO_WM_BEAUTIFY_FLAG" val="#wm#"/>
  <p:tag name="KSO_WM_UNIT_TYPE" val="l_h_i"/>
  <p:tag name="KSO_WM_UNIT_INDEX" val="1_1_3"/>
  <p:tag name="KSO_WM_DIAGRAM_VERSION" val="3"/>
  <p:tag name="KSO_WM_DIAGRAM_MAX_ITEMCNT" val="6"/>
  <p:tag name="KSO_WM_DIAGRAM_MIN_ITEMCNT" val="2"/>
  <p:tag name="KSO_WM_DIAGRAM_VIRTUALLY_FRAME" val="{&quot;height&quot;:240.84307086614177,&quot;left&quot;:21.75,&quot;top&quot;:192.59070866141732,&quot;width&quot;:868.9482677165354}"/>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3.xml><?xml version="1.0" encoding="utf-8"?>
<p:tagLst xmlns:p="http://schemas.openxmlformats.org/presentationml/2006/main">
  <p:tag name="KSO_WM_UNIT_ISCONTENTSTITLE" val="0"/>
  <p:tag name="KSO_WM_UNIT_ISNUMDGMTITLE" val="0"/>
  <p:tag name="KSO_WM_UNIT_PRESET_TEXT" val="单击添加文档标题"/>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_1*a*1"/>
  <p:tag name="KSO_WM_UNIT_LAYERLEVEL" val="1"/>
  <p:tag name="KSO_WM_TAG_VERSION" val="1.0"/>
  <p:tag name="KSO_WM_BEAUTIFY_FLAG" val="#wm#"/>
  <p:tag name="KSO_WM_UNIT_CONTENT_GROUP_TYPE" val="contentchip"/>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1_2"/>
  <p:tag name="KSO_WM_UNIT_ID" val="custom20230308_6*l_h_i*1_1_2"/>
  <p:tag name="KSO_WM_TEMPLATE_CATEGORY" val="custom"/>
  <p:tag name="KSO_WM_TEMPLATE_INDEX" val="20230308"/>
  <p:tag name="KSO_WM_UNIT_LAYERLEVEL" val="1_1_1"/>
  <p:tag name="KSO_WM_TAG_VERSION" val="1.0"/>
  <p:tag name="KSO_WM_BEAUTIFY_FLAG" val="#wm#"/>
  <p:tag name="KSO_WM_DIAGRAM_GROUP_CODE" val="l1-1"/>
  <p:tag name="KSO_WM_DIAGRAM_VERSION" val="3"/>
  <p:tag name="KSO_WM_UNIT_PRESET_TEXT" val="01."/>
  <p:tag name="KSO_WM_DIAGRAM_MAX_ITEMCNT" val="6"/>
  <p:tag name="KSO_WM_DIAGRAM_MIN_ITEMCNT" val="2"/>
  <p:tag name="KSO_WM_DIAGRAM_VIRTUALLY_FRAME" val="{&quot;height&quot;:240.84307086614177,&quot;left&quot;:21.75,&quot;top&quot;:192.59070866141732,&quot;width&quot;:868.948267716535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31.xml><?xml version="1.0" encoding="utf-8"?>
<p:tagLst xmlns:p="http://schemas.openxmlformats.org/presentationml/2006/main">
  <p:tag name="KSO_WM_UNIT_ISCONTENTSTITLE" val="1"/>
  <p:tag name="KSO_WM_UNIT_ISNUMDGMTITLE" val="0"/>
  <p:tag name="KSO_WM_UNIT_NOCLEAR" val="0"/>
  <p:tag name="KSO_WM_UNIT_HIGHLIGHT" val="0"/>
  <p:tag name="KSO_WM_UNIT_COMPATIBLE" val="0"/>
  <p:tag name="KSO_WM_UNIT_DIAGRAM_ISNUMVISUAL" val="0"/>
  <p:tag name="KSO_WM_UNIT_DIAGRAM_ISREFERUNIT" val="0"/>
  <p:tag name="KSO_WM_UNIT_INDEX" val="1_1_1"/>
  <p:tag name="KSO_WM_TEMPLATE_CATEGORY" val="custom"/>
  <p:tag name="KSO_WM_TEMPLATE_INDEX" val="20230308"/>
  <p:tag name="KSO_WM_UNIT_LAYERLEVEL" val="1_1_1"/>
  <p:tag name="KSO_WM_TAG_VERSION" val="1.0"/>
  <p:tag name="KSO_WM_BEAUTIFY_FLAG" val="#wm#"/>
  <p:tag name="KSO_WM_DIAGRAM_GROUP_CODE" val="l1-1"/>
  <p:tag name="KSO_WM_UNIT_VALUE" val="27"/>
  <p:tag name="KSO_WM_UNIT_TYPE" val="l_h_a"/>
  <p:tag name="KSO_WM_UNIT_ID" val="custom20230308_6*l_h_a*1_1_1"/>
  <p:tag name="KSO_WM_DIAGRAM_VERSION" val="3"/>
  <p:tag name="KSO_WM_UNIT_PRESET_TEXT" val="单击此处&#10;添加目录标题"/>
  <p:tag name="KSO_WM_DIAGRAM_MAX_ITEMCNT" val="6"/>
  <p:tag name="KSO_WM_DIAGRAM_MIN_ITEMCNT" val="2"/>
  <p:tag name="KSO_WM_DIAGRAM_VIRTUALLY_FRAME" val="{&quot;height&quot;:240.84307086614177,&quot;left&quot;:21.75,&quot;top&quot;:192.59070866141732,&quot;width&quot;:868.948267716535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32.xml><?xml version="1.0" encoding="utf-8"?>
<p:tagLst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0"/>
  <p:tag name="KSO_WM_UNIT_FILL_FORE_SCHEMECOLOR_INDEX_2_BRIGHTNESS" val="0"/>
  <p:tag name="KSO_WM_UNIT_FILL_FORE_SCHEMECOLOR_INDEX_2" val="14"/>
  <p:tag name="KSO_WM_UNIT_FILL_FORE_SCHEMECOLOR_INDEX_2_POS" val="1"/>
  <p:tag name="KSO_WM_UNIT_FILL_FORE_SCHEMECOLOR_INDEX_2_TRANS" val="1"/>
  <p:tag name="KSO_WM_UNIT_FILL_GRADIENT_TYPE" val="0"/>
  <p:tag name="KSO_WM_UNIT_FILL_GRADIENT_ANGLE" val="0"/>
  <p:tag name="KSO_WM_UNIT_FILL_GRADIENT_DIRECTION" val="3"/>
  <p:tag name="KSO_WM_UNIT_FILL_TYPE" val="3"/>
  <p:tag name="KSO_WM_UNIT_TEXT_FILL_FORE_SCHEMECOLOR_INDEX_BRIGHTNESS" val="0"/>
  <p:tag name="KSO_WM_UNIT_TEXT_FILL_FORE_SCHEMECOLOR_INDEX" val="2"/>
  <p:tag name="KSO_WM_UNIT_TEXT_FILL_TYPE" val="1"/>
  <p:tag name="KSO_WM_UNIT_HIGHLIGHT" val="0"/>
  <p:tag name="KSO_WM_UNIT_COMPATIBLE" val="0"/>
  <p:tag name="KSO_WM_UNIT_DIAGRAM_ISNUMVISUAL" val="0"/>
  <p:tag name="KSO_WM_UNIT_DIAGRAM_ISREFERUNIT" val="0"/>
  <p:tag name="KSO_WM_DIAGRAM_GROUP_CODE" val="l1-1"/>
  <p:tag name="KSO_WM_UNIT_ID" val="custom20230308_6*l_h_i*1_2_1"/>
  <p:tag name="KSO_WM_TEMPLATE_CATEGORY" val="custom"/>
  <p:tag name="KSO_WM_TEMPLATE_INDEX" val="20230308"/>
  <p:tag name="KSO_WM_UNIT_LAYERLEVEL" val="1_1_1"/>
  <p:tag name="KSO_WM_TAG_VERSION" val="1.0"/>
  <p:tag name="KSO_WM_BEAUTIFY_FLAG" val="#wm#"/>
  <p:tag name="KSO_WM_UNIT_TYPE" val="l_h_i"/>
  <p:tag name="KSO_WM_UNIT_INDEX" val="1_2_1"/>
  <p:tag name="KSO_WM_DIAGRAM_VERSION" val="3"/>
  <p:tag name="KSO_WM_DIAGRAM_MAX_ITEMCNT" val="6"/>
  <p:tag name="KSO_WM_DIAGRAM_MIN_ITEMCNT" val="2"/>
  <p:tag name="KSO_WM_DIAGRAM_VIRTUALLY_FRAME" val="{&quot;height&quot;:240.84307086614177,&quot;left&quot;:21.75,&quot;top&quot;:192.59070866141732,&quot;width&quot;:868.9482677165354}"/>
  <p:tag name="KSO_WM_DIAGRAM_COLOR_MATCH_VALUE" val="{&quot;shape&quot;:{&quot;fill&quot;:{&quot;gradient&quot;:[{&quot;brightness&quot;:0,&quot;colorType&quot;:2,&quot;pos&quot;:0,&quot;rgb&quot;:&quot;#ffffff&quot;,&quot;transparency&quot;:0},{&quot;brightness&quot;:0,&quot;colorType&quot;:2,&quot;pos&quot;:1,&quot;rgb&quot;:&quot;#ffffff&quot;,&quot;transparency&quot;:1}],&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33.xml><?xml version="1.0" encoding="utf-8"?>
<p:tagLst xmlns:p="http://schemas.openxmlformats.org/presentationml/2006/main">
  <p:tag name="KSO_WM_UNIT_TEXT_FILL_FORE_SCHEMECOLOR_INDEX_BRIGHTNESS" val="0"/>
  <p:tag name="KSO_WM_UNIT_TEXT_FILL_FORE_SCHEMECOLOR_INDEX" val="2"/>
  <p:tag name="KSO_WM_UNIT_TEXT_FILL_TYPE" val="1"/>
  <p:tag name="KSO_WM_UNIT_HIGHLIGHT" val="0"/>
  <p:tag name="KSO_WM_UNIT_COMPATIBLE" val="0"/>
  <p:tag name="KSO_WM_UNIT_DIAGRAM_ISNUMVISUAL" val="0"/>
  <p:tag name="KSO_WM_UNIT_DIAGRAM_ISREFERUNIT" val="0"/>
  <p:tag name="KSO_WM_DIAGRAM_GROUP_CODE" val="l1-1"/>
  <p:tag name="KSO_WM_UNIT_ID" val="custom20230308_6*l_h_i*1_2_3"/>
  <p:tag name="KSO_WM_TEMPLATE_CATEGORY" val="custom"/>
  <p:tag name="KSO_WM_TEMPLATE_INDEX" val="20230308"/>
  <p:tag name="KSO_WM_UNIT_LAYERLEVEL" val="1_1_1"/>
  <p:tag name="KSO_WM_TAG_VERSION" val="1.0"/>
  <p:tag name="KSO_WM_BEAUTIFY_FLAG" val="#wm#"/>
  <p:tag name="KSO_WM_UNIT_TYPE" val="l_h_i"/>
  <p:tag name="KSO_WM_UNIT_INDEX" val="1_2_3"/>
  <p:tag name="KSO_WM_DIAGRAM_VERSION" val="3"/>
  <p:tag name="KSO_WM_DIAGRAM_MAX_ITEMCNT" val="6"/>
  <p:tag name="KSO_WM_DIAGRAM_MIN_ITEMCNT" val="2"/>
  <p:tag name="KSO_WM_DIAGRAM_VIRTUALLY_FRAME" val="{&quot;height&quot;:240.84307086614177,&quot;left&quot;:21.75,&quot;top&quot;:192.59070866141732,&quot;width&quot;:868.9482677165354}"/>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2_2"/>
  <p:tag name="KSO_WM_UNIT_ID" val="custom20230308_6*l_h_i*1_2_2"/>
  <p:tag name="KSO_WM_TEMPLATE_CATEGORY" val="custom"/>
  <p:tag name="KSO_WM_TEMPLATE_INDEX" val="20230308"/>
  <p:tag name="KSO_WM_UNIT_LAYERLEVEL" val="1_1_1"/>
  <p:tag name="KSO_WM_TAG_VERSION" val="1.0"/>
  <p:tag name="KSO_WM_BEAUTIFY_FLAG" val="#wm#"/>
  <p:tag name="KSO_WM_DIAGRAM_GROUP_CODE" val="l1-1"/>
  <p:tag name="KSO_WM_DIAGRAM_VERSION" val="3"/>
  <p:tag name="KSO_WM_UNIT_PRESET_TEXT" val="02."/>
  <p:tag name="KSO_WM_DIAGRAM_MAX_ITEMCNT" val="6"/>
  <p:tag name="KSO_WM_DIAGRAM_MIN_ITEMCNT" val="2"/>
  <p:tag name="KSO_WM_DIAGRAM_VIRTUALLY_FRAME" val="{&quot;height&quot;:240.84307086614177,&quot;left&quot;:21.75,&quot;top&quot;:192.59070866141732,&quot;width&quot;:868.948267716535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35.xml><?xml version="1.0" encoding="utf-8"?>
<p:tagLst xmlns:p="http://schemas.openxmlformats.org/presentationml/2006/main">
  <p:tag name="KSO_WM_UNIT_ISCONTENTSTITLE" val="1"/>
  <p:tag name="KSO_WM_UNIT_ISNUMDGMTITLE" val="0"/>
  <p:tag name="KSO_WM_UNIT_NOCLEAR" val="0"/>
  <p:tag name="KSO_WM_UNIT_HIGHLIGHT" val="0"/>
  <p:tag name="KSO_WM_UNIT_COMPATIBLE" val="0"/>
  <p:tag name="KSO_WM_UNIT_DIAGRAM_ISNUMVISUAL" val="0"/>
  <p:tag name="KSO_WM_UNIT_DIAGRAM_ISREFERUNIT" val="0"/>
  <p:tag name="KSO_WM_UNIT_INDEX" val="1_2_1"/>
  <p:tag name="KSO_WM_TEMPLATE_CATEGORY" val="custom"/>
  <p:tag name="KSO_WM_TEMPLATE_INDEX" val="20230308"/>
  <p:tag name="KSO_WM_UNIT_LAYERLEVEL" val="1_1_1"/>
  <p:tag name="KSO_WM_TAG_VERSION" val="1.0"/>
  <p:tag name="KSO_WM_BEAUTIFY_FLAG" val="#wm#"/>
  <p:tag name="KSO_WM_DIAGRAM_GROUP_CODE" val="l1-1"/>
  <p:tag name="KSO_WM_UNIT_VALUE" val="27"/>
  <p:tag name="KSO_WM_UNIT_TYPE" val="l_h_a"/>
  <p:tag name="KSO_WM_UNIT_ID" val="custom20230308_6*l_h_a*1_2_1"/>
  <p:tag name="KSO_WM_DIAGRAM_VERSION" val="3"/>
  <p:tag name="KSO_WM_UNIT_PRESET_TEXT" val="单击此处&#10;添加目录标题"/>
  <p:tag name="KSO_WM_DIAGRAM_MAX_ITEMCNT" val="6"/>
  <p:tag name="KSO_WM_DIAGRAM_MIN_ITEMCNT" val="2"/>
  <p:tag name="KSO_WM_DIAGRAM_VIRTUALLY_FRAME" val="{&quot;height&quot;:240.84307086614177,&quot;left&quot;:21.75,&quot;top&quot;:192.59070866141732,&quot;width&quot;:868.948267716535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36.xml><?xml version="1.0" encoding="utf-8"?>
<p:tagLst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0"/>
  <p:tag name="KSO_WM_UNIT_FILL_FORE_SCHEMECOLOR_INDEX_2_BRIGHTNESS" val="0"/>
  <p:tag name="KSO_WM_UNIT_FILL_FORE_SCHEMECOLOR_INDEX_2" val="14"/>
  <p:tag name="KSO_WM_UNIT_FILL_FORE_SCHEMECOLOR_INDEX_2_POS" val="1"/>
  <p:tag name="KSO_WM_UNIT_FILL_FORE_SCHEMECOLOR_INDEX_2_TRANS" val="1"/>
  <p:tag name="KSO_WM_UNIT_FILL_GRADIENT_TYPE" val="0"/>
  <p:tag name="KSO_WM_UNIT_FILL_GRADIENT_ANGLE" val="0"/>
  <p:tag name="KSO_WM_UNIT_FILL_GRADIENT_DIRECTION" val="3"/>
  <p:tag name="KSO_WM_UNIT_FILL_TYPE" val="3"/>
  <p:tag name="KSO_WM_UNIT_TEXT_FILL_FORE_SCHEMECOLOR_INDEX_BRIGHTNESS" val="0"/>
  <p:tag name="KSO_WM_UNIT_TEXT_FILL_FORE_SCHEMECOLOR_INDEX" val="2"/>
  <p:tag name="KSO_WM_UNIT_TEXT_FILL_TYPE" val="1"/>
  <p:tag name="KSO_WM_UNIT_HIGHLIGHT" val="0"/>
  <p:tag name="KSO_WM_UNIT_COMPATIBLE" val="0"/>
  <p:tag name="KSO_WM_UNIT_DIAGRAM_ISNUMVISUAL" val="0"/>
  <p:tag name="KSO_WM_UNIT_DIAGRAM_ISREFERUNIT" val="0"/>
  <p:tag name="KSO_WM_DIAGRAM_GROUP_CODE" val="l1-1"/>
  <p:tag name="KSO_WM_UNIT_ID" val="custom20230308_6*l_h_i*1_3_1"/>
  <p:tag name="KSO_WM_TEMPLATE_CATEGORY" val="custom"/>
  <p:tag name="KSO_WM_TEMPLATE_INDEX" val="20230308"/>
  <p:tag name="KSO_WM_UNIT_LAYERLEVEL" val="1_1_1"/>
  <p:tag name="KSO_WM_TAG_VERSION" val="1.0"/>
  <p:tag name="KSO_WM_BEAUTIFY_FLAG" val="#wm#"/>
  <p:tag name="KSO_WM_UNIT_TYPE" val="l_h_i"/>
  <p:tag name="KSO_WM_UNIT_INDEX" val="1_3_1"/>
  <p:tag name="KSO_WM_DIAGRAM_VERSION" val="3"/>
  <p:tag name="KSO_WM_DIAGRAM_MAX_ITEMCNT" val="6"/>
  <p:tag name="KSO_WM_DIAGRAM_MIN_ITEMCNT" val="2"/>
  <p:tag name="KSO_WM_DIAGRAM_VIRTUALLY_FRAME" val="{&quot;height&quot;:240.84307086614177,&quot;left&quot;:21.75,&quot;top&quot;:192.59070866141732,&quot;width&quot;:868.9482677165354}"/>
  <p:tag name="KSO_WM_DIAGRAM_COLOR_MATCH_VALUE" val="{&quot;shape&quot;:{&quot;fill&quot;:{&quot;gradient&quot;:[{&quot;brightness&quot;:0,&quot;colorType&quot;:2,&quot;pos&quot;:0,&quot;rgb&quot;:&quot;#ffffff&quot;,&quot;transparency&quot;:0},{&quot;brightness&quot;:0,&quot;colorType&quot;:2,&quot;pos&quot;:1,&quot;rgb&quot;:&quot;#ffffff&quot;,&quot;transparency&quot;:1}],&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37.xml><?xml version="1.0" encoding="utf-8"?>
<p:tagLst xmlns:p="http://schemas.openxmlformats.org/presentationml/2006/main">
  <p:tag name="KSO_WM_UNIT_TEXT_FILL_FORE_SCHEMECOLOR_INDEX_BRIGHTNESS" val="0"/>
  <p:tag name="KSO_WM_UNIT_TEXT_FILL_FORE_SCHEMECOLOR_INDEX" val="2"/>
  <p:tag name="KSO_WM_UNIT_TEXT_FILL_TYPE" val="1"/>
  <p:tag name="KSO_WM_UNIT_HIGHLIGHT" val="0"/>
  <p:tag name="KSO_WM_UNIT_COMPATIBLE" val="0"/>
  <p:tag name="KSO_WM_UNIT_DIAGRAM_ISNUMVISUAL" val="0"/>
  <p:tag name="KSO_WM_UNIT_DIAGRAM_ISREFERUNIT" val="0"/>
  <p:tag name="KSO_WM_DIAGRAM_GROUP_CODE" val="l1-1"/>
  <p:tag name="KSO_WM_UNIT_ID" val="custom20230308_6*l_h_i*1_3_3"/>
  <p:tag name="KSO_WM_TEMPLATE_CATEGORY" val="custom"/>
  <p:tag name="KSO_WM_TEMPLATE_INDEX" val="20230308"/>
  <p:tag name="KSO_WM_UNIT_LAYERLEVEL" val="1_1_1"/>
  <p:tag name="KSO_WM_TAG_VERSION" val="1.0"/>
  <p:tag name="KSO_WM_BEAUTIFY_FLAG" val="#wm#"/>
  <p:tag name="KSO_WM_UNIT_TYPE" val="l_h_i"/>
  <p:tag name="KSO_WM_UNIT_INDEX" val="1_3_3"/>
  <p:tag name="KSO_WM_DIAGRAM_VERSION" val="3"/>
  <p:tag name="KSO_WM_DIAGRAM_MAX_ITEMCNT" val="6"/>
  <p:tag name="KSO_WM_DIAGRAM_MIN_ITEMCNT" val="2"/>
  <p:tag name="KSO_WM_DIAGRAM_VIRTUALLY_FRAME" val="{&quot;height&quot;:240.84307086614177,&quot;left&quot;:21.75,&quot;top&quot;:192.59070866141732,&quot;width&quot;:868.9482677165354}"/>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3_2"/>
  <p:tag name="KSO_WM_UNIT_ID" val="custom20230308_6*l_h_i*1_3_2"/>
  <p:tag name="KSO_WM_TEMPLATE_CATEGORY" val="custom"/>
  <p:tag name="KSO_WM_TEMPLATE_INDEX" val="20230308"/>
  <p:tag name="KSO_WM_UNIT_LAYERLEVEL" val="1_1_1"/>
  <p:tag name="KSO_WM_TAG_VERSION" val="1.0"/>
  <p:tag name="KSO_WM_BEAUTIFY_FLAG" val="#wm#"/>
  <p:tag name="KSO_WM_DIAGRAM_GROUP_CODE" val="l1-1"/>
  <p:tag name="KSO_WM_DIAGRAM_VERSION" val="3"/>
  <p:tag name="KSO_WM_UNIT_PRESET_TEXT" val="03."/>
  <p:tag name="KSO_WM_DIAGRAM_MAX_ITEMCNT" val="6"/>
  <p:tag name="KSO_WM_DIAGRAM_MIN_ITEMCNT" val="2"/>
  <p:tag name="KSO_WM_DIAGRAM_VIRTUALLY_FRAME" val="{&quot;height&quot;:240.84307086614177,&quot;left&quot;:21.75,&quot;top&quot;:192.59070866141732,&quot;width&quot;:868.948267716535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39.xml><?xml version="1.0" encoding="utf-8"?>
<p:tagLst xmlns:p="http://schemas.openxmlformats.org/presentationml/2006/main">
  <p:tag name="KSO_WM_UNIT_ISCONTENTSTITLE" val="1"/>
  <p:tag name="KSO_WM_UNIT_ISNUMDGMTITLE" val="0"/>
  <p:tag name="KSO_WM_UNIT_NOCLEAR" val="0"/>
  <p:tag name="KSO_WM_UNIT_HIGHLIGHT" val="0"/>
  <p:tag name="KSO_WM_UNIT_COMPATIBLE" val="0"/>
  <p:tag name="KSO_WM_UNIT_DIAGRAM_ISNUMVISUAL" val="0"/>
  <p:tag name="KSO_WM_UNIT_DIAGRAM_ISREFERUNIT" val="0"/>
  <p:tag name="KSO_WM_UNIT_INDEX" val="1_3_1"/>
  <p:tag name="KSO_WM_TEMPLATE_CATEGORY" val="custom"/>
  <p:tag name="KSO_WM_TEMPLATE_INDEX" val="20230308"/>
  <p:tag name="KSO_WM_UNIT_LAYERLEVEL" val="1_1_1"/>
  <p:tag name="KSO_WM_TAG_VERSION" val="1.0"/>
  <p:tag name="KSO_WM_BEAUTIFY_FLAG" val="#wm#"/>
  <p:tag name="KSO_WM_DIAGRAM_GROUP_CODE" val="l1-1"/>
  <p:tag name="KSO_WM_UNIT_VALUE" val="27"/>
  <p:tag name="KSO_WM_UNIT_TYPE" val="l_h_a"/>
  <p:tag name="KSO_WM_UNIT_ID" val="custom20230308_6*l_h_a*1_3_1"/>
  <p:tag name="KSO_WM_DIAGRAM_VERSION" val="3"/>
  <p:tag name="KSO_WM_UNIT_PRESET_TEXT" val="单击此处&#10;添加目录标题"/>
  <p:tag name="KSO_WM_DIAGRAM_MAX_ITEMCNT" val="6"/>
  <p:tag name="KSO_WM_DIAGRAM_MIN_ITEMCNT" val="2"/>
  <p:tag name="KSO_WM_DIAGRAM_VIRTUALLY_FRAME" val="{&quot;height&quot;:240.84307086614177,&quot;left&quot;:21.75,&quot;top&quot;:192.59070866141732,&quot;width&quot;:868.948267716535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4.xml><?xml version="1.0" encoding="utf-8"?>
<p:tagLst xmlns:p="http://schemas.openxmlformats.org/presentationml/2006/main">
  <p:tag name="KSO_WM_UNIT_SUBTYPE" val="b"/>
  <p:tag name="KSO_WM_UNIT_PRESET_TEXT" val="汇报人：稻小壳"/>
  <p:tag name="KSO_WM_UNIT_NOCLEAR" val="0"/>
  <p:tag name="KSO_WM_UNIT_VALUE" val="60"/>
  <p:tag name="KSO_WM_UNIT_HIGHLIGHT" val="0"/>
  <p:tag name="KSO_WM_UNIT_COMPATIBLE" val="0"/>
  <p:tag name="KSO_WM_UNIT_DIAGRAM_ISNUMVISUAL" val="0"/>
  <p:tag name="KSO_WM_UNIT_DIAGRAM_ISREFERUNIT" val="0"/>
  <p:tag name="KSO_WM_UNIT_TYPE" val="f"/>
  <p:tag name="KSO_WM_UNIT_INDEX" val="1"/>
  <p:tag name="KSO_WM_UNIT_ID" val="_1*f*1"/>
  <p:tag name="KSO_WM_UNIT_LAYERLEVEL" val="1"/>
  <p:tag name="KSO_WM_TAG_VERSION" val="1.0"/>
  <p:tag name="KSO_WM_BEAUTIFY_FLAG" val="#wm#"/>
  <p:tag name="KSO_WM_UNIT_CONTENT_GROUP_TYPE" val="contentchip"/>
</p:tagLst>
</file>

<file path=ppt/tags/tag140.xml><?xml version="1.0" encoding="utf-8"?>
<p:tagLst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0"/>
  <p:tag name="KSO_WM_UNIT_FILL_FORE_SCHEMECOLOR_INDEX_2_BRIGHTNESS" val="0"/>
  <p:tag name="KSO_WM_UNIT_FILL_FORE_SCHEMECOLOR_INDEX_2" val="14"/>
  <p:tag name="KSO_WM_UNIT_FILL_FORE_SCHEMECOLOR_INDEX_2_POS" val="1"/>
  <p:tag name="KSO_WM_UNIT_FILL_FORE_SCHEMECOLOR_INDEX_2_TRANS" val="1"/>
  <p:tag name="KSO_WM_UNIT_FILL_GRADIENT_TYPE" val="0"/>
  <p:tag name="KSO_WM_UNIT_FILL_GRADIENT_ANGLE" val="0"/>
  <p:tag name="KSO_WM_UNIT_FILL_GRADIENT_DIRECTION" val="3"/>
  <p:tag name="KSO_WM_UNIT_FILL_TYPE" val="3"/>
  <p:tag name="KSO_WM_UNIT_TEXT_FILL_FORE_SCHEMECOLOR_INDEX_BRIGHTNESS" val="0"/>
  <p:tag name="KSO_WM_UNIT_TEXT_FILL_FORE_SCHEMECOLOR_INDEX" val="2"/>
  <p:tag name="KSO_WM_UNIT_TEXT_FILL_TYPE" val="1"/>
  <p:tag name="KSO_WM_UNIT_HIGHLIGHT" val="0"/>
  <p:tag name="KSO_WM_UNIT_COMPATIBLE" val="0"/>
  <p:tag name="KSO_WM_UNIT_DIAGRAM_ISNUMVISUAL" val="0"/>
  <p:tag name="KSO_WM_UNIT_DIAGRAM_ISREFERUNIT" val="0"/>
  <p:tag name="KSO_WM_DIAGRAM_GROUP_CODE" val="l1-1"/>
  <p:tag name="KSO_WM_UNIT_ID" val="custom20230308_6*l_h_i*1_4_1"/>
  <p:tag name="KSO_WM_TEMPLATE_CATEGORY" val="custom"/>
  <p:tag name="KSO_WM_TEMPLATE_INDEX" val="20230308"/>
  <p:tag name="KSO_WM_UNIT_LAYERLEVEL" val="1_1_1"/>
  <p:tag name="KSO_WM_TAG_VERSION" val="1.0"/>
  <p:tag name="KSO_WM_BEAUTIFY_FLAG" val="#wm#"/>
  <p:tag name="KSO_WM_UNIT_TYPE" val="l_h_i"/>
  <p:tag name="KSO_WM_UNIT_INDEX" val="1_4_1"/>
  <p:tag name="KSO_WM_DIAGRAM_VERSION" val="3"/>
  <p:tag name="KSO_WM_DIAGRAM_MAX_ITEMCNT" val="6"/>
  <p:tag name="KSO_WM_DIAGRAM_MIN_ITEMCNT" val="2"/>
  <p:tag name="KSO_WM_DIAGRAM_VIRTUALLY_FRAME" val="{&quot;height&quot;:240.84307086614177,&quot;left&quot;:21.75,&quot;top&quot;:192.59070866141732,&quot;width&quot;:868.9482677165354}"/>
  <p:tag name="KSO_WM_DIAGRAM_COLOR_MATCH_VALUE" val="{&quot;shape&quot;:{&quot;fill&quot;:{&quot;gradient&quot;:[{&quot;brightness&quot;:0,&quot;colorType&quot;:2,&quot;pos&quot;:0,&quot;rgb&quot;:&quot;#ffffff&quot;,&quot;transparency&quot;:0},{&quot;brightness&quot;:0,&quot;colorType&quot;:2,&quot;pos&quot;:1,&quot;rgb&quot;:&quot;#ffffff&quot;,&quot;transparency&quot;:1}],&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41.xml><?xml version="1.0" encoding="utf-8"?>
<p:tagLst xmlns:p="http://schemas.openxmlformats.org/presentationml/2006/main">
  <p:tag name="KSO_WM_UNIT_TEXT_FILL_FORE_SCHEMECOLOR_INDEX_BRIGHTNESS" val="0"/>
  <p:tag name="KSO_WM_UNIT_TEXT_FILL_FORE_SCHEMECOLOR_INDEX" val="2"/>
  <p:tag name="KSO_WM_UNIT_TEXT_FILL_TYPE" val="1"/>
  <p:tag name="KSO_WM_UNIT_HIGHLIGHT" val="0"/>
  <p:tag name="KSO_WM_UNIT_COMPATIBLE" val="0"/>
  <p:tag name="KSO_WM_UNIT_DIAGRAM_ISNUMVISUAL" val="0"/>
  <p:tag name="KSO_WM_UNIT_DIAGRAM_ISREFERUNIT" val="0"/>
  <p:tag name="KSO_WM_DIAGRAM_GROUP_CODE" val="l1-1"/>
  <p:tag name="KSO_WM_UNIT_ID" val="custom20230308_6*l_h_i*1_4_3"/>
  <p:tag name="KSO_WM_TEMPLATE_CATEGORY" val="custom"/>
  <p:tag name="KSO_WM_TEMPLATE_INDEX" val="20230308"/>
  <p:tag name="KSO_WM_UNIT_LAYERLEVEL" val="1_1_1"/>
  <p:tag name="KSO_WM_TAG_VERSION" val="1.0"/>
  <p:tag name="KSO_WM_BEAUTIFY_FLAG" val="#wm#"/>
  <p:tag name="KSO_WM_UNIT_TYPE" val="l_h_i"/>
  <p:tag name="KSO_WM_UNIT_INDEX" val="1_4_3"/>
  <p:tag name="KSO_WM_DIAGRAM_VERSION" val="3"/>
  <p:tag name="KSO_WM_DIAGRAM_MAX_ITEMCNT" val="6"/>
  <p:tag name="KSO_WM_DIAGRAM_MIN_ITEMCNT" val="2"/>
  <p:tag name="KSO_WM_DIAGRAM_VIRTUALLY_FRAME" val="{&quot;height&quot;:240.84307086614177,&quot;left&quot;:21.75,&quot;top&quot;:192.59070866141732,&quot;width&quot;:868.9482677165354}"/>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4_2"/>
  <p:tag name="KSO_WM_UNIT_ID" val="custom20230308_6*l_h_i*1_4_2"/>
  <p:tag name="KSO_WM_TEMPLATE_CATEGORY" val="custom"/>
  <p:tag name="KSO_WM_TEMPLATE_INDEX" val="20230308"/>
  <p:tag name="KSO_WM_UNIT_LAYERLEVEL" val="1_1_1"/>
  <p:tag name="KSO_WM_TAG_VERSION" val="1.0"/>
  <p:tag name="KSO_WM_BEAUTIFY_FLAG" val="#wm#"/>
  <p:tag name="KSO_WM_DIAGRAM_GROUP_CODE" val="l1-1"/>
  <p:tag name="KSO_WM_DIAGRAM_VERSION" val="3"/>
  <p:tag name="KSO_WM_UNIT_PRESET_TEXT" val="04."/>
  <p:tag name="KSO_WM_DIAGRAM_MAX_ITEMCNT" val="6"/>
  <p:tag name="KSO_WM_DIAGRAM_MIN_ITEMCNT" val="2"/>
  <p:tag name="KSO_WM_DIAGRAM_VIRTUALLY_FRAME" val="{&quot;height&quot;:240.84307086614177,&quot;left&quot;:21.75,&quot;top&quot;:192.59070866141732,&quot;width&quot;:868.948267716535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43.xml><?xml version="1.0" encoding="utf-8"?>
<p:tagLst xmlns:p="http://schemas.openxmlformats.org/presentationml/2006/main">
  <p:tag name="KSO_WM_UNIT_ISCONTENTSTITLE" val="1"/>
  <p:tag name="KSO_WM_UNIT_ISNUMDGMTITLE" val="0"/>
  <p:tag name="KSO_WM_UNIT_NOCLEAR" val="0"/>
  <p:tag name="KSO_WM_UNIT_HIGHLIGHT" val="0"/>
  <p:tag name="KSO_WM_UNIT_COMPATIBLE" val="0"/>
  <p:tag name="KSO_WM_UNIT_DIAGRAM_ISNUMVISUAL" val="0"/>
  <p:tag name="KSO_WM_UNIT_DIAGRAM_ISREFERUNIT" val="0"/>
  <p:tag name="KSO_WM_UNIT_INDEX" val="1_4_1"/>
  <p:tag name="KSO_WM_TEMPLATE_CATEGORY" val="custom"/>
  <p:tag name="KSO_WM_TEMPLATE_INDEX" val="20230308"/>
  <p:tag name="KSO_WM_UNIT_LAYERLEVEL" val="1_1_1"/>
  <p:tag name="KSO_WM_TAG_VERSION" val="1.0"/>
  <p:tag name="KSO_WM_BEAUTIFY_FLAG" val="#wm#"/>
  <p:tag name="KSO_WM_DIAGRAM_GROUP_CODE" val="l1-1"/>
  <p:tag name="KSO_WM_UNIT_VALUE" val="27"/>
  <p:tag name="KSO_WM_UNIT_TYPE" val="l_h_a"/>
  <p:tag name="KSO_WM_UNIT_ID" val="custom20230308_6*l_h_a*1_4_1"/>
  <p:tag name="KSO_WM_DIAGRAM_VERSION" val="3"/>
  <p:tag name="KSO_WM_UNIT_PRESET_TEXT" val="单击此处&#10;添加目录标题"/>
  <p:tag name="KSO_WM_DIAGRAM_MAX_ITEMCNT" val="6"/>
  <p:tag name="KSO_WM_DIAGRAM_MIN_ITEMCNT" val="2"/>
  <p:tag name="KSO_WM_DIAGRAM_VIRTUALLY_FRAME" val="{&quot;height&quot;:240.84307086614177,&quot;left&quot;:21.75,&quot;top&quot;:192.59070866141732,&quot;width&quot;:868.948267716535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44.xml><?xml version="1.0" encoding="utf-8"?>
<p:tagLst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0"/>
  <p:tag name="KSO_WM_UNIT_FILL_FORE_SCHEMECOLOR_INDEX_2_BRIGHTNESS" val="0"/>
  <p:tag name="KSO_WM_UNIT_FILL_FORE_SCHEMECOLOR_INDEX_2" val="14"/>
  <p:tag name="KSO_WM_UNIT_FILL_FORE_SCHEMECOLOR_INDEX_2_POS" val="1"/>
  <p:tag name="KSO_WM_UNIT_FILL_FORE_SCHEMECOLOR_INDEX_2_TRANS" val="1"/>
  <p:tag name="KSO_WM_UNIT_FILL_GRADIENT_TYPE" val="0"/>
  <p:tag name="KSO_WM_UNIT_FILL_GRADIENT_ANGLE" val="0"/>
  <p:tag name="KSO_WM_UNIT_FILL_GRADIENT_DIRECTION" val="3"/>
  <p:tag name="KSO_WM_UNIT_FILL_TYPE" val="3"/>
  <p:tag name="KSO_WM_UNIT_TEXT_FILL_FORE_SCHEMECOLOR_INDEX_BRIGHTNESS" val="0"/>
  <p:tag name="KSO_WM_UNIT_TEXT_FILL_FORE_SCHEMECOLOR_INDEX" val="2"/>
  <p:tag name="KSO_WM_UNIT_TEXT_FILL_TYPE" val="1"/>
  <p:tag name="KSO_WM_UNIT_HIGHLIGHT" val="0"/>
  <p:tag name="KSO_WM_UNIT_COMPATIBLE" val="0"/>
  <p:tag name="KSO_WM_UNIT_DIAGRAM_ISNUMVISUAL" val="0"/>
  <p:tag name="KSO_WM_UNIT_DIAGRAM_ISREFERUNIT" val="0"/>
  <p:tag name="KSO_WM_DIAGRAM_GROUP_CODE" val="l1-1"/>
  <p:tag name="KSO_WM_UNIT_ID" val="custom20230308_6*l_h_i*1_5_1"/>
  <p:tag name="KSO_WM_TEMPLATE_CATEGORY" val="custom"/>
  <p:tag name="KSO_WM_TEMPLATE_INDEX" val="20230308"/>
  <p:tag name="KSO_WM_UNIT_LAYERLEVEL" val="1_1_1"/>
  <p:tag name="KSO_WM_TAG_VERSION" val="1.0"/>
  <p:tag name="KSO_WM_BEAUTIFY_FLAG" val="#wm#"/>
  <p:tag name="KSO_WM_UNIT_TYPE" val="l_h_i"/>
  <p:tag name="KSO_WM_UNIT_INDEX" val="1_5_1"/>
  <p:tag name="KSO_WM_DIAGRAM_VERSION" val="3"/>
  <p:tag name="KSO_WM_DIAGRAM_MAX_ITEMCNT" val="6"/>
  <p:tag name="KSO_WM_DIAGRAM_MIN_ITEMCNT" val="2"/>
  <p:tag name="KSO_WM_DIAGRAM_VIRTUALLY_FRAME" val="{&quot;height&quot;:240.84307086614177,&quot;left&quot;:21.75,&quot;top&quot;:192.59070866141732,&quot;width&quot;:868.9482677165354}"/>
  <p:tag name="KSO_WM_DIAGRAM_COLOR_MATCH_VALUE" val="{&quot;shape&quot;:{&quot;fill&quot;:{&quot;gradient&quot;:[{&quot;brightness&quot;:0,&quot;colorType&quot;:2,&quot;pos&quot;:0,&quot;rgb&quot;:&quot;#ffffff&quot;,&quot;transparency&quot;:0},{&quot;brightness&quot;:0,&quot;colorType&quot;:2,&quot;pos&quot;:1,&quot;rgb&quot;:&quot;#ffffff&quot;,&quot;transparency&quot;:1}],&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45.xml><?xml version="1.0" encoding="utf-8"?>
<p:tagLst xmlns:p="http://schemas.openxmlformats.org/presentationml/2006/main">
  <p:tag name="KSO_WM_UNIT_TEXT_FILL_FORE_SCHEMECOLOR_INDEX_BRIGHTNESS" val="0"/>
  <p:tag name="KSO_WM_UNIT_TEXT_FILL_FORE_SCHEMECOLOR_INDEX" val="2"/>
  <p:tag name="KSO_WM_UNIT_TEXT_FILL_TYPE" val="1"/>
  <p:tag name="KSO_WM_UNIT_HIGHLIGHT" val="0"/>
  <p:tag name="KSO_WM_UNIT_COMPATIBLE" val="0"/>
  <p:tag name="KSO_WM_UNIT_DIAGRAM_ISNUMVISUAL" val="0"/>
  <p:tag name="KSO_WM_UNIT_DIAGRAM_ISREFERUNIT" val="0"/>
  <p:tag name="KSO_WM_DIAGRAM_GROUP_CODE" val="l1-1"/>
  <p:tag name="KSO_WM_UNIT_ID" val="custom20230308_6*l_h_i*1_5_3"/>
  <p:tag name="KSO_WM_TEMPLATE_CATEGORY" val="custom"/>
  <p:tag name="KSO_WM_TEMPLATE_INDEX" val="20230308"/>
  <p:tag name="KSO_WM_UNIT_LAYERLEVEL" val="1_1_1"/>
  <p:tag name="KSO_WM_TAG_VERSION" val="1.0"/>
  <p:tag name="KSO_WM_BEAUTIFY_FLAG" val="#wm#"/>
  <p:tag name="KSO_WM_UNIT_TYPE" val="l_h_i"/>
  <p:tag name="KSO_WM_UNIT_INDEX" val="1_5_3"/>
  <p:tag name="KSO_WM_DIAGRAM_VERSION" val="3"/>
  <p:tag name="KSO_WM_DIAGRAM_MAX_ITEMCNT" val="6"/>
  <p:tag name="KSO_WM_DIAGRAM_MIN_ITEMCNT" val="2"/>
  <p:tag name="KSO_WM_DIAGRAM_VIRTUALLY_FRAME" val="{&quot;height&quot;:240.84307086614177,&quot;left&quot;:21.75,&quot;top&quot;:192.59070866141732,&quot;width&quot;:868.9482677165354}"/>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5_2"/>
  <p:tag name="KSO_WM_UNIT_ID" val="custom20230308_6*l_h_i*1_5_2"/>
  <p:tag name="KSO_WM_TEMPLATE_CATEGORY" val="custom"/>
  <p:tag name="KSO_WM_TEMPLATE_INDEX" val="20230308"/>
  <p:tag name="KSO_WM_UNIT_LAYERLEVEL" val="1_1_1"/>
  <p:tag name="KSO_WM_TAG_VERSION" val="1.0"/>
  <p:tag name="KSO_WM_BEAUTIFY_FLAG" val="#wm#"/>
  <p:tag name="KSO_WM_DIAGRAM_GROUP_CODE" val="l1-1"/>
  <p:tag name="KSO_WM_DIAGRAM_VERSION" val="3"/>
  <p:tag name="KSO_WM_UNIT_PRESET_TEXT" val="05."/>
  <p:tag name="KSO_WM_DIAGRAM_MAX_ITEMCNT" val="6"/>
  <p:tag name="KSO_WM_DIAGRAM_MIN_ITEMCNT" val="2"/>
  <p:tag name="KSO_WM_DIAGRAM_VIRTUALLY_FRAME" val="{&quot;height&quot;:240.84307086614177,&quot;left&quot;:21.75,&quot;top&quot;:192.59070866141732,&quot;width&quot;:868.948267716535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47.xml><?xml version="1.0" encoding="utf-8"?>
<p:tagLst xmlns:p="http://schemas.openxmlformats.org/presentationml/2006/main">
  <p:tag name="KSO_WM_UNIT_ISCONTENTSTITLE" val="1"/>
  <p:tag name="KSO_WM_UNIT_ISNUMDGMTITLE" val="0"/>
  <p:tag name="KSO_WM_UNIT_NOCLEAR" val="0"/>
  <p:tag name="KSO_WM_UNIT_HIGHLIGHT" val="0"/>
  <p:tag name="KSO_WM_UNIT_COMPATIBLE" val="0"/>
  <p:tag name="KSO_WM_UNIT_DIAGRAM_ISNUMVISUAL" val="0"/>
  <p:tag name="KSO_WM_UNIT_DIAGRAM_ISREFERUNIT" val="0"/>
  <p:tag name="KSO_WM_UNIT_INDEX" val="1_5_1"/>
  <p:tag name="KSO_WM_TEMPLATE_CATEGORY" val="custom"/>
  <p:tag name="KSO_WM_TEMPLATE_INDEX" val="20230308"/>
  <p:tag name="KSO_WM_UNIT_LAYERLEVEL" val="1_1_1"/>
  <p:tag name="KSO_WM_TAG_VERSION" val="1.0"/>
  <p:tag name="KSO_WM_BEAUTIFY_FLAG" val="#wm#"/>
  <p:tag name="KSO_WM_DIAGRAM_GROUP_CODE" val="l1-1"/>
  <p:tag name="KSO_WM_UNIT_VALUE" val="27"/>
  <p:tag name="KSO_WM_UNIT_TYPE" val="l_h_a"/>
  <p:tag name="KSO_WM_UNIT_ID" val="custom20230308_6*l_h_a*1_5_1"/>
  <p:tag name="KSO_WM_DIAGRAM_VERSION" val="3"/>
  <p:tag name="KSO_WM_UNIT_PRESET_TEXT" val="单击此处&#10;添加目录标题"/>
  <p:tag name="KSO_WM_DIAGRAM_MAX_ITEMCNT" val="6"/>
  <p:tag name="KSO_WM_DIAGRAM_MIN_ITEMCNT" val="2"/>
  <p:tag name="KSO_WM_DIAGRAM_VIRTUALLY_FRAME" val="{&quot;height&quot;:240.84307086614177,&quot;left&quot;:21.75,&quot;top&quot;:192.59070866141732,&quot;width&quot;:868.948267716535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6_2"/>
  <p:tag name="KSO_WM_UNIT_ID" val="custom20230308_6*l_h_i*1_6_2"/>
  <p:tag name="KSO_WM_TEMPLATE_CATEGORY" val="custom"/>
  <p:tag name="KSO_WM_TEMPLATE_INDEX" val="20230308"/>
  <p:tag name="KSO_WM_UNIT_LAYERLEVEL" val="1_1_1"/>
  <p:tag name="KSO_WM_TAG_VERSION" val="1.0"/>
  <p:tag name="KSO_WM_BEAUTIFY_FLAG" val="#wm#"/>
  <p:tag name="KSO_WM_DIAGRAM_GROUP_CODE" val="l1-1"/>
  <p:tag name="KSO_WM_DIAGRAM_VERSION" val="3"/>
  <p:tag name="KSO_WM_UNIT_PRESET_TEXT" val="06."/>
  <p:tag name="KSO_WM_DIAGRAM_MAX_ITEMCNT" val="6"/>
  <p:tag name="KSO_WM_DIAGRAM_MIN_ITEMCNT" val="2"/>
  <p:tag name="KSO_WM_DIAGRAM_VIRTUALLY_FRAME" val="{&quot;height&quot;:240.84307086614177,&quot;left&quot;:21.75,&quot;top&quot;:192.59070866141732,&quot;width&quot;:868.948267716535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49.xml><?xml version="1.0" encoding="utf-8"?>
<p:tagLst xmlns:p="http://schemas.openxmlformats.org/presentationml/2006/main">
  <p:tag name="KSO_WM_BEAUTIFY_FLAG" val="#wm#"/>
  <p:tag name="KSO_WM_TEMPLATE_CATEGORY" val="custom"/>
  <p:tag name="KSO_WM_TEMPLATE_INDEX" val="20230308"/>
  <p:tag name="KSO_WM_SPECIAL_SOURCE" val="bdnull"/>
  <p:tag name="KSO_WM_SLIDE_ID" val="custom20230308_6"/>
  <p:tag name="KSO_WM_TEMPLATE_SUBCATEGORY" val="29"/>
  <p:tag name="KSO_WM_TEMPLATE_MASTER_TYPE" val="0"/>
  <p:tag name="KSO_WM_TEMPLATE_COLOR_TYPE" val="0"/>
  <p:tag name="KSO_WM_SLIDE_ITEM_CNT" val="6"/>
  <p:tag name="KSO_WM_SLIDE_INDEX" val="6"/>
  <p:tag name="KSO_WM_DIAGRAM_GROUP_CODE" val="l1-1"/>
  <p:tag name="KSO_WM_SLIDE_DIAGTYPE" val="l"/>
  <p:tag name="KSO_WM_TAG_VERSION" val="1.0"/>
  <p:tag name="KSO_WM_SLIDE_LAYOUT" val="a_l"/>
  <p:tag name="KSO_WM_SLIDE_LAYOUT_CNT" val="1_1"/>
  <p:tag name="KSO_WM_SLIDE_TYPE" val="contents"/>
  <p:tag name="KSO_WM_SLIDE_SUBTYPE" val="diag"/>
  <p:tag name="KSO_WM_SLIDE_THEME_ID" val="3303339"/>
  <p:tag name="KSO_WM_SLIDE_THEME_NAME" val="简约立体风"/>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50.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_2*a*1"/>
  <p:tag name="KSO_WM_UNIT_LAYERLEVEL" val="1"/>
  <p:tag name="KSO_WM_TAG_VERSION" val="1.0"/>
  <p:tag name="KSO_WM_BEAUTIFY_FLAG" val="#wm#"/>
  <p:tag name="KSO_WM_UNIT_CONTENT_GROUP_TYPE" val="titlestyle"/>
  <p:tag name="KSO_WM_UNIT_PRESET_TEXT" val="单击此处添加标题"/>
</p:tagLst>
</file>

<file path=ppt/tags/tag151.xml><?xml version="1.0" encoding="utf-8"?>
<p:tagLst xmlns:p="http://schemas.openxmlformats.org/presentationml/2006/main">
  <p:tag name="TABLE_ENDDRAG_ORIGIN_RECT" val="841*400"/>
  <p:tag name="TABLE_ENDDRAG_RECT" val="69*103*841*400"/>
</p:tagLst>
</file>

<file path=ppt/tags/tag152.xml><?xml version="1.0" encoding="utf-8"?>
<p:tagLst xmlns:p="http://schemas.openxmlformats.org/presentationml/2006/main">
  <p:tag name="KSO_WM_BEAUTIFY_FLAG" val="#wm#"/>
  <p:tag name="KSO_WM_TEMPLATE_CATEGORY" val="diagram"/>
  <p:tag name="KSO_WM_TEMPLATE_INDEX" val="20220262"/>
  <p:tag name="KSO_WM_SPECIAL_SOURCE" val="bdnull"/>
  <p:tag name="KSO_WM_SLIDE_THEME_ID" val="3303339"/>
  <p:tag name="KSO_WM_SLIDE_THEME_NAME" val="简约立体风"/>
  <p:tag name="KSO_WM_SLIDE_TYPE" val="text"/>
</p:tagLst>
</file>

<file path=ppt/tags/tag15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_2*a*1"/>
  <p:tag name="KSO_WM_UNIT_LAYERLEVEL" val="1"/>
  <p:tag name="KSO_WM_TAG_VERSION" val="1.0"/>
  <p:tag name="KSO_WM_BEAUTIFY_FLAG" val="#wm#"/>
  <p:tag name="KSO_WM_UNIT_CONTENT_GROUP_TYPE" val="titlestyle"/>
  <p:tag name="KSO_WM_UNIT_PRESET_TEXT" val="单击此处添加标题"/>
</p:tagLst>
</file>

<file path=ppt/tags/tag154.xml><?xml version="1.0" encoding="utf-8"?>
<p:tagLst xmlns:p="http://schemas.openxmlformats.org/presentationml/2006/main">
  <p:tag name="TABLE_ENDDRAG_ORIGIN_RECT" val="890*537"/>
  <p:tag name="TABLE_ENDDRAG_RECT" val="47*103*890*537"/>
</p:tagLst>
</file>

<file path=ppt/tags/tag155.xml><?xml version="1.0" encoding="utf-8"?>
<p:tagLst xmlns:p="http://schemas.openxmlformats.org/presentationml/2006/main">
  <p:tag name="KSO_WM_BEAUTIFY_FLAG" val="#wm#"/>
  <p:tag name="KSO_WM_TEMPLATE_CATEGORY" val="diagram"/>
  <p:tag name="KSO_WM_TEMPLATE_INDEX" val="20211488"/>
  <p:tag name="KSO_WM_SLIDE_ID" val="diagram20211488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64*348"/>
  <p:tag name="KSO_WM_SLIDE_POSITION" val="48*96"/>
  <p:tag name="KSO_WM_TAG_VERSION" val="1.0"/>
  <p:tag name="KSO_WM_SLIDE_LAYOUT" val="a_d"/>
  <p:tag name="KSO_WM_SLIDE_LAYOUT_CNT" val="1_1"/>
  <p:tag name="KSO_WM_SLIDE_LAYOUT_INFO" val="{&quot;backgroundInfo&quot;:[{&quot;bottom&quot;:0,&quot;bottomAbs&quot;:false,&quot;left&quot;:0,&quot;leftAbs&quot;:false,&quot;right&quot;:0,&quot;rightAbs&quot;:false,&quot;top&quot;:0,&quot;topAbs&quot;:false,&quot;type&quot;:&quot;general&quot;}],&quot;direction&quot;:1,&quot;id&quot;:&quot;2021-04-01T15:24:03&quot;,&quot;maxSize&quot;:{&quot;size1&quot;:55},&quot;minSize&quot;:{&quot;size1&quot;:44.9},&quot;normalSize&quot;:{&quot;size1&quot;:44.9},&quot;subLayout&quot;:[{&quot;id&quot;:&quot;2021-04-01T15:24:03&quot;,&quot;margin&quot;:{&quot;bottom&quot;:6.349999904632568,&quot;left&quot;:2.9629998207092285,&quot;right&quot;:2.5399999618530273,&quot;top&quot;:6.349999904632568},&quot;type&quot;:0},{&quot;id&quot;:&quot;2021-04-01T15:24:03&quot;,&quot;margin&quot;:{&quot;bottom&quot;:2.117000102996826,&quot;left&quot;:0.02600000612437725,&quot;right&quot;:1.6929999589920044,&quot;top&quot;:2.117000102996826},&quot;type&quot;:0}],&quot;type&quot;:0}"/>
  <p:tag name="KSO_WM_SLIDE_BACKGROUND" val="[&quot;general&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6c95017b7ee298d401c684"/>
  <p:tag name="KSO_WM_CHIP_FILLPROP" val="[[{&quot;text_align&quot;:&quot;lm&quot;,&quot;text_direction&quot;:&quot;horizontal&quot;,&quot;support_big_font&quot;:true,&quot;fill_id&quot;:&quot;05ed0eeff46f44e98ca671d6ac23df94&quot;,&quot;fill_align&quot;:&quot;cm&quot;,&quot;chip_types&quot;:[&quot;text&quot;]},{&quot;text_align&quot;:&quot;lm&quot;,&quot;text_direction&quot;:&quot;horizontal&quot;,&quot;support_features&quot;:[&quot;collage&quot;,&quot;carousel&quot;,&quot;creativecrop&quot;],&quot;support_big_font&quot;:false,&quot;fill_id&quot;:&quot;aa8370987f4140ab9fa600e717225475&quot;,&quot;fill_align&quot;:&quot;cm&quot;,&quot;chip_types&quot;:[&quot;diagram&quot;,&quot;pictext&quot;,&quot;picture&quot;,&quot;chart&quot;,&quot;table&quot;,&quot;video&quot;]}],[{&quot;text_align&quot;:&quot;cm&quot;,&quot;text_direction&quot;:&quot;horizontal&quot;,&quot;support_big_font&quot;:true,&quot;fill_id&quot;:&quot;05ed0eeff46f44e98ca671d6ac23df94&quot;,&quot;fill_align&quot;:&quot;cm&quot;,&quot;chip_types&quot;:[&quot;header&quot;]},{&quot;text_align&quot;:&quot;lm&quot;,&quot;text_direction&quot;:&quot;horizontal&quot;,&quot;support_features&quot;:[&quot;collage&quot;,&quot;carousel&quot;,&quot;creativecrop&quot;],&quot;support_big_font&quot;:false,&quot;fill_id&quot;:&quot;aa8370987f4140ab9fa600e717225475&quot;,&quot;fill_align&quot;:&quot;cm&quot;,&quot;chip_types&quot;:[&quot;diagram&quot;,&quot;pictext&quot;,&quot;picture&quot;,&quot;chart&quot;,&quot;table&quot;,&quot;video&quot;]}]]"/>
  <p:tag name="KSO_WM_CHIP_DECFILLPROP" val="[]"/>
  <p:tag name="KSO_WM_SLIDE_CAN_ADD_NAVIGATION" val="1"/>
  <p:tag name="KSO_WM_CHIP_GROUPID" val="5f6c95017b7ee298d401c683"/>
  <p:tag name="KSO_WM_SLIDE_BK_DARK_LIGHT" val="2"/>
  <p:tag name="KSO_WM_SLIDE_BACKGROUND_TYPE" val="general"/>
  <p:tag name="KSO_WM_SLIDE_SUPPORT_FEATURE_TYPE" val="7"/>
  <p:tag name="KSO_WM_TEMPLATE_ASSEMBLE_XID" val="60656efc4054ed1e2fb801d4"/>
  <p:tag name="KSO_WM_TEMPLATE_ASSEMBLE_GROUPID" val="60656efc4054ed1e2fb801d4"/>
  <p:tag name="KSO_WM_SPECIAL_SOURCE" val="bdnull"/>
  <p:tag name="KSO_WM_SLIDE_THEME_ID" val="3303339"/>
  <p:tag name="KSO_WM_SLIDE_THEME_NAME" val="简约立体风"/>
</p:tagLst>
</file>

<file path=ppt/tags/tag156.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_2*a*1"/>
  <p:tag name="KSO_WM_UNIT_LAYERLEVEL" val="1"/>
  <p:tag name="KSO_WM_TAG_VERSION" val="1.0"/>
  <p:tag name="KSO_WM_BEAUTIFY_FLAG" val="#wm#"/>
  <p:tag name="KSO_WM_UNIT_CONTENT_GROUP_TYPE" val="titlestyle"/>
  <p:tag name="KSO_WM_UNIT_PRESET_TEXT" val="单击此处添加标题"/>
</p:tagLst>
</file>

<file path=ppt/tags/tag157.xml><?xml version="1.0" encoding="utf-8"?>
<p:tagLst xmlns:p="http://schemas.openxmlformats.org/presentationml/2006/main">
  <p:tag name="TABLE_ENDDRAG_ORIGIN_RECT" val="879*413"/>
  <p:tag name="TABLE_ENDDRAG_RECT" val="55*103*879*413"/>
</p:tagLst>
</file>

<file path=ppt/tags/tag158.xml><?xml version="1.0" encoding="utf-8"?>
<p:tagLst xmlns:p="http://schemas.openxmlformats.org/presentationml/2006/main">
  <p:tag name="KSO_WM_BEAUTIFY_FLAG" val="#wm#"/>
  <p:tag name="KSO_WM_TEMPLATE_CATEGORY" val="diagram"/>
  <p:tag name="KSO_WM_TEMPLATE_INDEX" val="20217034"/>
  <p:tag name="KSO_WM_SLIDE_LAYOUT_INFO" val="{&quot;direction&quot;:1,&quot;id&quot;:&quot;2021-04-01T16:15:35&quot;,&quot;maxSize&quot;:{&quot;size1&quot;:61.3},&quot;minSize&quot;:{&quot;size1&quot;:41.2},&quot;normalSize&quot;:{&quot;size1&quot;:41.20010416666667},&quot;subLayout&quot;:[{&quot;id&quot;:&quot;2021-04-01T16:15:35&quot;,&quot;margin&quot;:{&quot;bottom&quot;:1.6929999589920044,&quot;left&quot;:1.6929999589920044,&quot;right&quot;:1.6929999589920044,&quot;top&quot;:1.6929999589920044},&quot;type&quot;:0},{&quot;id&quot;:&quot;2021-04-01T16:15:35&quot;,&quot;margin&quot;:{&quot;bottom&quot;:1.6929999589920044,&quot;left&quot;:0.02600000612437725,&quot;right&quot;:2.115999937057495,&quot;top&quot;:1.6929999589920044},&quot;type&quot;:0}],&quot;type&quot;:0}"/>
  <p:tag name="KSO_WM_SLIDE_RATIO" val="1.777778"/>
  <p:tag name="KSO_WM_SLIDE_ID" val="diagram20217034_1"/>
  <p:tag name="KSO_WM_TEMPLATE_SUBCATEGORY" val="21"/>
  <p:tag name="KSO_WM_TEMPLATE_MASTER_TYPE" val="0"/>
  <p:tag name="KSO_WM_TEMPLATE_COLOR_TYPE" val="1"/>
  <p:tag name="KSO_WM_SLIDE_ITEM_CNT" val="0"/>
  <p:tag name="KSO_WM_SLIDE_INDEX" val="1"/>
  <p:tag name="KSO_WM_TAG_VERSION" val="1.0"/>
  <p:tag name="KSO_WM_SLIDE_LAYOUT" val="d_f"/>
  <p:tag name="KSO_WM_SLIDE_LAYOUT_CNT" val="1_1"/>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adf23c998712faa657ab9c"/>
  <p:tag name="KSO_WM_CHIP_FILLPROP" val="[[{&quot;text_align&quot;:&quot;cm&quot;,&quot;text_direction&quot;:&quot;horizontal&quot;,&quot;support_features&quot;:[&quot;creativepic&quot;],&quot;support_big_font&quot;:false,&quot;picture_toward&quot;:1,&quot;picture_dockside&quot;:[],&quot;fill_id&quot;:&quot;54af87c18ac942a5aeb3bac38f8644f5&quot;,&quot;fill_align&quot;:&quot;cm&quot;,&quot;chip_types&quot;:[&quot;picture&quot;]},{&quot;text_align&quot;:&quot;lb&quot;,&quot;text_direction&quot;:&quot;horizontal&quot;,&quot;support_big_font&quot;:true,&quot;picture_toward&quot;:0,&quot;picture_dockside&quot;:[],&quot;fill_id&quot;:&quot;444a7d36fbb94b9b9947a9b2c3dbafa1&quot;,&quot;fill_align&quot;:&quot;lb&quot;,&quot;chip_types&quot;:[&quot;text&quot;]}]]"/>
  <p:tag name="KSO_WM_CHIP_DECFILLPROP" val="[]"/>
  <p:tag name="KSO_WM_SLIDE_TYPE" val="text"/>
  <p:tag name="KSO_WM_SLIDE_SIZE" val="887*348"/>
  <p:tag name="KSO_WM_SLIDE_POSITION" val="72*95"/>
  <p:tag name="KSO_WM_CHIP_GROUPID" val="5fadf23c998712faa657ab9b"/>
  <p:tag name="KSO_WM_SLIDE_BK_DARK_LIGHT" val="2"/>
  <p:tag name="KSO_WM_SLIDE_BACKGROUND_TYPE" val="general"/>
  <p:tag name="KSO_WM_SLIDE_SUPPORT_FEATURE_TYPE" val="8"/>
  <p:tag name="KSO_WM_SLIDE_SUBTYPE" val="picTxt"/>
  <p:tag name="KSO_WM_TEMPLATE_ASSEMBLE_XID" val="6065703f4054ed1e2fb81496"/>
  <p:tag name="KSO_WM_TEMPLATE_ASSEMBLE_GROUPID" val="6065703f4054ed1e2fb81496"/>
  <p:tag name="KSO_WM_SPECIAL_SOURCE" val="bdnull"/>
  <p:tag name="KSO_WM_SLIDE_THEME_ID" val="3303339"/>
  <p:tag name="KSO_WM_SLIDE_THEME_NAME" val="简约立体风"/>
</p:tagLst>
</file>

<file path=ppt/tags/tag159.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_2*a*1"/>
  <p:tag name="KSO_WM_UNIT_LAYERLEVEL" val="1"/>
  <p:tag name="KSO_WM_TAG_VERSION" val="1.0"/>
  <p:tag name="KSO_WM_BEAUTIFY_FLAG" val="#wm#"/>
  <p:tag name="KSO_WM_UNIT_CONTENT_GROUP_TYPE" val="titlestyle"/>
  <p:tag name="KSO_WM_UNIT_PRESET_TEXT" val="单击此处添加标题"/>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60.xml><?xml version="1.0" encoding="utf-8"?>
<p:tagLst xmlns:p="http://schemas.openxmlformats.org/presentationml/2006/main">
  <p:tag name="TABLE_ENDDRAG_ORIGIN_RECT" val="890*537"/>
  <p:tag name="TABLE_ENDDRAG_RECT" val="47*103*890*537"/>
</p:tagLst>
</file>

<file path=ppt/tags/tag161.xml><?xml version="1.0" encoding="utf-8"?>
<p:tagLst xmlns:p="http://schemas.openxmlformats.org/presentationml/2006/main">
  <p:tag name="KSO_WM_BEAUTIFY_FLAG" val="#wm#"/>
  <p:tag name="KSO_WM_TEMPLATE_CATEGORY" val="diagram"/>
  <p:tag name="KSO_WM_TEMPLATE_INDEX" val="20217034"/>
  <p:tag name="KSO_WM_SPECIAL_SOURCE" val="bdnull"/>
  <p:tag name="KSO_WM_SLIDE_THEME_ID" val="3303339"/>
  <p:tag name="KSO_WM_SLIDE_THEME_NAME" val="简约立体风"/>
  <p:tag name="KSO_WM_SLIDE_TYPE" val="text"/>
</p:tagLst>
</file>

<file path=ppt/tags/tag162.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_2*a*1"/>
  <p:tag name="KSO_WM_UNIT_LAYERLEVEL" val="1"/>
  <p:tag name="KSO_WM_TAG_VERSION" val="1.0"/>
  <p:tag name="KSO_WM_BEAUTIFY_FLAG" val="#wm#"/>
  <p:tag name="KSO_WM_UNIT_CONTENT_GROUP_TYPE" val="titlestyle"/>
  <p:tag name="KSO_WM_UNIT_PRESET_TEXT" val="单击此处添加标题"/>
</p:tagLst>
</file>

<file path=ppt/tags/tag163.xml><?xml version="1.0" encoding="utf-8"?>
<p:tagLst xmlns:p="http://schemas.openxmlformats.org/presentationml/2006/main">
  <p:tag name="TABLE_ENDDRAG_ORIGIN_RECT" val="429*342"/>
  <p:tag name="TABLE_ENDDRAG_RECT" val="482*108*429*342"/>
</p:tagLst>
</file>

<file path=ppt/tags/tag164.xml><?xml version="1.0" encoding="utf-8"?>
<p:tagLst xmlns:p="http://schemas.openxmlformats.org/presentationml/2006/main">
  <p:tag name="TABLE_ENDDRAG_ORIGIN_RECT" val="398*359"/>
  <p:tag name="TABLE_ENDDRAG_RECT" val="68*114*398*359"/>
</p:tagLst>
</file>

<file path=ppt/tags/tag165.xml><?xml version="1.0" encoding="utf-8"?>
<p:tagLst xmlns:p="http://schemas.openxmlformats.org/presentationml/2006/main">
  <p:tag name="KSO_WM_BEAUTIFY_FLAG" val="#wm#"/>
  <p:tag name="KSO_WM_TEMPLATE_CATEGORY" val="diagram"/>
  <p:tag name="KSO_WM_TEMPLATE_INDEX" val="20220262"/>
  <p:tag name="KSO_WM_SPECIAL_SOURCE" val="bdnull"/>
  <p:tag name="KSO_WM_SLIDE_THEME_ID" val="3303339"/>
  <p:tag name="KSO_WM_SLIDE_THEME_NAME" val="简约立体风"/>
  <p:tag name="KSO_WM_SLIDE_TYPE" val="text"/>
</p:tagLst>
</file>

<file path=ppt/tags/tag166.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_2*a*1"/>
  <p:tag name="KSO_WM_UNIT_LAYERLEVEL" val="1"/>
  <p:tag name="KSO_WM_TAG_VERSION" val="1.0"/>
  <p:tag name="KSO_WM_BEAUTIFY_FLAG" val="#wm#"/>
  <p:tag name="KSO_WM_UNIT_CONTENT_GROUP_TYPE" val="titlestyle"/>
  <p:tag name="KSO_WM_UNIT_PRESET_TEXT" val="单击此处添加标题"/>
</p:tagLst>
</file>

<file path=ppt/tags/tag167.xml><?xml version="1.0" encoding="utf-8"?>
<p:tagLst xmlns:p="http://schemas.openxmlformats.org/presentationml/2006/main">
  <p:tag name="TABLE_ENDDRAG_ORIGIN_RECT" val="429*342"/>
  <p:tag name="TABLE_ENDDRAG_RECT" val="482*108*429*342"/>
</p:tagLst>
</file>

<file path=ppt/tags/tag168.xml><?xml version="1.0" encoding="utf-8"?>
<p:tagLst xmlns:p="http://schemas.openxmlformats.org/presentationml/2006/main">
  <p:tag name="TABLE_ENDDRAG_ORIGIN_RECT" val="398*359"/>
  <p:tag name="TABLE_ENDDRAG_RECT" val="68*114*398*359"/>
</p:tagLst>
</file>

<file path=ppt/tags/tag169.xml><?xml version="1.0" encoding="utf-8"?>
<p:tagLst xmlns:p="http://schemas.openxmlformats.org/presentationml/2006/main">
  <p:tag name="KSO_WM_BEAUTIFY_FLAG" val="#wm#"/>
  <p:tag name="KSO_WM_TEMPLATE_CATEGORY" val="diagram"/>
  <p:tag name="KSO_WM_TEMPLATE_INDEX" val="20220262"/>
  <p:tag name="KSO_WM_SPECIAL_SOURCE" val="bdnull"/>
  <p:tag name="KSO_WM_SLIDE_THEME_ID" val="3303339"/>
  <p:tag name="KSO_WM_SLIDE_THEME_NAME" val="简约立体风"/>
  <p:tag name="KSO_WM_SLIDE_TYPE" val="text"/>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70.xml><?xml version="1.0" encoding="utf-8"?>
<p:tagLst xmlns:p="http://schemas.openxmlformats.org/presentationml/2006/main">
  <p:tag name="TABLE_ENDDRAG_ORIGIN_RECT" val="843*348"/>
  <p:tag name="TABLE_ENDDRAG_RECT" val="47*103*843*348"/>
</p:tagLst>
</file>

<file path=ppt/tags/tag171.xml><?xml version="1.0" encoding="utf-8"?>
<p:tagLst xmlns:p="http://schemas.openxmlformats.org/presentationml/2006/main">
  <p:tag name="KSO_WM_BEAUTIFY_FLAG" val="#wm#"/>
  <p:tag name="KSO_WM_TEMPLATE_CATEGORY" val="diagram"/>
  <p:tag name="KSO_WM_TEMPLATE_INDEX" val="20220262"/>
  <p:tag name="KSO_WM_SPECIAL_SOURCE" val="bdnull"/>
  <p:tag name="KSO_WM_SLIDE_THEME_ID" val="3303339"/>
  <p:tag name="KSO_WM_SLIDE_THEME_NAME" val="简约立体风"/>
  <p:tag name="KSO_WM_SLIDE_TYPE" val="text"/>
</p:tagLst>
</file>

<file path=ppt/tags/tag172.xml><?xml version="1.0" encoding="utf-8"?>
<p:tagLst xmlns:p="http://schemas.openxmlformats.org/presentationml/2006/main">
  <p:tag name="KSO_WM_BEAUTIFY_FLAG" val="#wm#"/>
  <p:tag name="KSO_WM_UNIT_ISCONTENTSTITLE" val="0"/>
  <p:tag name="KSO_WM_UNIT_ISNUMDGMTITLE" val="0"/>
  <p:tag name="KSO_WM_UNIT_PRESET_TEXT" val="单击此处添加标题"/>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_2*a*1"/>
  <p:tag name="KSO_WM_UNIT_LAYERLEVEL" val="1"/>
  <p:tag name="KSO_WM_TAG_VERSION" val="1.0"/>
  <p:tag name="KSO_WM_UNIT_CONTENT_GROUP_TYPE" val="titlestyle"/>
</p:tagLst>
</file>

<file path=ppt/tags/tag173.xml><?xml version="1.0" encoding="utf-8"?>
<p:tagLst xmlns:p="http://schemas.openxmlformats.org/presentationml/2006/main">
  <p:tag name="TABLE_ENDDRAG_ORIGIN_RECT" val="855*348"/>
  <p:tag name="TABLE_ENDDRAG_RECT" val="47*103*855*348"/>
</p:tagLst>
</file>

<file path=ppt/tags/tag174.xml><?xml version="1.0" encoding="utf-8"?>
<p:tagLst xmlns:p="http://schemas.openxmlformats.org/presentationml/2006/main">
  <p:tag name="KSO_WM_BEAUTIFY_FLAG" val="#wm#"/>
  <p:tag name="KSO_WM_TEMPLATE_CATEGORY" val="diagram"/>
  <p:tag name="KSO_WM_TEMPLATE_INDEX" val="20220262"/>
  <p:tag name="KSO_WM_SPECIAL_SOURCE" val="bdnull"/>
  <p:tag name="KSO_WM_SLIDE_THEME_ID" val="3303339"/>
  <p:tag name="KSO_WM_SLIDE_THEME_NAME" val="简约立体风"/>
  <p:tag name="KSO_WM_SLIDE_TYPE" val="text"/>
</p:tagLst>
</file>

<file path=ppt/tags/tag17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custom20230308_1*a*1"/>
  <p:tag name="KSO_WM_TEMPLATE_CATEGORY" val="custom"/>
  <p:tag name="KSO_WM_TEMPLATE_INDEX" val="20230308"/>
  <p:tag name="KSO_WM_UNIT_LAYERLEVEL" val="1"/>
  <p:tag name="KSO_WM_TAG_VERSION" val="1.0"/>
  <p:tag name="KSO_WM_BEAUTIFY_FLAG" val="#wm#"/>
  <p:tag name="KSO_WM_UNIT_CONTENT_GROUP_TYPE" val="contentchip"/>
  <p:tag name="KSO_WM_UNIT_PRESET_TEXT" val="单击添加文档标题"/>
</p:tagLst>
</file>

<file path=ppt/tags/tag176.xml><?xml version="1.0" encoding="utf-8"?>
<p:tagLst xmlns:p="http://schemas.openxmlformats.org/presentationml/2006/main">
  <p:tag name="KSO_WM_UNIT_SUBTYPE" val="b"/>
  <p:tag name="KSO_WM_UNIT_NOCLEAR" val="0"/>
  <p:tag name="KSO_WM_UNIT_VALUE" val="60"/>
  <p:tag name="KSO_WM_UNIT_HIGHLIGHT" val="0"/>
  <p:tag name="KSO_WM_UNIT_COMPATIBLE" val="0"/>
  <p:tag name="KSO_WM_UNIT_DIAGRAM_ISNUMVISUAL" val="0"/>
  <p:tag name="KSO_WM_UNIT_DIAGRAM_ISREFERUNIT" val="0"/>
  <p:tag name="KSO_WM_UNIT_TYPE" val="f"/>
  <p:tag name="KSO_WM_UNIT_INDEX" val="1"/>
  <p:tag name="KSO_WM_UNIT_ID" val="custom20230308_1*f*1"/>
  <p:tag name="KSO_WM_TEMPLATE_CATEGORY" val="custom"/>
  <p:tag name="KSO_WM_TEMPLATE_INDEX" val="20230308"/>
  <p:tag name="KSO_WM_UNIT_LAYERLEVEL" val="1"/>
  <p:tag name="KSO_WM_TAG_VERSION" val="1.0"/>
  <p:tag name="KSO_WM_BEAUTIFY_FLAG" val="#wm#"/>
  <p:tag name="KSO_WM_UNIT_CONTENT_GROUP_TYPE" val="contentchip"/>
  <p:tag name="KSO_WM_UNIT_PRESET_TEXT" val="汇报人：WPS"/>
</p:tagLst>
</file>

<file path=ppt/tags/tag177.xml><?xml version="1.0" encoding="utf-8"?>
<p:tagLst xmlns:p="http://schemas.openxmlformats.org/presentationml/2006/main">
  <p:tag name="KSO_WM_BEAUTIFY_FLAG" val="#wm#"/>
  <p:tag name="KSO_WM_TEMPLATE_CATEGORY" val="custom"/>
  <p:tag name="KSO_WM_TEMPLATE_INDEX" val="20230308"/>
  <p:tag name="KSO_WM_SPECIAL_SOURCE" val="bdnull"/>
  <p:tag name="KSO_WM_SLIDE_ID" val="custom20230308_1"/>
  <p:tag name="KSO_WM_TEMPLATE_SUBCATEGORY" val="29"/>
  <p:tag name="KSO_WM_TEMPLATE_MASTER_TYPE" val="0"/>
  <p:tag name="KSO_WM_TEMPLATE_COLOR_TYPE" val="0"/>
  <p:tag name="KSO_WM_SLIDE_TYPE" val="title"/>
  <p:tag name="KSO_WM_SLIDE_SUBTYPE" val="pureTxt"/>
  <p:tag name="KSO_WM_SLIDE_ITEM_CNT" val="0"/>
  <p:tag name="KSO_WM_SLIDE_INDEX" val="1"/>
  <p:tag name="KSO_WM_TAG_VERSION" val="1.0"/>
  <p:tag name="KSO_WM_SLIDE_LAYOUT" val="a_b_f"/>
  <p:tag name="KSO_WM_SLIDE_LAYOUT_CNT" val="1_1_1"/>
  <p:tag name="KSO_WM_TEMPLATE_THUMBS_INDEX" val="1、9"/>
  <p:tag name="KSO_WM_SLIDE_CONTENT_AREA" val="{&quot;left&quot;:&quot;45.75&quot;,&quot;top&quot;:&quot;142&quot;,&quot;width&quot;:&quot;618.25&quot;,&quot;height&quot;:&quot;224.3&quot;}"/>
</p:tagLst>
</file>

<file path=ppt/tags/tag178.xml><?xml version="1.0" encoding="utf-8"?>
<p:tagLst xmlns:p="http://schemas.openxmlformats.org/presentationml/2006/main">
  <p:tag name="KSO_WPP_MARK_KEY" val="6b0fe30c-2349-45a8-9520-47bdcb1390a0"/>
  <p:tag name="COMMONDATA" val="eyJoZGlkIjoiN2MzOWY4ZjM1NjlmYzg0MTgyNDJhNThjOGU1NDc4NGEifQ=="/>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i*1"/>
  <p:tag name="KSO_WM_UNIT_LAYERLEVEL" val="1"/>
  <p:tag name="KSO_WM_TAG_VERSION" val="1.0"/>
  <p:tag name="KSO_WM_BEAUTIFY_FLAG" val="#wm#"/>
  <p:tag name="KSO_WM_UNIT_TYPE" val="i"/>
  <p:tag name="KSO_WM_UNIT_INDEX" val="1"/>
</p:tagLst>
</file>

<file path=ppt/tags/tag19.xml><?xml version="1.0" encoding="utf-8"?>
<p:tagLst xmlns:p="http://schemas.openxmlformats.org/presentationml/2006/main">
  <p:tag name="KSO_WM_UNIT_TEXT_FILL_FORE_SCHEMECOLOR_INDEX_BRIGHTNESS" val="0"/>
  <p:tag name="KSO_WM_UNIT_TEXT_FILL_FORE_SCHEMECOLOR_INDEX" val="2"/>
  <p:tag name="KSO_WM_UNIT_TEXT_FILL_TYPE" val="1"/>
  <p:tag name="KSO_WM_UNIT_HIGHLIGHT" val="0"/>
  <p:tag name="KSO_WM_UNIT_COMPATIBLE" val="0"/>
  <p:tag name="KSO_WM_UNIT_DIAGRAM_ISNUMVISUAL" val="0"/>
  <p:tag name="KSO_WM_UNIT_DIAGRAM_ISREFERUNIT" val="0"/>
  <p:tag name="KSO_WM_UNIT_ID" val="_2*i*2"/>
  <p:tag name="KSO_WM_UNIT_LAYERLEVEL" val="1"/>
  <p:tag name="KSO_WM_TAG_VERSION" val="1.0"/>
  <p:tag name="KSO_WM_BEAUTIFY_FLAG" val="#wm#"/>
  <p:tag name="KSO_WM_UNIT_TYPE" val="i"/>
  <p:tag name="KSO_WM_UNIT_INDEX" val="2"/>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i*2"/>
  <p:tag name="KSO_WM_UNIT_LAYERLEVEL" val="1"/>
  <p:tag name="KSO_WM_TAG_VERSION" val="1.0"/>
  <p:tag name="KSO_WM_BEAUTIFY_FLAG" val="#wm#"/>
</p:tagLst>
</file>

<file path=ppt/tags/tag20.xml><?xml version="1.0" encoding="utf-8"?>
<p:tagLst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0"/>
  <p:tag name="KSO_WM_UNIT_FILL_FORE_SCHEMECOLOR_INDEX_2_BRIGHTNESS" val="0"/>
  <p:tag name="KSO_WM_UNIT_FILL_FORE_SCHEMECOLOR_INDEX_2" val="14"/>
  <p:tag name="KSO_WM_UNIT_FILL_FORE_SCHEMECOLOR_INDEX_2_POS" val="0.91"/>
  <p:tag name="KSO_WM_UNIT_FILL_FORE_SCHEMECOLOR_INDEX_2_TRANS" val="1"/>
  <p:tag name="KSO_WM_UNIT_FILL_GRADIENT_TYPE" val="0"/>
  <p:tag name="KSO_WM_UNIT_FILL_GRADIENT_ANGLE" val="0"/>
  <p:tag name="KSO_WM_UNIT_FILL_GRADIENT_DIRECTION" val="3"/>
  <p:tag name="KSO_WM_UNIT_FILL_TYPE" val="3"/>
  <p:tag name="KSO_WM_UNIT_TEXT_FILL_FORE_SCHEMECOLOR_INDEX_BRIGHTNESS" val="0"/>
  <p:tag name="KSO_WM_UNIT_TEXT_FILL_FORE_SCHEMECOLOR_INDEX" val="2"/>
  <p:tag name="KSO_WM_UNIT_TEXT_FILL_TYPE" val="1"/>
  <p:tag name="KSO_WM_UNIT_HIGHLIGHT" val="0"/>
  <p:tag name="KSO_WM_UNIT_COMPATIBLE" val="0"/>
  <p:tag name="KSO_WM_UNIT_DIAGRAM_ISNUMVISUAL" val="0"/>
  <p:tag name="KSO_WM_UNIT_DIAGRAM_ISREFERUNIT" val="0"/>
  <p:tag name="KSO_WM_UNIT_ID" val="_2*i*3"/>
  <p:tag name="KSO_WM_UNIT_LAYERLEVEL" val="1"/>
  <p:tag name="KSO_WM_TAG_VERSION" val="1.0"/>
  <p:tag name="KSO_WM_BEAUTIFY_FLAG" val="#wm#"/>
  <p:tag name="KSO_WM_UNIT_CONTENT_GROUP_TYPE" val="titlestyle"/>
  <p:tag name="KSO_WM_UNIT_TYPE" val="i"/>
  <p:tag name="KSO_WM_UNIT_INDEX" val="3"/>
</p:tagLst>
</file>

<file path=ppt/tags/tag21.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f"/>
  <p:tag name="KSO_WM_UNIT_INDEX" val="1"/>
  <p:tag name="KSO_WM_UNIT_ID" val="_2*f*1"/>
  <p:tag name="KSO_WM_UNIT_LAYERLEVEL" val="1"/>
  <p:tag name="KSO_WM_TAG_VERSION" val="1.0"/>
  <p:tag name="KSO_WM_BEAUTIFY_FLAG" val="#wm#"/>
  <p:tag name="KSO_WM_UNIT_PRESET_TEXT" val="单击此处编辑母版文本样式&#10;第二级&#10;第三级&#10;第四级&#10;第五级"/>
</p:tagLst>
</file>

<file path=ppt/tags/tag22.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_2*a*1"/>
  <p:tag name="KSO_WM_UNIT_LAYERLEVEL" val="1"/>
  <p:tag name="KSO_WM_TAG_VERSION" val="1.0"/>
  <p:tag name="KSO_WM_BEAUTIFY_FLAG" val="#wm#"/>
  <p:tag name="KSO_WM_UNIT_CONTENT_GROUP_TYPE" val="titlestyle"/>
  <p:tag name="KSO_WM_UNIT_PRESET_TEXT" val="单击此处添加标题"/>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i*1"/>
  <p:tag name="KSO_WM_UNIT_LAYERLEVEL" val="1"/>
  <p:tag name="KSO_WM_TAG_VERSION" val="1.0"/>
  <p:tag name="KSO_WM_BEAUTIFY_FLAG" val="#wm#"/>
  <p:tag name="KSO_WM_UNIT_TYPE" val="i"/>
  <p:tag name="KSO_WM_UNIT_INDEX" val="1"/>
</p:tagLst>
</file>

<file path=ppt/tags/tag27.xml><?xml version="1.0" encoding="utf-8"?>
<p:tagLst xmlns:p="http://schemas.openxmlformats.org/presentationml/2006/main">
  <p:tag name="KSO_WM_UNIT_TEXT_FILL_FORE_SCHEMECOLOR_INDEX_BRIGHTNESS" val="0"/>
  <p:tag name="KSO_WM_UNIT_TEXT_FILL_FORE_SCHEMECOLOR_INDEX" val="2"/>
  <p:tag name="KSO_WM_UNIT_TEXT_FILL_TYPE" val="1"/>
  <p:tag name="KSO_WM_UNIT_HIGHLIGHT" val="0"/>
  <p:tag name="KSO_WM_UNIT_COMPATIBLE" val="0"/>
  <p:tag name="KSO_WM_UNIT_DIAGRAM_ISNUMVISUAL" val="0"/>
  <p:tag name="KSO_WM_UNIT_DIAGRAM_ISREFERUNIT" val="0"/>
  <p:tag name="KSO_WM_UNIT_ID" val="_3*i*2"/>
  <p:tag name="KSO_WM_UNIT_LAYERLEVEL" val="1"/>
  <p:tag name="KSO_WM_TAG_VERSION" val="1.0"/>
  <p:tag name="KSO_WM_BEAUTIFY_FLAG" val="#wm#"/>
  <p:tag name="KSO_WM_UNIT_TYPE" val="i"/>
  <p:tag name="KSO_WM_UNIT_INDEX" val="2"/>
</p:tagLst>
</file>

<file path=ppt/tags/tag28.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 name="KSO_WM_UNIT_HIGHLIGHT" val="0"/>
  <p:tag name="KSO_WM_UNIT_COMPATIBLE" val="0"/>
  <p:tag name="KSO_WM_UNIT_DIAGRAM_ISNUMVISUAL" val="0"/>
  <p:tag name="KSO_WM_UNIT_DIAGRAM_ISREFERUNIT" val="0"/>
  <p:tag name="KSO_WM_UNIT_ID" val="_3*i*3"/>
  <p:tag name="KSO_WM_UNIT_LAYERLEVEL" val="1"/>
  <p:tag name="KSO_WM_TAG_VERSION" val="1.0"/>
  <p:tag name="KSO_WM_BEAUTIFY_FLAG" val="#wm#"/>
  <p:tag name="KSO_WM_UNIT_TYPE" val="i"/>
  <p:tag name="KSO_WM_UNIT_INDEX" val="3"/>
</p:tagLst>
</file>

<file path=ppt/tags/tag29.xml><?xml version="1.0" encoding="utf-8"?>
<p:tagLst xmlns:p="http://schemas.openxmlformats.org/presentationml/2006/main">
  <p:tag name="KSO_WM_UNIT_LINE_FORE_SCHEMECOLOR_INDEX_1_BRIGHTNESS" val="0"/>
  <p:tag name="KSO_WM_UNIT_LINE_FORE_SCHEMECOLOR_INDEX_1" val="14"/>
  <p:tag name="KSO_WM_UNIT_LINE_FORE_SCHEMECOLOR_INDEX_1_POS" val="0"/>
  <p:tag name="KSO_WM_UNIT_LINE_FORE_SCHEMECOLOR_INDEX_1_TRANS" val="0"/>
  <p:tag name="KSO_WM_UNIT_LINE_FORE_SCHEMECOLOR_INDEX_2_BRIGHTNESS" val="0"/>
  <p:tag name="KSO_WM_UNIT_LINE_FORE_SCHEMECOLOR_INDEX_2" val="14"/>
  <p:tag name="KSO_WM_UNIT_LINE_FORE_SCHEMECOLOR_INDEX_2_POS" val="1"/>
  <p:tag name="KSO_WM_UNIT_LINE_FORE_SCHEMECOLOR_INDEX_2_TRANS" val="1"/>
  <p:tag name="KSO_WM_UNIT_LINE_GRADIENT_TYPE" val="0"/>
  <p:tag name="KSO_WM_UNIT_LINE_GRADIENT_ANGLE" val="90"/>
  <p:tag name="KSO_WM_UNIT_LINE_GRADIENT_DIRECTION" val="1"/>
  <p:tag name="KSO_WM_UNIT_LINE_FILL_TYPE" val="5"/>
  <p:tag name="KSO_WM_UNIT_HIGHLIGHT" val="0"/>
  <p:tag name="KSO_WM_UNIT_COMPATIBLE" val="0"/>
  <p:tag name="KSO_WM_UNIT_DIAGRAM_ISNUMVISUAL" val="0"/>
  <p:tag name="KSO_WM_UNIT_DIAGRAM_ISREFERUNIT" val="0"/>
  <p:tag name="KSO_WM_UNIT_ID" val="_3*i*4"/>
  <p:tag name="KSO_WM_UNIT_LAYERLEVEL" val="1"/>
  <p:tag name="KSO_WM_TAG_VERSION" val="1.0"/>
  <p:tag name="KSO_WM_BEAUTIFY_FLAG" val="#wm#"/>
  <p:tag name="KSO_WM_UNIT_TYPE" val="i"/>
  <p:tag name="KSO_WM_UNIT_INDEX" val="4"/>
</p:tagLst>
</file>

<file path=ppt/tags/tag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3"/>
  <p:tag name="KSO_WM_UNIT_ID" val="_1*i*3"/>
  <p:tag name="KSO_WM_UNIT_LAYERLEVEL" val="1"/>
  <p:tag name="KSO_WM_TAG_VERSION" val="1.0"/>
</p:tagLst>
</file>

<file path=ppt/tags/tag30.xml><?xml version="1.0" encoding="utf-8"?>
<p:tagLst xmlns:p="http://schemas.openxmlformats.org/presentationml/2006/main">
  <p:tag name="KSO_WM_UNIT_TEXT_FILL_FORE_SCHEMECOLOR_INDEX_BRIGHTNESS" val="0"/>
  <p:tag name="KSO_WM_UNIT_TEXT_FILL_FORE_SCHEMECOLOR_INDEX" val="2"/>
  <p:tag name="KSO_WM_UNIT_TEXT_FILL_TYPE" val="1"/>
  <p:tag name="KSO_WM_UNIT_HIGHLIGHT" val="0"/>
  <p:tag name="KSO_WM_UNIT_COMPATIBLE" val="0"/>
  <p:tag name="KSO_WM_UNIT_DIAGRAM_ISNUMVISUAL" val="0"/>
  <p:tag name="KSO_WM_UNIT_DIAGRAM_ISREFERUNIT" val="0"/>
  <p:tag name="KSO_WM_UNIT_ID" val="_3*i*5"/>
  <p:tag name="KSO_WM_UNIT_LAYERLEVEL" val="1"/>
  <p:tag name="KSO_WM_TAG_VERSION" val="1.0"/>
  <p:tag name="KSO_WM_BEAUTIFY_FLAG" val="#wm#"/>
  <p:tag name="KSO_WM_UNIT_TYPE" val="i"/>
  <p:tag name="KSO_WM_UNIT_INDEX" val="5"/>
</p:tagLst>
</file>

<file path=ppt/tags/tag3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6"/>
  <p:tag name="KSO_WM_UNIT_LAYERLEVEL" val="1"/>
  <p:tag name="KSO_WM_TAG_VERSION" val="1.0"/>
  <p:tag name="KSO_WM_UNIT_TYPE" val="i"/>
  <p:tag name="KSO_WM_UNIT_INDEX" val="6"/>
</p:tagLst>
</file>

<file path=ppt/tags/tag3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7"/>
  <p:tag name="KSO_WM_UNIT_LAYERLEVEL" val="1"/>
  <p:tag name="KSO_WM_TAG_VERSION" val="1.0"/>
  <p:tag name="KSO_WM_UNIT_TYPE" val="i"/>
  <p:tag name="KSO_WM_UNIT_INDEX" val="7"/>
</p:tagLst>
</file>

<file path=ppt/tags/tag3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8"/>
  <p:tag name="KSO_WM_UNIT_LAYERLEVEL" val="1"/>
  <p:tag name="KSO_WM_TAG_VERSION" val="1.0"/>
  <p:tag name="KSO_WM_UNIT_TYPE" val="i"/>
  <p:tag name="KSO_WM_UNIT_INDEX" val="8"/>
</p:tagLst>
</file>

<file path=ppt/tags/tag34.xml><?xml version="1.0" encoding="utf-8"?>
<p:tagLst xmlns:p="http://schemas.openxmlformats.org/presentationml/2006/main">
  <p:tag name="KSO_WM_UNIT_ISCONTENTSTITLE" val="1"/>
  <p:tag name="KSO_WM_UNIT_ISNUMDGMTITLE" val="0"/>
  <p:tag name="KSO_WM_UNIT_PRESET_TEXT" val="CONTENTS"/>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_3*a*1"/>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i*1"/>
  <p:tag name="KSO_WM_UNIT_LAYERLEVEL" val="1"/>
  <p:tag name="KSO_WM_TAG_VERSION" val="1.0"/>
  <p:tag name="KSO_WM_BEAUTIFY_FLAG" val="#wm#"/>
  <p:tag name="KSO_WM_UNIT_TYPE" val="i"/>
  <p:tag name="KSO_WM_UNIT_INDEX" val="1"/>
</p:tagLst>
</file>

<file path=ppt/tags/tag39.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 name="KSO_WM_UNIT_HIGHLIGHT" val="0"/>
  <p:tag name="KSO_WM_UNIT_COMPATIBLE" val="0"/>
  <p:tag name="KSO_WM_UNIT_DIAGRAM_ISNUMVISUAL" val="0"/>
  <p:tag name="KSO_WM_UNIT_DIAGRAM_ISREFERUNIT" val="0"/>
  <p:tag name="KSO_WM_UNIT_ID" val="_4*i*2"/>
  <p:tag name="KSO_WM_UNIT_LAYERLEVEL" val="1"/>
  <p:tag name="KSO_WM_TAG_VERSION" val="1.0"/>
  <p:tag name="KSO_WM_BEAUTIFY_FLAG" val="#wm#"/>
  <p:tag name="KSO_WM_UNIT_TYPE" val="i"/>
  <p:tag name="KSO_WM_UNIT_INDEX" val="2"/>
</p:tagLst>
</file>

<file path=ppt/tags/tag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4"/>
  <p:tag name="KSO_WM_UNIT_ID" val="_1*i*4"/>
  <p:tag name="KSO_WM_UNIT_LAYERLEVEL" val="1"/>
  <p:tag name="KSO_WM_TAG_VERSION" val="1.0"/>
</p:tagLst>
</file>

<file path=ppt/tags/tag40.xml><?xml version="1.0" encoding="utf-8"?>
<p:tagLst xmlns:p="http://schemas.openxmlformats.org/presentationml/2006/main">
  <p:tag name="KSO_WM_UNIT_LINE_FORE_SCHEMECOLOR_INDEX_1_BRIGHTNESS" val="0"/>
  <p:tag name="KSO_WM_UNIT_LINE_FORE_SCHEMECOLOR_INDEX_1" val="14"/>
  <p:tag name="KSO_WM_UNIT_LINE_FORE_SCHEMECOLOR_INDEX_1_POS" val="0"/>
  <p:tag name="KSO_WM_UNIT_LINE_FORE_SCHEMECOLOR_INDEX_1_TRANS" val="0"/>
  <p:tag name="KSO_WM_UNIT_LINE_FORE_SCHEMECOLOR_INDEX_2_BRIGHTNESS" val="0"/>
  <p:tag name="KSO_WM_UNIT_LINE_FORE_SCHEMECOLOR_INDEX_2" val="14"/>
  <p:tag name="KSO_WM_UNIT_LINE_FORE_SCHEMECOLOR_INDEX_2_POS" val="1"/>
  <p:tag name="KSO_WM_UNIT_LINE_FORE_SCHEMECOLOR_INDEX_2_TRANS" val="1"/>
  <p:tag name="KSO_WM_UNIT_LINE_GRADIENT_TYPE" val="0"/>
  <p:tag name="KSO_WM_UNIT_LINE_GRADIENT_ANGLE" val="180"/>
  <p:tag name="KSO_WM_UNIT_LINE_GRADIENT_DIRECTION" val="4"/>
  <p:tag name="KSO_WM_UNIT_LINE_FILL_TYPE" val="5"/>
  <p:tag name="KSO_WM_UNIT_HIGHLIGHT" val="0"/>
  <p:tag name="KSO_WM_UNIT_COMPATIBLE" val="0"/>
  <p:tag name="KSO_WM_UNIT_DIAGRAM_ISNUMVISUAL" val="0"/>
  <p:tag name="KSO_WM_UNIT_DIAGRAM_ISREFERUNIT" val="0"/>
  <p:tag name="KSO_WM_UNIT_ID" val="_4*i*3"/>
  <p:tag name="KSO_WM_UNIT_LAYERLEVEL" val="1"/>
  <p:tag name="KSO_WM_TAG_VERSION" val="1.0"/>
  <p:tag name="KSO_WM_BEAUTIFY_FLAG" val="#wm#"/>
  <p:tag name="KSO_WM_UNIT_TYPE" val="i"/>
  <p:tag name="KSO_WM_UNIT_INDEX" val="3"/>
</p:tagLst>
</file>

<file path=ppt/tags/tag41.xml><?xml version="1.0" encoding="utf-8"?>
<p:tagLst xmlns:p="http://schemas.openxmlformats.org/presentationml/2006/main">
  <p:tag name="KSO_WM_UNIT_TEXT_FILL_FORE_SCHEMECOLOR_INDEX_BRIGHTNESS" val="0"/>
  <p:tag name="KSO_WM_UNIT_TEXT_FILL_FORE_SCHEMECOLOR_INDEX" val="2"/>
  <p:tag name="KSO_WM_UNIT_TEXT_FILL_TYPE" val="1"/>
  <p:tag name="KSO_WM_UNIT_HIGHLIGHT" val="0"/>
  <p:tag name="KSO_WM_UNIT_COMPATIBLE" val="0"/>
  <p:tag name="KSO_WM_UNIT_DIAGRAM_ISNUMVISUAL" val="0"/>
  <p:tag name="KSO_WM_UNIT_DIAGRAM_ISREFERUNIT" val="0"/>
  <p:tag name="KSO_WM_UNIT_ID" val="_4*i*4"/>
  <p:tag name="KSO_WM_UNIT_LAYERLEVEL" val="1"/>
  <p:tag name="KSO_WM_TAG_VERSION" val="1.0"/>
  <p:tag name="KSO_WM_BEAUTIFY_FLAG" val="#wm#"/>
  <p:tag name="KSO_WM_UNIT_TYPE" val="i"/>
  <p:tag name="KSO_WM_UNIT_INDEX" val="4"/>
</p:tagLst>
</file>

<file path=ppt/tags/tag42.xml><?xml version="1.0" encoding="utf-8"?>
<p:tagLst xmlns:p="http://schemas.openxmlformats.org/presentationml/2006/main">
  <p:tag name="KSO_WM_UNIT_TEXT_FILL_FORE_SCHEMECOLOR_INDEX_BRIGHTNESS" val="0"/>
  <p:tag name="KSO_WM_UNIT_TEXT_FILL_FORE_SCHEMECOLOR_INDEX" val="2"/>
  <p:tag name="KSO_WM_UNIT_TEXT_FILL_TYPE" val="1"/>
  <p:tag name="KSO_WM_UNIT_HIGHLIGHT" val="0"/>
  <p:tag name="KSO_WM_UNIT_COMPATIBLE" val="0"/>
  <p:tag name="KSO_WM_UNIT_DIAGRAM_ISNUMVISUAL" val="0"/>
  <p:tag name="KSO_WM_UNIT_DIAGRAM_ISREFERUNIT" val="0"/>
  <p:tag name="KSO_WM_UNIT_ID" val="_4*i*5"/>
  <p:tag name="KSO_WM_UNIT_LAYERLEVEL" val="1"/>
  <p:tag name="KSO_WM_TAG_VERSION" val="1.0"/>
  <p:tag name="KSO_WM_BEAUTIFY_FLAG" val="#wm#"/>
  <p:tag name="KSO_WM_UNIT_CONTENT_GROUP_TYPE" val="contentchip"/>
  <p:tag name="KSO_WM_UNIT_TYPE" val="i"/>
  <p:tag name="KSO_WM_UNIT_INDEX" val="5"/>
</p:tagLst>
</file>

<file path=ppt/tags/tag4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6"/>
  <p:tag name="KSO_WM_UNIT_LAYERLEVEL" val="1"/>
  <p:tag name="KSO_WM_TAG_VERSION" val="1.0"/>
  <p:tag name="KSO_WM_UNIT_TYPE" val="i"/>
  <p:tag name="KSO_WM_UNIT_INDEX" val="6"/>
</p:tagLst>
</file>

<file path=ppt/tags/tag4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7"/>
  <p:tag name="KSO_WM_UNIT_LAYERLEVEL" val="1"/>
  <p:tag name="KSO_WM_TAG_VERSION" val="1.0"/>
  <p:tag name="KSO_WM_UNIT_TYPE" val="i"/>
  <p:tag name="KSO_WM_UNIT_INDEX" val="7"/>
</p:tagLst>
</file>

<file path=ppt/tags/tag4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8"/>
  <p:tag name="KSO_WM_UNIT_LAYERLEVEL" val="1"/>
  <p:tag name="KSO_WM_TAG_VERSION" val="1.0"/>
  <p:tag name="KSO_WM_UNIT_TYPE" val="i"/>
  <p:tag name="KSO_WM_UNIT_INDEX" val="8"/>
</p:tagLst>
</file>

<file path=ppt/tags/tag46.xml><?xml version="1.0" encoding="utf-8"?>
<p:tagLst xmlns:p="http://schemas.openxmlformats.org/presentationml/2006/main">
  <p:tag name="KSO_WM_UNIT_ISCONTENTSTITLE" val="0"/>
  <p:tag name="KSO_WM_UNIT_ISNUMDGMTITLE" val="0"/>
  <p:tag name="KSO_WM_UNIT_PRESET_TEXT" val="单击添加章节标题"/>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_4*a*1"/>
  <p:tag name="KSO_WM_UNIT_LAYERLEVEL" val="1"/>
  <p:tag name="KSO_WM_TAG_VERSION" val="1.0"/>
  <p:tag name="KSO_WM_BEAUTIFY_FLAG" val="#wm#"/>
  <p:tag name="KSO_WM_UNIT_CONTENT_GROUP_TYPE" val="contentchip"/>
</p:tagLst>
</file>

<file path=ppt/tags/tag47.xml><?xml version="1.0" encoding="utf-8"?>
<p:tagLst xmlns:p="http://schemas.openxmlformats.org/presentationml/2006/main">
  <p:tag name="KSO_WM_UNIT_HIGHLIGHT" val="0"/>
  <p:tag name="KSO_WM_UNIT_COMPATIBLE" val="1"/>
  <p:tag name="KSO_WM_UNIT_DIAGRAM_ISNUMVISUAL" val="0"/>
  <p:tag name="KSO_WM_UNIT_DIAGRAM_ISREFERUNIT" val="0"/>
  <p:tag name="KSO_WM_UNIT_TYPE" val="e"/>
  <p:tag name="KSO_WM_UNIT_INDEX" val="1"/>
  <p:tag name="KSO_WM_UNIT_ID" val="_4*e*1"/>
  <p:tag name="KSO_WM_UNIT_LAYERLEVEL" val="1"/>
  <p:tag name="KSO_WM_TAG_VERSION" val="1.0"/>
  <p:tag name="KSO_WM_BEAUTIFY_FLAG" val="#wm#"/>
  <p:tag name="KSO_WM_UNIT_PRESET_TEXT" val="01."/>
  <p:tag name="KSO_WM_UNIT_NOCLEAR" val="0"/>
  <p:tag name="KSO_WM_UNIT_VALUE" val="2"/>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5"/>
  <p:tag name="KSO_WM_UNIT_ID" val="_1*i*5"/>
  <p:tag name="KSO_WM_UNIT_LAYERLEVEL" val="1"/>
  <p:tag name="KSO_WM_TAG_VERSION" val="1.0"/>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i*1"/>
  <p:tag name="KSO_WM_UNIT_LAYERLEVEL" val="1"/>
  <p:tag name="KSO_WM_TAG_VERSION" val="1.0"/>
  <p:tag name="KSO_WM_BEAUTIFY_FLAG" val="#wm#"/>
  <p:tag name="KSO_WM_UNIT_TYPE" val="i"/>
  <p:tag name="KSO_WM_UNIT_INDEX" val="1"/>
</p:tagLst>
</file>

<file path=ppt/tags/tag52.xml><?xml version="1.0" encoding="utf-8"?>
<p:tagLst xmlns:p="http://schemas.openxmlformats.org/presentationml/2006/main">
  <p:tag name="KSO_WM_UNIT_TEXT_FILL_FORE_SCHEMECOLOR_INDEX_BRIGHTNESS" val="0"/>
  <p:tag name="KSO_WM_UNIT_TEXT_FILL_FORE_SCHEMECOLOR_INDEX" val="2"/>
  <p:tag name="KSO_WM_UNIT_TEXT_FILL_TYPE" val="1"/>
  <p:tag name="KSO_WM_UNIT_HIGHLIGHT" val="0"/>
  <p:tag name="KSO_WM_UNIT_COMPATIBLE" val="0"/>
  <p:tag name="KSO_WM_UNIT_DIAGRAM_ISNUMVISUAL" val="0"/>
  <p:tag name="KSO_WM_UNIT_DIAGRAM_ISREFERUNIT" val="0"/>
  <p:tag name="KSO_WM_UNIT_ID" val="_5*i*2"/>
  <p:tag name="KSO_WM_UNIT_LAYERLEVEL" val="1"/>
  <p:tag name="KSO_WM_TAG_VERSION" val="1.0"/>
  <p:tag name="KSO_WM_BEAUTIFY_FLAG" val="#wm#"/>
  <p:tag name="KSO_WM_UNIT_TYPE" val="i"/>
  <p:tag name="KSO_WM_UNIT_INDEX" val="2"/>
</p:tagLst>
</file>

<file path=ppt/tags/tag53.xml><?xml version="1.0" encoding="utf-8"?>
<p:tagLst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0"/>
  <p:tag name="KSO_WM_UNIT_FILL_FORE_SCHEMECOLOR_INDEX_2_BRIGHTNESS" val="0"/>
  <p:tag name="KSO_WM_UNIT_FILL_FORE_SCHEMECOLOR_INDEX_2" val="14"/>
  <p:tag name="KSO_WM_UNIT_FILL_FORE_SCHEMECOLOR_INDEX_2_POS" val="0.91"/>
  <p:tag name="KSO_WM_UNIT_FILL_FORE_SCHEMECOLOR_INDEX_2_TRANS" val="1"/>
  <p:tag name="KSO_WM_UNIT_FILL_GRADIENT_TYPE" val="0"/>
  <p:tag name="KSO_WM_UNIT_FILL_GRADIENT_ANGLE" val="0"/>
  <p:tag name="KSO_WM_UNIT_FILL_GRADIENT_DIRECTION" val="3"/>
  <p:tag name="KSO_WM_UNIT_FILL_TYPE" val="3"/>
  <p:tag name="KSO_WM_UNIT_TEXT_FILL_FORE_SCHEMECOLOR_INDEX_BRIGHTNESS" val="0"/>
  <p:tag name="KSO_WM_UNIT_TEXT_FILL_FORE_SCHEMECOLOR_INDEX" val="2"/>
  <p:tag name="KSO_WM_UNIT_TEXT_FILL_TYPE" val="1"/>
  <p:tag name="KSO_WM_UNIT_HIGHLIGHT" val="0"/>
  <p:tag name="KSO_WM_UNIT_COMPATIBLE" val="0"/>
  <p:tag name="KSO_WM_UNIT_DIAGRAM_ISNUMVISUAL" val="0"/>
  <p:tag name="KSO_WM_UNIT_DIAGRAM_ISREFERUNIT" val="0"/>
  <p:tag name="KSO_WM_UNIT_ID" val="_5*i*3"/>
  <p:tag name="KSO_WM_UNIT_LAYERLEVEL" val="1"/>
  <p:tag name="KSO_WM_TAG_VERSION" val="1.0"/>
  <p:tag name="KSO_WM_BEAUTIFY_FLAG" val="#wm#"/>
  <p:tag name="KSO_WM_UNIT_CONTENT_GROUP_TYPE" val="titlestyle"/>
  <p:tag name="KSO_WM_UNIT_TYPE" val="i"/>
  <p:tag name="KSO_WM_UNIT_INDEX" val="3"/>
</p:tagLst>
</file>

<file path=ppt/tags/tag54.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f"/>
  <p:tag name="KSO_WM_UNIT_INDEX" val="1"/>
  <p:tag name="KSO_WM_UNIT_ID" val="_5*f*1"/>
  <p:tag name="KSO_WM_UNIT_LAYERLEVEL" val="1"/>
  <p:tag name="KSO_WM_TAG_VERSION" val="1.0"/>
  <p:tag name="KSO_WM_BEAUTIFY_FLAG" val="#wm#"/>
  <p:tag name="KSO_WM_UNIT_PRESET_TEXT" val="单击此处编辑母版文本样式&#10;第二级&#10;第三级&#10;第四级&#10;第五级"/>
</p:tagLst>
</file>

<file path=ppt/tags/tag55.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f"/>
  <p:tag name="KSO_WM_UNIT_INDEX" val="2"/>
  <p:tag name="KSO_WM_UNIT_ID" val="_5*f*2"/>
  <p:tag name="KSO_WM_UNIT_LAYERLEVEL" val="1"/>
  <p:tag name="KSO_WM_TAG_VERSION" val="1.0"/>
  <p:tag name="KSO_WM_BEAUTIFY_FLAG" val="#wm#"/>
  <p:tag name="KSO_WM_UNIT_PRESET_TEXT" val="单击此处编辑母版文本样式&#10;第二级&#10;第三级&#10;第四级&#10;第五级"/>
</p:tagLst>
</file>

<file path=ppt/tags/tag56.xml><?xml version="1.0" encoding="utf-8"?>
<p:tagLst xmlns:p="http://schemas.openxmlformats.org/presentationml/2006/main">
  <p:tag name="KSO_WM_UNIT_ISCONTENTSTITLE" val="0"/>
  <p:tag name="KSO_WM_UNIT_ISNUMDGMTITLE" val="0"/>
  <p:tag name="KSO_WM_UNIT_PRESET_TEXT" val="正文页-预设标题"/>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_5*a*1"/>
  <p:tag name="KSO_WM_UNIT_LAYERLEVEL" val="1"/>
  <p:tag name="KSO_WM_TAG_VERSION" val="1.0"/>
  <p:tag name="KSO_WM_BEAUTIFY_FLAG" val="#wm#"/>
  <p:tag name="KSO_WM_UNIT_CONTENT_GROUP_TYPE" val="titlestyle"/>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6"/>
  <p:tag name="KSO_WM_UNIT_ID" val="_1*i*6"/>
  <p:tag name="KSO_WM_UNIT_LAYERLEVEL" val="1"/>
  <p:tag name="KSO_WM_TAG_VERSION" val="1.0"/>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i*1"/>
  <p:tag name="KSO_WM_UNIT_LAYERLEVEL" val="1"/>
  <p:tag name="KSO_WM_TAG_VERSION" val="1.0"/>
  <p:tag name="KSO_WM_BEAUTIFY_FLAG" val="#wm#"/>
  <p:tag name="KSO_WM_UNIT_TYPE" val="i"/>
  <p:tag name="KSO_WM_UNIT_INDEX" val="1"/>
</p:tagLst>
</file>

<file path=ppt/tags/tag61.xml><?xml version="1.0" encoding="utf-8"?>
<p:tagLst xmlns:p="http://schemas.openxmlformats.org/presentationml/2006/main">
  <p:tag name="KSO_WM_UNIT_TEXT_FILL_FORE_SCHEMECOLOR_INDEX_BRIGHTNESS" val="0"/>
  <p:tag name="KSO_WM_UNIT_TEXT_FILL_FORE_SCHEMECOLOR_INDEX" val="2"/>
  <p:tag name="KSO_WM_UNIT_TEXT_FILL_TYPE" val="1"/>
  <p:tag name="KSO_WM_UNIT_HIGHLIGHT" val="0"/>
  <p:tag name="KSO_WM_UNIT_COMPATIBLE" val="0"/>
  <p:tag name="KSO_WM_UNIT_DIAGRAM_ISNUMVISUAL" val="0"/>
  <p:tag name="KSO_WM_UNIT_DIAGRAM_ISREFERUNIT" val="0"/>
  <p:tag name="KSO_WM_UNIT_ID" val="_6*i*2"/>
  <p:tag name="KSO_WM_UNIT_LAYERLEVEL" val="1"/>
  <p:tag name="KSO_WM_TAG_VERSION" val="1.0"/>
  <p:tag name="KSO_WM_BEAUTIFY_FLAG" val="#wm#"/>
  <p:tag name="KSO_WM_UNIT_TYPE" val="i"/>
  <p:tag name="KSO_WM_UNIT_INDEX" val="2"/>
</p:tagLst>
</file>

<file path=ppt/tags/tag62.xml><?xml version="1.0" encoding="utf-8"?>
<p:tagLst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0"/>
  <p:tag name="KSO_WM_UNIT_FILL_FORE_SCHEMECOLOR_INDEX_2_BRIGHTNESS" val="0"/>
  <p:tag name="KSO_WM_UNIT_FILL_FORE_SCHEMECOLOR_INDEX_2" val="14"/>
  <p:tag name="KSO_WM_UNIT_FILL_FORE_SCHEMECOLOR_INDEX_2_POS" val="0.91"/>
  <p:tag name="KSO_WM_UNIT_FILL_FORE_SCHEMECOLOR_INDEX_2_TRANS" val="1"/>
  <p:tag name="KSO_WM_UNIT_FILL_GRADIENT_TYPE" val="0"/>
  <p:tag name="KSO_WM_UNIT_FILL_GRADIENT_ANGLE" val="0"/>
  <p:tag name="KSO_WM_UNIT_FILL_GRADIENT_DIRECTION" val="3"/>
  <p:tag name="KSO_WM_UNIT_FILL_TYPE" val="3"/>
  <p:tag name="KSO_WM_UNIT_TEXT_FILL_FORE_SCHEMECOLOR_INDEX_BRIGHTNESS" val="0"/>
  <p:tag name="KSO_WM_UNIT_TEXT_FILL_FORE_SCHEMECOLOR_INDEX" val="2"/>
  <p:tag name="KSO_WM_UNIT_TEXT_FILL_TYPE" val="1"/>
  <p:tag name="KSO_WM_UNIT_HIGHLIGHT" val="0"/>
  <p:tag name="KSO_WM_UNIT_COMPATIBLE" val="0"/>
  <p:tag name="KSO_WM_UNIT_DIAGRAM_ISNUMVISUAL" val="0"/>
  <p:tag name="KSO_WM_UNIT_DIAGRAM_ISREFERUNIT" val="0"/>
  <p:tag name="KSO_WM_UNIT_ID" val="_6*i*3"/>
  <p:tag name="KSO_WM_UNIT_LAYERLEVEL" val="1"/>
  <p:tag name="KSO_WM_TAG_VERSION" val="1.0"/>
  <p:tag name="KSO_WM_BEAUTIFY_FLAG" val="#wm#"/>
  <p:tag name="KSO_WM_UNIT_CONTENT_GROUP_TYPE" val="titlestyle"/>
  <p:tag name="KSO_WM_UNIT_TYPE" val="i"/>
  <p:tag name="KSO_WM_UNIT_INDEX" val="3"/>
</p:tagLst>
</file>

<file path=ppt/tags/tag63.xml><?xml version="1.0" encoding="utf-8"?>
<p:tagLst xmlns:p="http://schemas.openxmlformats.org/presentationml/2006/main">
  <p:tag name="KSO_WM_UNIT_ISCONTENTSTITLE" val="0"/>
  <p:tag name="KSO_WM_UNIT_ISNUMDGMTITLE" val="0"/>
  <p:tag name="KSO_WM_UNIT_PRESET_TEXT" val="正文页-预设标题"/>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_6*a*1"/>
  <p:tag name="KSO_WM_UNIT_LAYERLEVEL" val="1"/>
  <p:tag name="KSO_WM_TAG_VERSION" val="1.0"/>
  <p:tag name="KSO_WM_BEAUTIFY_FLAG" val="#wm#"/>
  <p:tag name="KSO_WM_UNIT_CONTENT_GROUP_TYPE" val="titlestyle"/>
</p:tagLst>
</file>

<file path=ppt/tags/tag64.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h_f"/>
  <p:tag name="KSO_WM_UNIT_INDEX" val="2_1"/>
  <p:tag name="KSO_WM_UNIT_ID" val="_6*h_f*2_1"/>
  <p:tag name="KSO_WM_UNIT_LAYERLEVEL" val="1_1"/>
  <p:tag name="KSO_WM_TAG_VERSION" val="1.0"/>
  <p:tag name="KSO_WM_BEAUTIFY_FLAG" val="#wm#"/>
  <p:tag name="KSO_WM_UNIT_PRESET_TEXT" val="单击此处编辑母版文本样式&#10;第二级&#10;第三级&#10;第四级&#10;第五级"/>
</p:tagLst>
</file>

<file path=ppt/tags/tag65.xml><?xml version="1.0" encoding="utf-8"?>
<p:tagLst xmlns:p="http://schemas.openxmlformats.org/presentationml/2006/main">
  <p:tag name="KSO_WM_UNIT_ISCONTENTSTITLE" val="0"/>
  <p:tag name="KSO_WM_UNIT_ISNUMDGMTITLE" val="0"/>
  <p:tag name="KSO_WM_UNIT_PRESET_TEXT" val="添加小标题"/>
  <p:tag name="KSO_WM_UNIT_NOCLEAR" val="0"/>
  <p:tag name="KSO_WM_UNIT_VALUE" val="10"/>
  <p:tag name="KSO_WM_UNIT_HIGHLIGHT" val="0"/>
  <p:tag name="KSO_WM_UNIT_COMPATIBLE" val="0"/>
  <p:tag name="KSO_WM_UNIT_DIAGRAM_ISNUMVISUAL" val="0"/>
  <p:tag name="KSO_WM_UNIT_DIAGRAM_ISREFERUNIT" val="0"/>
  <p:tag name="KSO_WM_UNIT_TYPE" val="h_a"/>
  <p:tag name="KSO_WM_UNIT_INDEX" val="2_1"/>
  <p:tag name="KSO_WM_UNIT_ID" val="_6*h_a*2_1"/>
  <p:tag name="KSO_WM_UNIT_LAYERLEVEL" val="1_1"/>
  <p:tag name="KSO_WM_TAG_VERSION" val="1.0"/>
  <p:tag name="KSO_WM_BEAUTIFY_FLAG" val="#wm#"/>
</p:tagLst>
</file>

<file path=ppt/tags/tag66.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h_f"/>
  <p:tag name="KSO_WM_UNIT_INDEX" val="1_1"/>
  <p:tag name="KSO_WM_UNIT_ID" val="_6*h_f*1_1"/>
  <p:tag name="KSO_WM_UNIT_LAYERLEVEL" val="1_1"/>
  <p:tag name="KSO_WM_TAG_VERSION" val="1.0"/>
  <p:tag name="KSO_WM_BEAUTIFY_FLAG" val="#wm#"/>
  <p:tag name="KSO_WM_UNIT_PRESET_TEXT" val="单击此处编辑母版文本样式&#10;第二级&#10;第三级&#10;第四级&#10;第五级"/>
</p:tagLst>
</file>

<file path=ppt/tags/tag67.xml><?xml version="1.0" encoding="utf-8"?>
<p:tagLst xmlns:p="http://schemas.openxmlformats.org/presentationml/2006/main">
  <p:tag name="KSO_WM_UNIT_ISCONTENTSTITLE" val="0"/>
  <p:tag name="KSO_WM_UNIT_ISNUMDGMTITLE" val="0"/>
  <p:tag name="KSO_WM_UNIT_PRESET_TEXT" val="添加小标题"/>
  <p:tag name="KSO_WM_UNIT_NOCLEAR" val="0"/>
  <p:tag name="KSO_WM_UNIT_VALUE" val="10"/>
  <p:tag name="KSO_WM_UNIT_HIGHLIGHT" val="0"/>
  <p:tag name="KSO_WM_UNIT_COMPATIBLE" val="0"/>
  <p:tag name="KSO_WM_UNIT_DIAGRAM_ISNUMVISUAL" val="0"/>
  <p:tag name="KSO_WM_UNIT_DIAGRAM_ISREFERUNIT" val="0"/>
  <p:tag name="KSO_WM_UNIT_TYPE" val="h_a"/>
  <p:tag name="KSO_WM_UNIT_INDEX" val="1_1"/>
  <p:tag name="KSO_WM_UNIT_ID" val="_6*h_a*1_1"/>
  <p:tag name="KSO_WM_UNIT_LAYERLEVEL" val="1_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7"/>
  <p:tag name="KSO_WM_UNIT_ID" val="_1*i*7"/>
  <p:tag name="KSO_WM_UNIT_LAYERLEVEL" val="1"/>
  <p:tag name="KSO_WM_TAG_VERSION" val="1.0"/>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i*1"/>
  <p:tag name="KSO_WM_UNIT_LAYERLEVEL" val="1"/>
  <p:tag name="KSO_WM_TAG_VERSION" val="1.0"/>
  <p:tag name="KSO_WM_BEAUTIFY_FLAG" val="#wm#"/>
  <p:tag name="KSO_WM_UNIT_TYPE" val="i"/>
  <p:tag name="KSO_WM_UNIT_INDEX" val="1"/>
</p:tagLst>
</file>

<file path=ppt/tags/tag72.xml><?xml version="1.0" encoding="utf-8"?>
<p:tagLst xmlns:p="http://schemas.openxmlformats.org/presentationml/2006/main">
  <p:tag name="KSO_WM_UNIT_TEXT_FILL_FORE_SCHEMECOLOR_INDEX_BRIGHTNESS" val="0"/>
  <p:tag name="KSO_WM_UNIT_TEXT_FILL_FORE_SCHEMECOLOR_INDEX" val="2"/>
  <p:tag name="KSO_WM_UNIT_TEXT_FILL_TYPE" val="1"/>
  <p:tag name="KSO_WM_UNIT_HIGHLIGHT" val="0"/>
  <p:tag name="KSO_WM_UNIT_COMPATIBLE" val="0"/>
  <p:tag name="KSO_WM_UNIT_DIAGRAM_ISNUMVISUAL" val="0"/>
  <p:tag name="KSO_WM_UNIT_DIAGRAM_ISREFERUNIT" val="0"/>
  <p:tag name="KSO_WM_UNIT_ID" val="_7*i*2"/>
  <p:tag name="KSO_WM_UNIT_LAYERLEVEL" val="1"/>
  <p:tag name="KSO_WM_TAG_VERSION" val="1.0"/>
  <p:tag name="KSO_WM_BEAUTIFY_FLAG" val="#wm#"/>
  <p:tag name="KSO_WM_UNIT_TYPE" val="i"/>
  <p:tag name="KSO_WM_UNIT_INDEX" val="2"/>
</p:tagLst>
</file>

<file path=ppt/tags/tag73.xml><?xml version="1.0" encoding="utf-8"?>
<p:tagLst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0"/>
  <p:tag name="KSO_WM_UNIT_FILL_FORE_SCHEMECOLOR_INDEX_2_BRIGHTNESS" val="0"/>
  <p:tag name="KSO_WM_UNIT_FILL_FORE_SCHEMECOLOR_INDEX_2" val="14"/>
  <p:tag name="KSO_WM_UNIT_FILL_FORE_SCHEMECOLOR_INDEX_2_POS" val="0.91"/>
  <p:tag name="KSO_WM_UNIT_FILL_FORE_SCHEMECOLOR_INDEX_2_TRANS" val="1"/>
  <p:tag name="KSO_WM_UNIT_FILL_GRADIENT_TYPE" val="0"/>
  <p:tag name="KSO_WM_UNIT_FILL_GRADIENT_ANGLE" val="0"/>
  <p:tag name="KSO_WM_UNIT_FILL_GRADIENT_DIRECTION" val="3"/>
  <p:tag name="KSO_WM_UNIT_FILL_TYPE" val="3"/>
  <p:tag name="KSO_WM_UNIT_TEXT_FILL_FORE_SCHEMECOLOR_INDEX_BRIGHTNESS" val="0"/>
  <p:tag name="KSO_WM_UNIT_TEXT_FILL_FORE_SCHEMECOLOR_INDEX" val="2"/>
  <p:tag name="KSO_WM_UNIT_TEXT_FILL_TYPE" val="1"/>
  <p:tag name="KSO_WM_UNIT_HIGHLIGHT" val="0"/>
  <p:tag name="KSO_WM_UNIT_COMPATIBLE" val="0"/>
  <p:tag name="KSO_WM_UNIT_DIAGRAM_ISNUMVISUAL" val="0"/>
  <p:tag name="KSO_WM_UNIT_DIAGRAM_ISREFERUNIT" val="0"/>
  <p:tag name="KSO_WM_UNIT_ID" val="_7*i*3"/>
  <p:tag name="KSO_WM_UNIT_LAYERLEVEL" val="1"/>
  <p:tag name="KSO_WM_TAG_VERSION" val="1.0"/>
  <p:tag name="KSO_WM_BEAUTIFY_FLAG" val="#wm#"/>
  <p:tag name="KSO_WM_UNIT_CONTENT_GROUP_TYPE" val="titlestyle"/>
  <p:tag name="KSO_WM_UNIT_TYPE" val="i"/>
  <p:tag name="KSO_WM_UNIT_INDEX" val="3"/>
</p:tagLst>
</file>

<file path=ppt/tags/tag74.xml><?xml version="1.0" encoding="utf-8"?>
<p:tagLst xmlns:p="http://schemas.openxmlformats.org/presentationml/2006/main">
  <p:tag name="KSO_WM_UNIT_ISCONTENTSTITLE" val="0"/>
  <p:tag name="KSO_WM_UNIT_ISNUMDGMTITLE" val="0"/>
  <p:tag name="KSO_WM_UNIT_PRESET_TEXT" val="正文页-预设标题"/>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_7*a*1"/>
  <p:tag name="KSO_WM_UNIT_LAYERLEVEL" val="1"/>
  <p:tag name="KSO_WM_TAG_VERSION" val="1.0"/>
  <p:tag name="KSO_WM_BEAUTIFY_FLAG" val="#wm#"/>
  <p:tag name="KSO_WM_UNIT_CONTENT_GROUP_TYPE" val="titlestyle"/>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78.xml><?xml version="1.0" encoding="utf-8"?>
<p:tagLst xmlns:p="http://schemas.openxmlformats.org/presentationml/2006/main">
  <p:tag name="KSO_WM_UNIT_TEXT_FILL_FORE_SCHEMECOLOR_INDEX_BRIGHTNESS" val="0"/>
  <p:tag name="KSO_WM_UNIT_TEXT_FILL_FORE_SCHEMECOLOR_INDEX" val="2"/>
  <p:tag name="KSO_WM_UNIT_TEXT_FILL_TYPE" val="1"/>
  <p:tag name="KSO_WM_UNIT_HIGHLIGHT" val="0"/>
  <p:tag name="KSO_WM_UNIT_COMPATIBLE" val="0"/>
  <p:tag name="KSO_WM_UNIT_DIAGRAM_ISNUMVISUAL" val="0"/>
  <p:tag name="KSO_WM_UNIT_DIAGRAM_ISREFERUNIT" val="0"/>
  <p:tag name="KSO_WM_UNIT_ID" val="_8*i*2"/>
  <p:tag name="KSO_WM_UNIT_LAYERLEVEL" val="1"/>
  <p:tag name="KSO_WM_TAG_VERSION" val="1.0"/>
  <p:tag name="KSO_WM_BEAUTIFY_FLAG" val="#wm#"/>
  <p:tag name="KSO_WM_UNIT_TYPE" val="i"/>
  <p:tag name="KSO_WM_UNIT_INDEX" val="2"/>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i*1"/>
  <p:tag name="KSO_WM_UNIT_LAYERLEVEL" val="1"/>
  <p:tag name="KSO_WM_TAG_VERSION" val="1.0"/>
  <p:tag name="KSO_WM_BEAUTIFY_FLAG" val="#wm#"/>
  <p:tag name="KSO_WM_UNIT_TYPE" val="i"/>
  <p:tag name="KSO_WM_UNIT_INDEX" val="1"/>
</p:tagLst>
</file>

<file path=ppt/tags/tag8.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8"/>
  <p:tag name="KSO_WM_UNIT_ID" val="_1*i*8"/>
  <p:tag name="KSO_WM_UNIT_LAYERLEVEL" val="1"/>
  <p:tag name="KSO_WM_TAG_VERSION" val="1.0"/>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i*1"/>
  <p:tag name="KSO_WM_UNIT_LAYERLEVEL" val="1"/>
  <p:tag name="KSO_WM_TAG_VERSION" val="1.0"/>
  <p:tag name="KSO_WM_BEAUTIFY_FLAG" val="#wm#"/>
  <p:tag name="KSO_WM_UNIT_TYPE" val="i"/>
  <p:tag name="KSO_WM_UNIT_INDEX" val="1"/>
</p:tagLst>
</file>

<file path=ppt/tags/tag84.xml><?xml version="1.0" encoding="utf-8"?>
<p:tagLst xmlns:p="http://schemas.openxmlformats.org/presentationml/2006/main">
  <p:tag name="KSO_WM_UNIT_TEXT_FILL_FORE_SCHEMECOLOR_INDEX_BRIGHTNESS" val="0"/>
  <p:tag name="KSO_WM_UNIT_TEXT_FILL_FORE_SCHEMECOLOR_INDEX" val="2"/>
  <p:tag name="KSO_WM_UNIT_TEXT_FILL_TYPE" val="1"/>
  <p:tag name="KSO_WM_UNIT_HIGHLIGHT" val="0"/>
  <p:tag name="KSO_WM_UNIT_COMPATIBLE" val="0"/>
  <p:tag name="KSO_WM_UNIT_DIAGRAM_ISNUMVISUAL" val="0"/>
  <p:tag name="KSO_WM_UNIT_DIAGRAM_ISREFERUNIT" val="0"/>
  <p:tag name="KSO_WM_UNIT_ID" val="_9*i*2"/>
  <p:tag name="KSO_WM_UNIT_LAYERLEVEL" val="1"/>
  <p:tag name="KSO_WM_TAG_VERSION" val="1.0"/>
  <p:tag name="KSO_WM_BEAUTIFY_FLAG" val="#wm#"/>
  <p:tag name="KSO_WM_UNIT_TYPE" val="i"/>
  <p:tag name="KSO_WM_UNIT_INDEX" val="2"/>
</p:tagLst>
</file>

<file path=ppt/tags/tag85.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f"/>
  <p:tag name="KSO_WM_UNIT_INDEX" val="1"/>
  <p:tag name="KSO_WM_UNIT_ID" val="_9*f*1"/>
  <p:tag name="KSO_WM_UNIT_LAYERLEVEL" val="1"/>
  <p:tag name="KSO_WM_TAG_VERSION" val="1.0"/>
  <p:tag name="KSO_WM_BEAUTIFY_FLAG" val="#wm#"/>
  <p:tag name="KSO_WM_UNIT_PRESET_TEXT" val="单击此处编辑母版文本样式&#10;第二级&#10;第三级&#10;第四级&#10;第五级"/>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i*1"/>
  <p:tag name="KSO_WM_UNIT_LAYERLEVEL" val="1"/>
  <p:tag name="KSO_WM_TAG_VERSION" val="1.0"/>
  <p:tag name="KSO_WM_BEAUTIFY_FLAG" val="#wm#"/>
  <p:tag name="KSO_WM_UNIT_TYPE" val="i"/>
  <p:tag name="KSO_WM_UNIT_INDEX" val="1"/>
</p:tagLst>
</file>

<file path=ppt/tags/tag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9"/>
  <p:tag name="KSO_WM_UNIT_ID" val="_1*i*9"/>
  <p:tag name="KSO_WM_UNIT_LAYERLEVEL" val="1"/>
  <p:tag name="KSO_WM_TAG_VERSION" val="1.0"/>
</p:tagLst>
</file>

<file path=ppt/tags/tag90.xml><?xml version="1.0" encoding="utf-8"?>
<p:tagLst xmlns:p="http://schemas.openxmlformats.org/presentationml/2006/main">
  <p:tag name="KSO_WM_UNIT_TEXT_FILL_FORE_SCHEMECOLOR_INDEX_BRIGHTNESS" val="0"/>
  <p:tag name="KSO_WM_UNIT_TEXT_FILL_FORE_SCHEMECOLOR_INDEX" val="2"/>
  <p:tag name="KSO_WM_UNIT_TEXT_FILL_TYPE" val="1"/>
  <p:tag name="KSO_WM_UNIT_HIGHLIGHT" val="0"/>
  <p:tag name="KSO_WM_UNIT_COMPATIBLE" val="0"/>
  <p:tag name="KSO_WM_UNIT_DIAGRAM_ISNUMVISUAL" val="0"/>
  <p:tag name="KSO_WM_UNIT_DIAGRAM_ISREFERUNIT" val="0"/>
  <p:tag name="KSO_WM_UNIT_ID" val="_10*i*2"/>
  <p:tag name="KSO_WM_UNIT_LAYERLEVEL" val="1"/>
  <p:tag name="KSO_WM_TAG_VERSION" val="1.0"/>
  <p:tag name="KSO_WM_BEAUTIFY_FLAG" val="#wm#"/>
  <p:tag name="KSO_WM_UNIT_TYPE" val="i"/>
  <p:tag name="KSO_WM_UNIT_INDEX" val="2"/>
</p:tagLst>
</file>

<file path=ppt/tags/tag91.xml><?xml version="1.0" encoding="utf-8"?>
<p:tagLst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0"/>
  <p:tag name="KSO_WM_UNIT_FILL_FORE_SCHEMECOLOR_INDEX_2_BRIGHTNESS" val="0"/>
  <p:tag name="KSO_WM_UNIT_FILL_FORE_SCHEMECOLOR_INDEX_2" val="14"/>
  <p:tag name="KSO_WM_UNIT_FILL_FORE_SCHEMECOLOR_INDEX_2_POS" val="0.91"/>
  <p:tag name="KSO_WM_UNIT_FILL_FORE_SCHEMECOLOR_INDEX_2_TRANS" val="1"/>
  <p:tag name="KSO_WM_UNIT_FILL_GRADIENT_TYPE" val="0"/>
  <p:tag name="KSO_WM_UNIT_FILL_GRADIENT_ANGLE" val="0"/>
  <p:tag name="KSO_WM_UNIT_FILL_GRADIENT_DIRECTION" val="3"/>
  <p:tag name="KSO_WM_UNIT_FILL_TYPE" val="3"/>
  <p:tag name="KSO_WM_UNIT_TEXT_FILL_FORE_SCHEMECOLOR_INDEX_BRIGHTNESS" val="0"/>
  <p:tag name="KSO_WM_UNIT_TEXT_FILL_FORE_SCHEMECOLOR_INDEX" val="2"/>
  <p:tag name="KSO_WM_UNIT_TEXT_FILL_TYPE" val="1"/>
  <p:tag name="KSO_WM_UNIT_HIGHLIGHT" val="0"/>
  <p:tag name="KSO_WM_UNIT_COMPATIBLE" val="0"/>
  <p:tag name="KSO_WM_UNIT_DIAGRAM_ISNUMVISUAL" val="0"/>
  <p:tag name="KSO_WM_UNIT_DIAGRAM_ISREFERUNIT" val="0"/>
  <p:tag name="KSO_WM_UNIT_ID" val="_10*i*3"/>
  <p:tag name="KSO_WM_UNIT_LAYERLEVEL" val="1"/>
  <p:tag name="KSO_WM_TAG_VERSION" val="1.0"/>
  <p:tag name="KSO_WM_BEAUTIFY_FLAG" val="#wm#"/>
  <p:tag name="KSO_WM_UNIT_CONTENT_GROUP_TYPE" val="titlestyle"/>
  <p:tag name="KSO_WM_UNIT_TYPE" val="i"/>
  <p:tag name="KSO_WM_UNIT_INDEX" val="3"/>
</p:tagLst>
</file>

<file path=ppt/tags/tag92.xml><?xml version="1.0" encoding="utf-8"?>
<p:tagLst xmlns:p="http://schemas.openxmlformats.org/presentationml/2006/main">
  <p:tag name="KSO_WM_UNIT_ISCONTENTSTITLE" val="0"/>
  <p:tag name="KSO_WM_UNIT_ISNUMDGMTITLE" val="0"/>
  <p:tag name="KSO_WM_UNIT_PRESET_TEXT" val="正文页-预设标题"/>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_10*a*1"/>
  <p:tag name="KSO_WM_UNIT_LAYERLEVEL" val="1"/>
  <p:tag name="KSO_WM_TAG_VERSION" val="1.0"/>
  <p:tag name="KSO_WM_BEAUTIFY_FLAG" val="#wm#"/>
  <p:tag name="KSO_WM_UNIT_CONTENT_GROUP_TYPE" val="titlestyle"/>
</p:tagLst>
</file>

<file path=ppt/tags/tag93.xml><?xml version="1.0" encoding="utf-8"?>
<p:tagLst xmlns:p="http://schemas.openxmlformats.org/presentationml/2006/main">
  <p:tag name="KSO_WM_UNIT_ISCONTENTSTITLE" val="0"/>
  <p:tag name="KSO_WM_UNIT_ISNUMDGMTITLE" val="0"/>
  <p:tag name="KSO_WM_UNIT_PRESET_TEXT" val="单击选择预设副标题"/>
  <p:tag name="KSO_WM_UNIT_NOCLEAR" val="0"/>
  <p:tag name="KSO_WM_UNIT_VALUE" val="17"/>
  <p:tag name="KSO_WM_UNIT_HIGHLIGHT" val="0"/>
  <p:tag name="KSO_WM_UNIT_COMPATIBLE" val="0"/>
  <p:tag name="KSO_WM_UNIT_DIAGRAM_ISNUMVISUAL" val="0"/>
  <p:tag name="KSO_WM_UNIT_DIAGRAM_ISREFERUNIT" val="0"/>
  <p:tag name="KSO_WM_UNIT_TYPE" val="b"/>
  <p:tag name="KSO_WM_UNIT_INDEX" val="1"/>
  <p:tag name="KSO_WM_UNIT_ID" val="_10*b*1"/>
  <p:tag name="KSO_WM_UNIT_LAYERLEVEL" val="1"/>
  <p:tag name="KSO_WM_TAG_VERSION" val="1.0"/>
  <p:tag name="KSO_WM_BEAUTIFY_FLAG" val="#wm#"/>
  <p:tag name="KSO_WM_UNIT_CONTENT_GROUP_TYPE" val="titlestyle"/>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i*1"/>
  <p:tag name="KSO_WM_UNIT_LAYERLEVEL" val="1"/>
  <p:tag name="KSO_WM_TAG_VERSION" val="1.0"/>
  <p:tag name="KSO_WM_BEAUTIFY_FLAG" val="#wm#"/>
  <p:tag name="KSO_WM_UNIT_TYPE" val="i"/>
  <p:tag name="KSO_WM_UNIT_INDEX" val="1"/>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i*2"/>
  <p:tag name="KSO_WM_UNIT_LAYERLEVEL" val="1"/>
  <p:tag name="KSO_WM_TAG_VERSION" val="1.0"/>
  <p:tag name="KSO_WM_BEAUTIFY_FLAG" val="#wm#"/>
  <p:tag name="KSO_WM_UNIT_TYPE" val="i"/>
  <p:tag name="KSO_WM_UNIT_INDEX" val="2"/>
</p:tagLst>
</file>

<file path=ppt/tags/tag9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3"/>
  <p:tag name="KSO_WM_UNIT_LAYERLEVEL" val="1"/>
  <p:tag name="KSO_WM_TAG_VERSION" val="1.0"/>
  <p:tag name="KSO_WM_UNIT_TYPE" val="i"/>
  <p:tag name="KSO_WM_UNIT_INDEX" val="3"/>
</p:tagLst>
</file>

<file path=ppt/theme/theme1.xml><?xml version="1.0" encoding="utf-8"?>
<a:theme xmlns:a="http://schemas.openxmlformats.org/drawingml/2006/main" name="Office 主题">
  <a:themeElements>
    <a:clrScheme name="自定义 83">
      <a:dk1>
        <a:srgbClr val="000000"/>
      </a:dk1>
      <a:lt1>
        <a:srgbClr val="FFFFFF"/>
      </a:lt1>
      <a:dk2>
        <a:srgbClr val="073661"/>
      </a:dk2>
      <a:lt2>
        <a:srgbClr val="D9EDFB"/>
      </a:lt2>
      <a:accent1>
        <a:srgbClr val="446EF3"/>
      </a:accent1>
      <a:accent2>
        <a:srgbClr val="487DCF"/>
      </a:accent2>
      <a:accent3>
        <a:srgbClr val="4D8CAA"/>
      </a:accent3>
      <a:accent4>
        <a:srgbClr val="519A86"/>
      </a:accent4>
      <a:accent5>
        <a:srgbClr val="56A961"/>
      </a:accent5>
      <a:accent6>
        <a:srgbClr val="56A961"/>
      </a:accent6>
      <a:hlink>
        <a:srgbClr val="06B0E8"/>
      </a:hlink>
      <a:folHlink>
        <a:srgbClr val="B759BC"/>
      </a:folHlink>
    </a:clrScheme>
    <a:fontScheme name="自定义 88">
      <a:majorFont>
        <a:latin typeface="MiSans Heavy"/>
        <a:ea typeface="MiSans Heavy"/>
        <a:cs typeface=""/>
      </a:majorFont>
      <a:minorFont>
        <a:latin typeface="MiSans"/>
        <a:ea typeface="MiSan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4078</Words>
  <Application>WPS 演示</Application>
  <PresentationFormat>宽屏</PresentationFormat>
  <Paragraphs>252</Paragraphs>
  <Slides>11</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11</vt:i4>
      </vt:variant>
    </vt:vector>
  </HeadingPairs>
  <TitlesOfParts>
    <vt:vector size="21" baseType="lpstr">
      <vt:lpstr>Arial</vt:lpstr>
      <vt:lpstr>宋体</vt:lpstr>
      <vt:lpstr>Wingdings</vt:lpstr>
      <vt:lpstr>MiSans</vt:lpstr>
      <vt:lpstr>Wingdings</vt:lpstr>
      <vt:lpstr>微软雅黑</vt:lpstr>
      <vt:lpstr>MiSans Heavy</vt:lpstr>
      <vt:lpstr>Arial Unicode MS</vt:lpstr>
      <vt:lpstr>Calibri</vt:lpstr>
      <vt:lpstr>Office 主题</vt:lpstr>
      <vt:lpstr>枸橼酸西地那非片</vt:lpstr>
      <vt:lpstr>目   录</vt:lpstr>
      <vt:lpstr>01 药品基本信息</vt:lpstr>
      <vt:lpstr>01 药品基本信息</vt:lpstr>
      <vt:lpstr>01 药品基本信息</vt:lpstr>
      <vt:lpstr>02 安全性</vt:lpstr>
      <vt:lpstr>03有效性</vt:lpstr>
      <vt:lpstr>03 有效性</vt:lpstr>
      <vt:lpstr>04 创新性</vt:lpstr>
      <vt:lpstr>05 公平性</vt:lpstr>
      <vt:lpstr>感谢观看！</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枸橼酸西地那非片</dc:title>
  <dc:creator/>
  <cp:lastModifiedBy>，寳ぃ；</cp:lastModifiedBy>
  <cp:revision>114</cp:revision>
  <dcterms:created xsi:type="dcterms:W3CDTF">2023-04-28T01:18:00Z</dcterms:created>
  <dcterms:modified xsi:type="dcterms:W3CDTF">2024-07-10T08:39:40Z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8FEA04933C944636AB0D8516BF7114FC</vt:lpwstr>
  </property>
  <property fmtid="{D5CDD505-2E9C-101B-9397-08002B2CF9AE}" pid="3" name="KSOProductBuildVer">
    <vt:lpwstr>2052-12.1.0.16929</vt:lpwstr>
  </property>
</Properties>
</file>