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362" r:id="rId3"/>
    <p:sldId id="350" r:id="rId4"/>
    <p:sldId id="364" r:id="rId5"/>
    <p:sldId id="396" r:id="rId6"/>
    <p:sldId id="400" r:id="rId7"/>
    <p:sldId id="401" r:id="rId8"/>
    <p:sldId id="402" r:id="rId9"/>
    <p:sldId id="397" r:id="rId10"/>
    <p:sldId id="406" r:id="rId11"/>
    <p:sldId id="405" r:id="rId12"/>
    <p:sldId id="408" r:id="rId13"/>
  </p:sldIdLst>
  <p:sldSz cx="12192000" cy="6858000"/>
  <p:notesSz cx="6858000" cy="9144000"/>
  <p:embeddedFontLst>
    <p:embeddedFont>
      <p:font typeface="MiSans" panose="00000500000000000000" charset="-122"/>
      <p:regular r:id="rId19"/>
    </p:embeddedFont>
    <p:embeddedFont>
      <p:font typeface="微软雅黑" panose="020B0503020204020204" charset="-122"/>
      <p:regular r:id="rId20"/>
    </p:embeddedFont>
    <p:embeddedFont>
      <p:font typeface="MiSans Heavy" panose="00000A00000000000000" charset="-122"/>
      <p:bold r:id="rId21"/>
    </p:embeddedFont>
    <p:embeddedFont>
      <p:font typeface="Calibri" panose="020F0502020204030204" charset="0"/>
      <p:regular r:id="rId22"/>
      <p:bold r:id="rId23"/>
      <p:italic r:id="rId24"/>
      <p:boldItalic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FED"/>
    <a:srgbClr val="EFE6E1"/>
    <a:srgbClr val="E9E9FF"/>
    <a:srgbClr val="EEE4E2"/>
    <a:srgbClr val="E6AD00"/>
    <a:srgbClr val="E1E1FF"/>
    <a:srgbClr val="EBEEBF"/>
    <a:srgbClr val="D8E3A9"/>
    <a:srgbClr val="F8E57F"/>
    <a:srgbClr val="0A33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138"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178.xml"/><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0" Type="http://schemas.openxmlformats.org/officeDocument/2006/relationships/tags" Target="../tags/tag17.xml"/><Relationship Id="rId2" Type="http://schemas.openxmlformats.org/officeDocument/2006/relationships/tags" Target="../tags/tag1.xml"/><Relationship Id="rId19" Type="http://schemas.openxmlformats.org/officeDocument/2006/relationships/tags" Target="../tags/tag16.xml"/><Relationship Id="rId18" Type="http://schemas.openxmlformats.org/officeDocument/2006/relationships/tags" Target="../tags/tag15.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3.jpeg"/><Relationship Id="rId2" Type="http://schemas.openxmlformats.org/officeDocument/2006/relationships/tags" Target="../tags/tag89.xml"/><Relationship Id="rId10" Type="http://schemas.openxmlformats.org/officeDocument/2006/relationships/tags" Target="../tags/tag9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image" Target="../media/image2.png"/><Relationship Id="rId4" Type="http://schemas.openxmlformats.org/officeDocument/2006/relationships/tags" Target="../tags/tag98.xml"/><Relationship Id="rId3" Type="http://schemas.openxmlformats.org/officeDocument/2006/relationships/image" Target="../media/image1.png"/><Relationship Id="rId2" Type="http://schemas.openxmlformats.org/officeDocument/2006/relationships/tags" Target="../tags/tag97.xml"/><Relationship Id="rId19" Type="http://schemas.openxmlformats.org/officeDocument/2006/relationships/tags" Target="../tags/tag112.xml"/><Relationship Id="rId18" Type="http://schemas.openxmlformats.org/officeDocument/2006/relationships/tags" Target="../tags/tag111.xml"/><Relationship Id="rId17" Type="http://schemas.openxmlformats.org/officeDocument/2006/relationships/tags" Target="../tags/tag110.xml"/><Relationship Id="rId16" Type="http://schemas.openxmlformats.org/officeDocument/2006/relationships/tags" Target="../tags/tag10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3.jpeg"/><Relationship Id="rId2" Type="http://schemas.openxmlformats.org/officeDocument/2006/relationships/tags" Target="../tags/tag18.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4.jpeg"/><Relationship Id="rId2" Type="http://schemas.openxmlformats.org/officeDocument/2006/relationships/tags" Target="../tags/tag26.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image" Target="../media/image5.jpeg"/><Relationship Id="rId2" Type="http://schemas.openxmlformats.org/officeDocument/2006/relationships/tags" Target="../tags/tag38.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image" Target="../media/image3.jpeg"/><Relationship Id="rId2" Type="http://schemas.openxmlformats.org/officeDocument/2006/relationships/tags" Target="../tags/tag51.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3.jpeg"/><Relationship Id="rId2" Type="http://schemas.openxmlformats.org/officeDocument/2006/relationships/tags" Target="../tags/tag60.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3.jpeg"/><Relationship Id="rId2" Type="http://schemas.openxmlformats.org/officeDocument/2006/relationships/tags" Target="../tags/tag7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image" Target="../media/image3.jpe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image" Target="../media/image3.jpeg"/><Relationship Id="rId2" Type="http://schemas.openxmlformats.org/officeDocument/2006/relationships/tags" Target="../tags/tag8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13" name="图片 12" descr="图片2"/>
          <p:cNvPicPr>
            <a:picLocks noChangeAspect="1"/>
          </p:cNvPicPr>
          <p:nvPr>
            <p:custDataLst>
              <p:tags r:id="rId2"/>
            </p:custDataLst>
          </p:nvPr>
        </p:nvPicPr>
        <p:blipFill>
          <a:blip r:embed="rId3"/>
          <a:stretch>
            <a:fillRect/>
          </a:stretch>
        </p:blipFill>
        <p:spPr>
          <a:xfrm>
            <a:off x="0" y="0"/>
            <a:ext cx="12186920" cy="6858000"/>
          </a:xfrm>
          <a:prstGeom prst="rect">
            <a:avLst/>
          </a:prstGeom>
        </p:spPr>
      </p:pic>
      <p:pic>
        <p:nvPicPr>
          <p:cNvPr id="12" name="图片 11" descr="VCG211313956599"/>
          <p:cNvPicPr>
            <a:picLocks noChangeAspect="1"/>
          </p:cNvPicPr>
          <p:nvPr>
            <p:custDataLst>
              <p:tags r:id="rId4"/>
            </p:custDataLst>
          </p:nvPr>
        </p:nvPicPr>
        <p:blipFill>
          <a:blip r:embed="rId5">
            <a:alphaModFix amt="50000"/>
          </a:blip>
          <a:srcRect l="15046" t="43991" r="51746" b="12389"/>
          <a:stretch>
            <a:fillRect/>
          </a:stretch>
        </p:blipFill>
        <p:spPr>
          <a:xfrm>
            <a:off x="4881880" y="199390"/>
            <a:ext cx="2365344" cy="2071271"/>
          </a:xfrm>
          <a:prstGeom prst="rect">
            <a:avLst/>
          </a:prstGeom>
        </p:spPr>
      </p:pic>
      <p:sp>
        <p:nvSpPr>
          <p:cNvPr id="11" name="椭圆 10"/>
          <p:cNvSpPr>
            <a:spLocks noChangeAspect="1"/>
          </p:cNvSpPr>
          <p:nvPr>
            <p:custDataLst>
              <p:tags r:id="rId6"/>
            </p:custDataLst>
          </p:nvPr>
        </p:nvSpPr>
        <p:spPr>
          <a:xfrm rot="10800000">
            <a:off x="9526484" y="5046559"/>
            <a:ext cx="797981" cy="797981"/>
          </a:xfrm>
          <a:prstGeom prst="ellipse">
            <a:avLst/>
          </a:prstGeom>
          <a:solidFill>
            <a:schemeClr val="accent1">
              <a:alpha val="2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42" name="椭圆 41"/>
          <p:cNvSpPr/>
          <p:nvPr>
            <p:custDataLst>
              <p:tags r:id="rId7"/>
            </p:custDataLst>
          </p:nvPr>
        </p:nvSpPr>
        <p:spPr>
          <a:xfrm>
            <a:off x="995045" y="6041390"/>
            <a:ext cx="72390" cy="72390"/>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10" name="椭圆 9"/>
          <p:cNvSpPr/>
          <p:nvPr>
            <p:custDataLst>
              <p:tags r:id="rId8"/>
            </p:custDataLst>
          </p:nvPr>
        </p:nvSpPr>
        <p:spPr>
          <a:xfrm>
            <a:off x="1289050" y="6051550"/>
            <a:ext cx="46355" cy="46355"/>
          </a:xfrm>
          <a:prstGeom prst="ellipse">
            <a:avLst/>
          </a:prstGeom>
          <a:solidFill>
            <a:schemeClr val="accent1"/>
          </a:solidFill>
          <a:ln w="63500">
            <a:solidFill>
              <a:schemeClr val="accent1">
                <a:alpha val="4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45" name="椭圆 44"/>
          <p:cNvSpPr/>
          <p:nvPr>
            <p:custDataLst>
              <p:tags r:id="rId9"/>
            </p:custDataLst>
          </p:nvPr>
        </p:nvSpPr>
        <p:spPr>
          <a:xfrm>
            <a:off x="1536065" y="6041390"/>
            <a:ext cx="72390" cy="72390"/>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cxnSp>
        <p:nvCxnSpPr>
          <p:cNvPr id="22" name="直接连接符 21"/>
          <p:cNvCxnSpPr/>
          <p:nvPr>
            <p:custDataLst>
              <p:tags r:id="rId10"/>
            </p:custDataLst>
          </p:nvPr>
        </p:nvCxnSpPr>
        <p:spPr>
          <a:xfrm>
            <a:off x="975995" y="686435"/>
            <a:ext cx="2012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1"/>
            </p:custDataLst>
          </p:nvPr>
        </p:nvCxnSpPr>
        <p:spPr>
          <a:xfrm>
            <a:off x="975995" y="757555"/>
            <a:ext cx="2012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a:off x="975995" y="828675"/>
            <a:ext cx="2012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椭圆 30"/>
          <p:cNvSpPr>
            <a:spLocks noChangeAspect="1"/>
          </p:cNvSpPr>
          <p:nvPr>
            <p:custDataLst>
              <p:tags r:id="rId13"/>
            </p:custDataLst>
          </p:nvPr>
        </p:nvSpPr>
        <p:spPr>
          <a:xfrm rot="10800000">
            <a:off x="9691370" y="5211445"/>
            <a:ext cx="467995" cy="467995"/>
          </a:xfrm>
          <a:prstGeom prst="ellipse">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38" name="等腰三角形 37"/>
          <p:cNvSpPr>
            <a:spLocks noChangeAspect="1"/>
          </p:cNvSpPr>
          <p:nvPr>
            <p:custDataLst>
              <p:tags r:id="rId14"/>
            </p:custDataLst>
          </p:nvPr>
        </p:nvSpPr>
        <p:spPr>
          <a:xfrm rot="5400000" flipH="1">
            <a:off x="9879330" y="5408930"/>
            <a:ext cx="101600" cy="66040"/>
          </a:xfrm>
          <a:prstGeom prst="triangle">
            <a:avLst/>
          </a:prstGeom>
          <a:solidFill>
            <a:schemeClr val="bg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9" name="副标题"/>
          <p:cNvSpPr txBox="1">
            <a:spLocks noGrp="1"/>
          </p:cNvSpPr>
          <p:nvPr>
            <p:ph type="body" idx="3" hasCustomPrompt="1"/>
            <p:custDataLst>
              <p:tags r:id="rId15"/>
            </p:custDataLst>
          </p:nvPr>
        </p:nvSpPr>
        <p:spPr>
          <a:xfrm>
            <a:off x="975995" y="3238500"/>
            <a:ext cx="7294880" cy="610870"/>
          </a:xfrm>
          <a:prstGeom prst="rect">
            <a:avLst/>
          </a:prstGeom>
          <a:noFill/>
        </p:spPr>
        <p:txBody>
          <a:bodyPr wrap="square" lIns="0" tIns="0" rIns="0" bIns="0" rtlCol="0" anchor="t" anchorCtr="0">
            <a:normAutofit/>
          </a:bodyPr>
          <a:lstStyle>
            <a:lvl1pPr marL="0" marR="0" algn="l" defTabSz="914400" rtl="0" eaLnBrk="1" fontAlgn="auto" latinLnBrk="0" hangingPunct="1">
              <a:lnSpc>
                <a:spcPct val="100000"/>
              </a:lnSpc>
              <a:buClrTx/>
              <a:buSzTx/>
              <a:buFontTx/>
              <a:buNone/>
              <a:defRPr kumimoji="0" lang="en-US" altLang="zh-CN" sz="1600" b="0" i="0" u="none" strike="noStrike" kern="1200" cap="none" spc="300" normalizeH="0" baseline="0" noProof="1" dirty="0">
                <a:solidFill>
                  <a:schemeClr val="tx1">
                    <a:lumMod val="75000"/>
                    <a:lumOff val="25000"/>
                  </a:schemeClr>
                </a:solidFill>
                <a:latin typeface="+mn-ea"/>
                <a:ea typeface="+mn-ea"/>
                <a:cs typeface="MiSans" panose="00000500000000000000" charset="-122"/>
              </a:defRPr>
            </a:lvl1pPr>
          </a:lstStyle>
          <a:p>
            <a:pPr lvl="0" algn="l"/>
            <a:r>
              <a:rPr>
                <a:sym typeface="+mn-ea"/>
              </a:rPr>
              <a:t>单击此处编辑母版副标题样式</a:t>
            </a:r>
            <a:endParaRPr>
              <a:sym typeface="+mn-ea"/>
            </a:endParaRPr>
          </a:p>
        </p:txBody>
      </p:sp>
      <p:sp>
        <p:nvSpPr>
          <p:cNvPr id="8" name="标题"/>
          <p:cNvSpPr txBox="1">
            <a:spLocks noGrp="1"/>
          </p:cNvSpPr>
          <p:nvPr>
            <p:ph type="title" idx="2" hasCustomPrompt="1"/>
            <p:custDataLst>
              <p:tags r:id="rId16"/>
            </p:custDataLst>
          </p:nvPr>
        </p:nvSpPr>
        <p:spPr>
          <a:xfrm>
            <a:off x="975995" y="1880235"/>
            <a:ext cx="7294880" cy="1302385"/>
          </a:xfrm>
          <a:prstGeom prst="rect">
            <a:avLst/>
          </a:prstGeom>
          <a:noFill/>
        </p:spPr>
        <p:txBody>
          <a:bodyPr wrap="square" lIns="0" tIns="0" rIns="0" bIns="0" rtlCol="0" anchor="b" anchorCtr="0">
            <a:normAutofit/>
          </a:bodyPr>
          <a:lstStyle>
            <a:lvl1pPr marL="0" marR="0" algn="l" defTabSz="914400" rtl="0" eaLnBrk="1" fontAlgn="auto" latinLnBrk="0" hangingPunct="1">
              <a:lnSpc>
                <a:spcPct val="100000"/>
              </a:lnSpc>
              <a:buClrTx/>
              <a:buSzTx/>
              <a:buFontTx/>
              <a:buNone/>
              <a:defRPr kumimoji="0" lang="zh-CN" altLang="en-US" sz="5600" b="0" i="0" u="none" strike="noStrike" kern="1200" cap="none" spc="300" normalizeH="0" baseline="0" noProof="1" dirty="0">
                <a:solidFill>
                  <a:schemeClr val="accent1"/>
                </a:solidFill>
                <a:latin typeface="+mj-ea"/>
                <a:ea typeface="+mj-ea"/>
                <a:cs typeface="MiSans" panose="00000500000000000000" charset="-122"/>
              </a:defRPr>
            </a:lvl1pPr>
          </a:lstStyle>
          <a:p>
            <a:pPr lvl="0"/>
            <a:r>
              <a:rPr>
                <a:sym typeface="+mn-ea"/>
              </a:rPr>
              <a:t>单击此处编辑标题</a:t>
            </a:r>
            <a:endParaRPr>
              <a:sym typeface="+mn-ea"/>
            </a:endParaRPr>
          </a:p>
        </p:txBody>
      </p:sp>
      <p:sp>
        <p:nvSpPr>
          <p:cNvPr id="7" name="署名"/>
          <p:cNvSpPr txBox="1">
            <a:spLocks noGrp="1"/>
          </p:cNvSpPr>
          <p:nvPr>
            <p:ph type="body" idx="1" hasCustomPrompt="1"/>
            <p:custDataLst>
              <p:tags r:id="rId17"/>
            </p:custDataLst>
          </p:nvPr>
        </p:nvSpPr>
        <p:spPr>
          <a:xfrm>
            <a:off x="995045" y="3923519"/>
            <a:ext cx="2088000" cy="504000"/>
          </a:xfrm>
          <a:prstGeom prst="roundRect">
            <a:avLst>
              <a:gd name="adj" fmla="val 49455"/>
            </a:avLst>
          </a:prstGeom>
          <a:solidFill>
            <a:schemeClr val="accent1"/>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600" b="0" i="0" u="none" strike="noStrike" kern="1200" cap="none" spc="150" normalizeH="0" baseline="0" noProof="1" dirty="0">
                <a:solidFill>
                  <a:schemeClr val="lt1">
                    <a:lumMod val="100000"/>
                  </a:schemeClr>
                </a:solidFill>
                <a:latin typeface="+mj-ea"/>
                <a:ea typeface="+mj-ea"/>
                <a:cs typeface="MiSans" panose="00000500000000000000" charset="-122"/>
              </a:defRPr>
            </a:lvl1pPr>
          </a:lstStyle>
          <a:p>
            <a:pPr lvl="0" algn="ctr"/>
            <a:r>
              <a:rPr>
                <a:sym typeface="+mn-ea"/>
              </a:rPr>
              <a:t>单击此处编辑文本</a:t>
            </a:r>
            <a:endParaRPr>
              <a:sym typeface="+mn-ea"/>
            </a:endParaRPr>
          </a:p>
        </p:txBody>
      </p:sp>
      <p:sp>
        <p:nvSpPr>
          <p:cNvPr id="4" name="日期占位符 3"/>
          <p:cNvSpPr>
            <a:spLocks noGrp="1"/>
          </p:cNvSpPr>
          <p:nvPr>
            <p:ph type="dt" sz="half" idx="10"/>
            <p:custDataLst>
              <p:tags r:id="rId18"/>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20"/>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pic>
        <p:nvPicPr>
          <p:cNvPr id="10" name="图片 9" descr="VCG211313956598"/>
          <p:cNvPicPr>
            <a:picLocks noChangeAspect="1"/>
          </p:cNvPicPr>
          <p:nvPr>
            <p:custDataLst>
              <p:tags r:id="rId2"/>
            </p:custDataLst>
          </p:nvPr>
        </p:nvPicPr>
        <p:blipFill>
          <a:blip r:embed="rId3">
            <a:alphaModFix amt="39000"/>
          </a:blip>
          <a:srcRect/>
          <a:stretch>
            <a:fillRect/>
          </a:stretch>
        </p:blipFill>
        <p:spPr>
          <a:xfrm rot="5400000">
            <a:off x="5127625" y="-189865"/>
            <a:ext cx="6901180" cy="7225030"/>
          </a:xfrm>
          <a:prstGeom prst="rect">
            <a:avLst/>
          </a:prstGeom>
        </p:spPr>
      </p:pic>
      <p:sp>
        <p:nvSpPr>
          <p:cNvPr id="9" name="矩形 8"/>
          <p:cNvSpPr/>
          <p:nvPr>
            <p:custDataLst>
              <p:tags r:id="rId4"/>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8" name="圆角矩形 97"/>
          <p:cNvSpPr/>
          <p:nvPr>
            <p:custDataLst>
              <p:tags r:id="rId5"/>
            </p:custDataLst>
          </p:nvPr>
        </p:nvSpPr>
        <p:spPr>
          <a:xfrm>
            <a:off x="567874" y="485776"/>
            <a:ext cx="3767455" cy="784860"/>
          </a:xfrm>
          <a:prstGeom prst="roundRect">
            <a:avLst>
              <a:gd name="adj" fmla="val 50000"/>
            </a:avLst>
          </a:prstGeom>
          <a:gradFill>
            <a:gsLst>
              <a:gs pos="0">
                <a:schemeClr val="bg1"/>
              </a:gs>
              <a:gs pos="91000">
                <a:schemeClr val="bg1">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7" name="标题"/>
          <p:cNvSpPr txBox="1">
            <a:spLocks noGrp="1"/>
          </p:cNvSpPr>
          <p:nvPr>
            <p:ph type="title" idx="2"/>
            <p:custDataLst>
              <p:tags r:id="rId6"/>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accent1"/>
                </a:solidFill>
                <a:latin typeface="+mj-ea"/>
                <a:ea typeface="+mj-ea"/>
                <a:cs typeface="MiSans" panose="00000500000000000000" charset="-122"/>
              </a:defRPr>
            </a:lvl1pPr>
          </a:lstStyle>
          <a:p>
            <a:pPr lvl="0"/>
            <a:r>
              <a:rPr>
                <a:sym typeface="+mn-ea"/>
              </a:rPr>
              <a:t>单击此处编辑母版标题样式</a:t>
            </a:r>
            <a:endParaRPr>
              <a:sym typeface="+mn-ea"/>
            </a:endParaRPr>
          </a:p>
        </p:txBody>
      </p:sp>
      <p:sp>
        <p:nvSpPr>
          <p:cNvPr id="6" name="副标题"/>
          <p:cNvSpPr txBox="1">
            <a:spLocks noGrp="1"/>
          </p:cNvSpPr>
          <p:nvPr>
            <p:ph type="body" idx="1" hasCustomPrompt="1"/>
            <p:custDataLst>
              <p:tags r:id="rId7"/>
            </p:custDataLst>
          </p:nvPr>
        </p:nvSpPr>
        <p:spPr>
          <a:xfrm>
            <a:off x="608400" y="1324800"/>
            <a:ext cx="109692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n-ea"/>
                <a:ea typeface="+mn-ea"/>
                <a:cs typeface="MiSans" panose="00000500000000000000" charset="-122"/>
              </a:defRPr>
            </a:lvl1pPr>
          </a:lstStyle>
          <a:p>
            <a:pPr lvl="0" algn="l"/>
            <a:r>
              <a:rPr>
                <a:sym typeface="+mn-ea"/>
              </a:rPr>
              <a:t>单击此处编辑母版副标题样式</a:t>
            </a:r>
            <a:endParaRPr>
              <a:sym typeface="+mn-ea"/>
            </a:endParaRPr>
          </a:p>
        </p:txBody>
      </p:sp>
      <p:sp>
        <p:nvSpPr>
          <p:cNvPr id="3" name="日期占位符 2"/>
          <p:cNvSpPr>
            <a:spLocks noGrp="1"/>
          </p:cNvSpPr>
          <p:nvPr>
            <p:ph type="dt" sz="half" idx="10"/>
            <p:custDataLst>
              <p:tags r:id="rId8"/>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10"/>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12" name="图片 11" descr="图片2"/>
          <p:cNvPicPr>
            <a:picLocks noChangeAspect="1"/>
          </p:cNvPicPr>
          <p:nvPr>
            <p:custDataLst>
              <p:tags r:id="rId2"/>
            </p:custDataLst>
          </p:nvPr>
        </p:nvPicPr>
        <p:blipFill>
          <a:blip r:embed="rId3"/>
          <a:stretch>
            <a:fillRect/>
          </a:stretch>
        </p:blipFill>
        <p:spPr>
          <a:xfrm>
            <a:off x="0" y="0"/>
            <a:ext cx="12186920" cy="6858000"/>
          </a:xfrm>
          <a:prstGeom prst="rect">
            <a:avLst/>
          </a:prstGeom>
        </p:spPr>
      </p:pic>
      <p:pic>
        <p:nvPicPr>
          <p:cNvPr id="11" name="图片 10" descr="VCG211313956599"/>
          <p:cNvPicPr>
            <a:picLocks noChangeAspect="1"/>
          </p:cNvPicPr>
          <p:nvPr>
            <p:custDataLst>
              <p:tags r:id="rId4"/>
            </p:custDataLst>
          </p:nvPr>
        </p:nvPicPr>
        <p:blipFill>
          <a:blip r:embed="rId5">
            <a:alphaModFix amt="50000"/>
          </a:blip>
          <a:srcRect l="15046" t="43991" r="51746" b="12389"/>
          <a:stretch>
            <a:fillRect/>
          </a:stretch>
        </p:blipFill>
        <p:spPr>
          <a:xfrm>
            <a:off x="4881880" y="199390"/>
            <a:ext cx="2365344" cy="2071271"/>
          </a:xfrm>
          <a:prstGeom prst="rect">
            <a:avLst/>
          </a:prstGeom>
        </p:spPr>
      </p:pic>
      <p:sp>
        <p:nvSpPr>
          <p:cNvPr id="10" name="椭圆 9"/>
          <p:cNvSpPr>
            <a:spLocks noChangeAspect="1"/>
          </p:cNvSpPr>
          <p:nvPr>
            <p:custDataLst>
              <p:tags r:id="rId6"/>
            </p:custDataLst>
          </p:nvPr>
        </p:nvSpPr>
        <p:spPr>
          <a:xfrm rot="10800000">
            <a:off x="9526484" y="5046559"/>
            <a:ext cx="797981" cy="797981"/>
          </a:xfrm>
          <a:prstGeom prst="ellipse">
            <a:avLst/>
          </a:prstGeom>
          <a:solidFill>
            <a:schemeClr val="bg1">
              <a:alpha val="4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42" name="椭圆 41"/>
          <p:cNvSpPr/>
          <p:nvPr>
            <p:custDataLst>
              <p:tags r:id="rId7"/>
            </p:custDataLst>
          </p:nvPr>
        </p:nvSpPr>
        <p:spPr>
          <a:xfrm>
            <a:off x="995045" y="6041390"/>
            <a:ext cx="72390" cy="72390"/>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9" name="椭圆 8"/>
          <p:cNvSpPr/>
          <p:nvPr>
            <p:custDataLst>
              <p:tags r:id="rId8"/>
            </p:custDataLst>
          </p:nvPr>
        </p:nvSpPr>
        <p:spPr>
          <a:xfrm>
            <a:off x="1289050" y="6051550"/>
            <a:ext cx="46355" cy="46355"/>
          </a:xfrm>
          <a:prstGeom prst="ellipse">
            <a:avLst/>
          </a:prstGeom>
          <a:solidFill>
            <a:schemeClr val="accent1"/>
          </a:solidFill>
          <a:ln w="63500">
            <a:solidFill>
              <a:schemeClr val="accent1">
                <a:alpha val="4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45" name="椭圆 44"/>
          <p:cNvSpPr/>
          <p:nvPr>
            <p:custDataLst>
              <p:tags r:id="rId9"/>
            </p:custDataLst>
          </p:nvPr>
        </p:nvSpPr>
        <p:spPr>
          <a:xfrm>
            <a:off x="1536065" y="6041390"/>
            <a:ext cx="72390" cy="72390"/>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cxnSp>
        <p:nvCxnSpPr>
          <p:cNvPr id="22" name="直接连接符 21"/>
          <p:cNvCxnSpPr/>
          <p:nvPr>
            <p:custDataLst>
              <p:tags r:id="rId10"/>
            </p:custDataLst>
          </p:nvPr>
        </p:nvCxnSpPr>
        <p:spPr>
          <a:xfrm>
            <a:off x="975995" y="686435"/>
            <a:ext cx="2012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1"/>
            </p:custDataLst>
          </p:nvPr>
        </p:nvCxnSpPr>
        <p:spPr>
          <a:xfrm>
            <a:off x="975995" y="757555"/>
            <a:ext cx="2012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a:off x="975995" y="828675"/>
            <a:ext cx="2012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椭圆 30"/>
          <p:cNvSpPr>
            <a:spLocks noChangeAspect="1"/>
          </p:cNvSpPr>
          <p:nvPr>
            <p:custDataLst>
              <p:tags r:id="rId13"/>
            </p:custDataLst>
          </p:nvPr>
        </p:nvSpPr>
        <p:spPr>
          <a:xfrm rot="10800000">
            <a:off x="9691370" y="5211445"/>
            <a:ext cx="467995" cy="467995"/>
          </a:xfrm>
          <a:prstGeom prst="ellipse">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38" name="等腰三角形 37"/>
          <p:cNvSpPr>
            <a:spLocks noChangeAspect="1"/>
          </p:cNvSpPr>
          <p:nvPr>
            <p:custDataLst>
              <p:tags r:id="rId14"/>
            </p:custDataLst>
          </p:nvPr>
        </p:nvSpPr>
        <p:spPr>
          <a:xfrm rot="5400000" flipH="1">
            <a:off x="9879330" y="5408930"/>
            <a:ext cx="101600" cy="66040"/>
          </a:xfrm>
          <a:prstGeom prst="triangle">
            <a:avLst/>
          </a:prstGeom>
          <a:solidFill>
            <a:schemeClr val="bg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8" name="标题"/>
          <p:cNvSpPr txBox="1">
            <a:spLocks noGrp="1"/>
          </p:cNvSpPr>
          <p:nvPr>
            <p:ph type="title" idx="2" hasCustomPrompt="1"/>
            <p:custDataLst>
              <p:tags r:id="rId15"/>
            </p:custDataLst>
          </p:nvPr>
        </p:nvSpPr>
        <p:spPr>
          <a:xfrm>
            <a:off x="975995" y="1943100"/>
            <a:ext cx="7294880" cy="1627505"/>
          </a:xfrm>
          <a:prstGeom prst="rect">
            <a:avLst/>
          </a:prstGeom>
          <a:noFill/>
        </p:spPr>
        <p:txBody>
          <a:bodyPr wrap="square" lIns="0" tIns="0" rIns="0" bIns="0" rtlCol="0" anchor="ctr">
            <a:normAutofit/>
          </a:bodyPr>
          <a:lstStyle>
            <a:lvl1pPr marL="0" marR="0" algn="l" defTabSz="914400" rtl="0" eaLnBrk="1" fontAlgn="auto" latinLnBrk="0" hangingPunct="1">
              <a:lnSpc>
                <a:spcPct val="100000"/>
              </a:lnSpc>
              <a:buClrTx/>
              <a:buSzTx/>
              <a:buFontTx/>
              <a:buNone/>
              <a:defRPr kumimoji="0" lang="zh-CN" altLang="en-US" sz="5600" b="0" i="0" u="none" strike="noStrike" kern="1200" cap="none" spc="300" normalizeH="0" baseline="0" noProof="1" dirty="0">
                <a:solidFill>
                  <a:schemeClr val="accent1"/>
                </a:solidFill>
                <a:latin typeface="+mj-ea"/>
                <a:ea typeface="+mj-ea"/>
                <a:cs typeface="MiSans" panose="00000500000000000000" charset="-122"/>
              </a:defRPr>
            </a:lvl1pPr>
          </a:lstStyle>
          <a:p>
            <a:pPr lvl="0"/>
            <a:r>
              <a:rPr>
                <a:sym typeface="+mn-ea"/>
              </a:rPr>
              <a:t>单击此处编辑标题</a:t>
            </a:r>
            <a:endParaRPr>
              <a:sym typeface="+mn-ea"/>
            </a:endParaRPr>
          </a:p>
        </p:txBody>
      </p:sp>
      <p:sp>
        <p:nvSpPr>
          <p:cNvPr id="7" name="署名"/>
          <p:cNvSpPr txBox="1">
            <a:spLocks noGrp="1"/>
          </p:cNvSpPr>
          <p:nvPr>
            <p:ph type="body" idx="1" hasCustomPrompt="1"/>
            <p:custDataLst>
              <p:tags r:id="rId16"/>
            </p:custDataLst>
          </p:nvPr>
        </p:nvSpPr>
        <p:spPr>
          <a:xfrm>
            <a:off x="975995" y="3715239"/>
            <a:ext cx="2088000" cy="504000"/>
          </a:xfrm>
          <a:prstGeom prst="roundRect">
            <a:avLst>
              <a:gd name="adj" fmla="val 49455"/>
            </a:avLst>
          </a:prstGeom>
          <a:solidFill>
            <a:schemeClr val="accent1"/>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600" b="0" i="0" u="none" strike="noStrike" kern="1200" cap="none" spc="150" normalizeH="0" baseline="0" noProof="1" dirty="0">
                <a:solidFill>
                  <a:schemeClr val="lt1">
                    <a:lumMod val="100000"/>
                  </a:schemeClr>
                </a:solidFill>
                <a:latin typeface="+mj-ea"/>
                <a:ea typeface="+mj-ea"/>
                <a:cs typeface="MiSans" panose="00000500000000000000" charset="-122"/>
              </a:defRPr>
            </a:lvl1pPr>
          </a:lstStyle>
          <a:p>
            <a:pPr lvl="0" algn="ctr"/>
            <a:r>
              <a:rPr>
                <a:sym typeface="+mn-ea"/>
              </a:rPr>
              <a:t>单击此处编辑文本</a:t>
            </a:r>
            <a:endParaRPr>
              <a:sym typeface="+mn-ea"/>
            </a:endParaRPr>
          </a:p>
        </p:txBody>
      </p:sp>
      <p:sp>
        <p:nvSpPr>
          <p:cNvPr id="4" name="日期占位符 3"/>
          <p:cNvSpPr>
            <a:spLocks noGrp="1"/>
          </p:cNvSpPr>
          <p:nvPr>
            <p:ph type="dt" sz="half" idx="10"/>
            <p:custDataLst>
              <p:tags r:id="rId1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8"/>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9"/>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pic>
        <p:nvPicPr>
          <p:cNvPr id="11" name="图片 10" descr="VCG211313956598"/>
          <p:cNvPicPr>
            <a:picLocks noChangeAspect="1"/>
          </p:cNvPicPr>
          <p:nvPr>
            <p:custDataLst>
              <p:tags r:id="rId2"/>
            </p:custDataLst>
          </p:nvPr>
        </p:nvPicPr>
        <p:blipFill>
          <a:blip r:embed="rId3">
            <a:alphaModFix amt="39000"/>
          </a:blip>
          <a:srcRect/>
          <a:stretch>
            <a:fillRect/>
          </a:stretch>
        </p:blipFill>
        <p:spPr>
          <a:xfrm rot="5400000">
            <a:off x="5127625" y="-189865"/>
            <a:ext cx="6901180" cy="7225030"/>
          </a:xfrm>
          <a:prstGeom prst="rect">
            <a:avLst/>
          </a:prstGeom>
        </p:spPr>
      </p:pic>
      <p:sp>
        <p:nvSpPr>
          <p:cNvPr id="10" name="矩形 9"/>
          <p:cNvSpPr/>
          <p:nvPr>
            <p:custDataLst>
              <p:tags r:id="rId4"/>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9" name="圆角矩形 97"/>
          <p:cNvSpPr/>
          <p:nvPr>
            <p:custDataLst>
              <p:tags r:id="rId5"/>
            </p:custDataLst>
          </p:nvPr>
        </p:nvSpPr>
        <p:spPr>
          <a:xfrm>
            <a:off x="567874" y="485776"/>
            <a:ext cx="3767455" cy="784860"/>
          </a:xfrm>
          <a:prstGeom prst="roundRect">
            <a:avLst>
              <a:gd name="adj" fmla="val 50000"/>
            </a:avLst>
          </a:prstGeom>
          <a:gradFill>
            <a:gsLst>
              <a:gs pos="0">
                <a:schemeClr val="bg1"/>
              </a:gs>
              <a:gs pos="91000">
                <a:schemeClr val="bg1">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8" name="正文"/>
          <p:cNvSpPr txBox="1">
            <a:spLocks noGrp="1"/>
          </p:cNvSpPr>
          <p:nvPr>
            <p:ph idx="2"/>
            <p:custDataLst>
              <p:tags r:id="rId6"/>
            </p:custDataLst>
          </p:nvPr>
        </p:nvSpPr>
        <p:spPr>
          <a:xfrm>
            <a:off x="608400" y="1490400"/>
            <a:ext cx="10969200" cy="4759200"/>
          </a:xfrm>
          <a:prstGeom prst="rect">
            <a:avLst/>
          </a:prstGeom>
          <a:ln>
            <a:noFill/>
            <a:prstDash val="sysDash"/>
          </a:ln>
        </p:spPr>
        <p:txBody>
          <a:bodyPr vert="horz" lIns="90000" tIns="46800" rIns="90000" bIns="46800" rtlCol="0">
            <a:normAutofit/>
          </a:bodyPr>
          <a:lstStyle>
            <a:defPPr>
              <a:defRPr lang="zh-CN"/>
            </a:defPPr>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panose="00000500000000000000" charset="-122"/>
                <a:sym typeface="+mn-ea"/>
              </a:defRPr>
            </a:lvl1pPr>
            <a:lvl2pPr marL="449580" marR="0" lvl="1" indent="-231775"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ln>
                  <a:noFill/>
                  <a:prstDash val="sysDot"/>
                </a:ln>
                <a:solidFill>
                  <a:schemeClr val="tx1">
                    <a:lumMod val="50000"/>
                    <a:lumOff val="50000"/>
                  </a:schemeClr>
                </a:solidFill>
                <a:uFillTx/>
                <a:latin typeface="+mn-ea"/>
                <a:ea typeface="+mn-ea"/>
              </a:defRPr>
            </a:lvl2pPr>
            <a:lvl3pPr marL="719455" marR="0" lvl="2" indent="-276225"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ln>
                  <a:noFill/>
                  <a:prstDash val="sysDot"/>
                </a:ln>
                <a:solidFill>
                  <a:schemeClr val="tx1">
                    <a:lumMod val="50000"/>
                    <a:lumOff val="50000"/>
                  </a:schemeClr>
                </a:solidFill>
                <a:uFillTx/>
                <a:latin typeface="+mn-ea"/>
                <a:ea typeface="+mn-ea"/>
              </a:defRPr>
            </a:lvl3pPr>
            <a:lvl4pPr marL="987425" marR="0" lvl="3" indent="-262255" fontAlgn="auto">
              <a:lnSpc>
                <a:spcPct val="120000"/>
              </a:lnSpc>
              <a:spcBef>
                <a:spcPts val="0"/>
              </a:spcBef>
              <a:spcAft>
                <a:spcPts val="300"/>
              </a:spcAft>
              <a:buFont typeface="Wingdings" panose="05000000000000000000" charset="0"/>
              <a:buChar char=""/>
              <a:tabLst>
                <a:tab pos="899795" algn="l"/>
              </a:tabLst>
              <a:defRPr kumimoji="0" sz="1400" b="0" i="0" u="none" strike="noStrike" cap="none" spc="150" normalizeH="0" baseline="0">
                <a:ln>
                  <a:noFill/>
                  <a:prstDash val="sysDot"/>
                </a:ln>
                <a:solidFill>
                  <a:schemeClr val="tx1">
                    <a:lumMod val="50000"/>
                    <a:lumOff val="50000"/>
                  </a:schemeClr>
                </a:solidFill>
                <a:uFillTx/>
                <a:latin typeface="+mn-ea"/>
                <a:ea typeface="+mn-ea"/>
              </a:defRPr>
            </a:lvl4pPr>
            <a:lvl5pPr marL="1256030" marR="0" lvl="4" indent="-262255"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ln>
                  <a:noFill/>
                  <a:prstDash val="sysDot"/>
                </a:ln>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buClr>
                <a:schemeClr val="accent1"/>
              </a:buClr>
            </a:pPr>
            <a:r>
              <a:rPr dirty="0">
                <a:sym typeface="+mn-ea"/>
              </a:rPr>
              <a:t>单击此处编辑母版文本样式</a:t>
            </a:r>
            <a:endParaRPr dirty="0">
              <a:sym typeface="+mn-ea"/>
            </a:endParaRPr>
          </a:p>
          <a:p>
            <a:pPr lvl="1">
              <a:spcBef>
                <a:spcPts val="1200"/>
              </a:spcBef>
              <a:spcAft>
                <a:spcPts val="0"/>
              </a:spcAft>
              <a:buClr>
                <a:schemeClr val="accent1"/>
              </a:buClr>
            </a:pPr>
            <a:r>
              <a:rPr dirty="0" err="1">
                <a:sym typeface="+mn-ea"/>
              </a:rPr>
              <a:t>第二级</a:t>
            </a:r>
            <a:endParaRPr dirty="0">
              <a:sym typeface="+mn-ea"/>
            </a:endParaRPr>
          </a:p>
          <a:p>
            <a:pPr lvl="2">
              <a:spcBef>
                <a:spcPts val="1200"/>
              </a:spcBef>
              <a:spcAft>
                <a:spcPts val="0"/>
              </a:spcAft>
              <a:buClr>
                <a:schemeClr val="accent1"/>
              </a:buClr>
            </a:pPr>
            <a:r>
              <a:rPr dirty="0" err="1">
                <a:sym typeface="+mn-ea"/>
              </a:rPr>
              <a:t>第三级</a:t>
            </a:r>
            <a:endParaRPr dirty="0">
              <a:sym typeface="+mn-ea"/>
            </a:endParaRPr>
          </a:p>
          <a:p>
            <a:pPr lvl="3">
              <a:spcBef>
                <a:spcPts val="1200"/>
              </a:spcBef>
              <a:spcAft>
                <a:spcPts val="0"/>
              </a:spcAft>
              <a:buClr>
                <a:schemeClr val="accent1"/>
              </a:buClr>
            </a:pPr>
            <a:r>
              <a:rPr dirty="0" err="1">
                <a:sym typeface="+mn-ea"/>
              </a:rPr>
              <a:t>第四级</a:t>
            </a:r>
            <a:endParaRPr dirty="0">
              <a:sym typeface="+mn-ea"/>
            </a:endParaRPr>
          </a:p>
          <a:p>
            <a:pPr lvl="4">
              <a:spcBef>
                <a:spcPts val="1200"/>
              </a:spcBef>
              <a:spcAft>
                <a:spcPts val="0"/>
              </a:spcAft>
              <a:buClr>
                <a:schemeClr val="accent1"/>
              </a:buClr>
            </a:pPr>
            <a:r>
              <a:rPr dirty="0" err="1">
                <a:sym typeface="+mn-ea"/>
              </a:rPr>
              <a:t>第五级</a:t>
            </a:r>
            <a:endParaRPr dirty="0">
              <a:sym typeface="+mn-ea"/>
            </a:endParaRPr>
          </a:p>
        </p:txBody>
      </p:sp>
      <p:sp>
        <p:nvSpPr>
          <p:cNvPr id="7" name="标题"/>
          <p:cNvSpPr txBox="1">
            <a:spLocks noGrp="1"/>
          </p:cNvSpPr>
          <p:nvPr>
            <p:ph type="title" idx="1"/>
            <p:custDataLst>
              <p:tags r:id="rId7"/>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accent1"/>
                </a:solidFill>
                <a:latin typeface="+mj-ea"/>
                <a:ea typeface="+mj-ea"/>
                <a:cs typeface="MiSans" panose="00000500000000000000" charset="-122"/>
              </a:defRPr>
            </a:lvl1pPr>
          </a:lstStyle>
          <a:p>
            <a:pPr lvl="0"/>
            <a:r>
              <a:rPr dirty="0">
                <a:sym typeface="+mn-ea"/>
              </a:rPr>
              <a:t>单击此处编辑母版标题样式</a:t>
            </a:r>
            <a:endParaRPr dirty="0">
              <a:sym typeface="+mn-ea"/>
            </a:endParaRPr>
          </a:p>
        </p:txBody>
      </p:sp>
      <p:sp>
        <p:nvSpPr>
          <p:cNvPr id="4" name="日期占位符 3"/>
          <p:cNvSpPr>
            <a:spLocks noGrp="1"/>
          </p:cNvSpPr>
          <p:nvPr>
            <p:ph type="dt" sz="half" idx="10"/>
            <p:custDataLst>
              <p:tags r:id="rId8"/>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0"/>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2" name="图片 11" descr="VCG211313956598"/>
          <p:cNvPicPr>
            <a:picLocks noChangeAspect="1"/>
          </p:cNvPicPr>
          <p:nvPr>
            <p:custDataLst>
              <p:tags r:id="rId2"/>
            </p:custDataLst>
          </p:nvPr>
        </p:nvPicPr>
        <p:blipFill>
          <a:blip r:embed="rId3"/>
          <a:stretch>
            <a:fillRect/>
          </a:stretch>
        </p:blipFill>
        <p:spPr>
          <a:xfrm>
            <a:off x="1891665" y="10160"/>
            <a:ext cx="10300335" cy="6854825"/>
          </a:xfrm>
          <a:prstGeom prst="rect">
            <a:avLst/>
          </a:prstGeom>
        </p:spPr>
      </p:pic>
      <p:sp>
        <p:nvSpPr>
          <p:cNvPr id="11" name="矩形 10"/>
          <p:cNvSpPr/>
          <p:nvPr>
            <p:custDataLst>
              <p:tags r:id="rId4"/>
            </p:custDataLst>
          </p:nvPr>
        </p:nvSpPr>
        <p:spPr>
          <a:xfrm>
            <a:off x="0" y="10160"/>
            <a:ext cx="12192000" cy="6873240"/>
          </a:xfrm>
          <a:prstGeom prst="rect">
            <a:avLst/>
          </a:prstGeom>
          <a:gradFill>
            <a:gsLst>
              <a:gs pos="50000">
                <a:schemeClr val="bg2"/>
              </a:gs>
              <a:gs pos="100000">
                <a:schemeClr val="bg2">
                  <a:alpha val="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10" name="矩形 9"/>
          <p:cNvSpPr/>
          <p:nvPr>
            <p:custDataLst>
              <p:tags r:id="rId5"/>
            </p:custDataLst>
          </p:nvPr>
        </p:nvSpPr>
        <p:spPr>
          <a:xfrm>
            <a:off x="11216640" y="10160"/>
            <a:ext cx="97536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cxnSp>
        <p:nvCxnSpPr>
          <p:cNvPr id="9" name="直接连接符 8"/>
          <p:cNvCxnSpPr/>
          <p:nvPr>
            <p:custDataLst>
              <p:tags r:id="rId6"/>
            </p:custDataLst>
          </p:nvPr>
        </p:nvCxnSpPr>
        <p:spPr>
          <a:xfrm>
            <a:off x="11207115" y="4445"/>
            <a:ext cx="0" cy="6878955"/>
          </a:xfrm>
          <a:prstGeom prst="line">
            <a:avLst/>
          </a:prstGeom>
          <a:ln w="19050">
            <a:gradFill>
              <a:gsLst>
                <a:gs pos="0">
                  <a:schemeClr val="bg1"/>
                </a:gs>
                <a:gs pos="100000">
                  <a:schemeClr val="bg1">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8" name="单圆角矩形 7"/>
          <p:cNvSpPr/>
          <p:nvPr>
            <p:custDataLst>
              <p:tags r:id="rId7"/>
            </p:custDataLst>
          </p:nvPr>
        </p:nvSpPr>
        <p:spPr>
          <a:xfrm rot="5400000" flipH="1" flipV="1">
            <a:off x="11201400" y="5893435"/>
            <a:ext cx="995680" cy="984250"/>
          </a:xfrm>
          <a:prstGeom prst="round1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cxnSp>
        <p:nvCxnSpPr>
          <p:cNvPr id="22" name="直接连接符 21"/>
          <p:cNvCxnSpPr/>
          <p:nvPr>
            <p:custDataLst>
              <p:tags r:id="rId8"/>
            </p:custDataLst>
          </p:nvPr>
        </p:nvCxnSpPr>
        <p:spPr>
          <a:xfrm>
            <a:off x="11607800" y="6348095"/>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9"/>
            </p:custDataLst>
          </p:nvPr>
        </p:nvCxnSpPr>
        <p:spPr>
          <a:xfrm>
            <a:off x="11607800" y="6406515"/>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0"/>
            </p:custDataLst>
          </p:nvPr>
        </p:nvCxnSpPr>
        <p:spPr>
          <a:xfrm>
            <a:off x="11607800" y="6464935"/>
            <a:ext cx="1828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标题"/>
          <p:cNvSpPr txBox="1">
            <a:spLocks noGrp="1"/>
          </p:cNvSpPr>
          <p:nvPr>
            <p:ph type="title" idx="1" hasCustomPrompt="1"/>
            <p:custDataLst>
              <p:tags r:id="rId11"/>
            </p:custDataLst>
          </p:nvPr>
        </p:nvSpPr>
        <p:spPr>
          <a:xfrm>
            <a:off x="584390" y="676006"/>
            <a:ext cx="4862296" cy="967026"/>
          </a:xfrm>
          <a:prstGeom prst="rect">
            <a:avLst/>
          </a:prstGeom>
          <a:noFill/>
        </p:spPr>
        <p:txBody>
          <a:bodyPr wrap="square" lIns="0" tIns="0" rIns="0" bIns="0" rtlCol="0" anchor="ctr">
            <a:noAutofit/>
          </a:bodyPr>
          <a:lstStyle>
            <a:lvl1pPr marL="0" marR="0" algn="l" defTabSz="914400" rtl="0" eaLnBrk="1" fontAlgn="auto" latinLnBrk="0" hangingPunct="1">
              <a:lnSpc>
                <a:spcPct val="100000"/>
              </a:lnSpc>
              <a:buClrTx/>
              <a:buSzTx/>
              <a:buFontTx/>
              <a:buNone/>
              <a:defRPr kumimoji="0" lang="en-US" altLang="zh-CN" sz="5600" b="0" i="0" u="none" strike="noStrike" kern="1200" cap="none" spc="300" normalizeH="0" baseline="0" noProof="1" dirty="0">
                <a:solidFill>
                  <a:schemeClr val="tx1">
                    <a:lumMod val="85000"/>
                    <a:lumOff val="15000"/>
                  </a:schemeClr>
                </a:solidFill>
                <a:latin typeface="+mj-ea"/>
                <a:ea typeface="+mj-ea"/>
                <a:cs typeface="MiSans" panose="00000500000000000000" charset="-122"/>
              </a:defRPr>
            </a:lvl1pPr>
          </a:lstStyle>
          <a:p>
            <a:pPr lvl="0"/>
            <a:r>
              <a:rPr>
                <a:sym typeface="+mn-ea"/>
              </a:rPr>
              <a:t>单击编辑标题</a:t>
            </a:r>
            <a:endParaRPr>
              <a:sym typeface="+mn-ea"/>
            </a:endParaRPr>
          </a:p>
        </p:txBody>
      </p:sp>
      <p:sp>
        <p:nvSpPr>
          <p:cNvPr id="3" name="日期占位符 2"/>
          <p:cNvSpPr>
            <a:spLocks noGrp="1"/>
          </p:cNvSpPr>
          <p:nvPr>
            <p:ph type="dt" sz="half" idx="10"/>
            <p:custDataLst>
              <p:tags r:id="rId1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14"/>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12" name="图片 11" descr="VCG211313956598"/>
          <p:cNvPicPr>
            <a:picLocks noChangeAspect="1"/>
          </p:cNvPicPr>
          <p:nvPr>
            <p:custDataLst>
              <p:tags r:id="rId2"/>
            </p:custDataLst>
          </p:nvPr>
        </p:nvPicPr>
        <p:blipFill>
          <a:blip r:embed="rId3">
            <a:lum contrast="6000"/>
          </a:blip>
          <a:srcRect l="27656" t="349" r="18068" b="450"/>
          <a:stretch>
            <a:fillRect/>
          </a:stretch>
        </p:blipFill>
        <p:spPr>
          <a:xfrm>
            <a:off x="6562725" y="0"/>
            <a:ext cx="5629275" cy="6858000"/>
          </a:xfrm>
          <a:prstGeom prst="rect">
            <a:avLst/>
          </a:prstGeom>
        </p:spPr>
      </p:pic>
      <p:sp>
        <p:nvSpPr>
          <p:cNvPr id="11" name="矩形 10"/>
          <p:cNvSpPr/>
          <p:nvPr>
            <p:custDataLst>
              <p:tags r:id="rId4"/>
            </p:custDataLst>
          </p:nvPr>
        </p:nvSpPr>
        <p:spPr>
          <a:xfrm>
            <a:off x="4993005" y="5598160"/>
            <a:ext cx="7198995" cy="1259840"/>
          </a:xfrm>
          <a:prstGeom prst="rect">
            <a:avLst/>
          </a:prstGeom>
          <a:solidFill>
            <a:schemeClr val="l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cxnSp>
        <p:nvCxnSpPr>
          <p:cNvPr id="23" name="直接连接符 22"/>
          <p:cNvCxnSpPr/>
          <p:nvPr>
            <p:custDataLst>
              <p:tags r:id="rId5"/>
            </p:custDataLst>
          </p:nvPr>
        </p:nvCxnSpPr>
        <p:spPr>
          <a:xfrm>
            <a:off x="4951730" y="5598160"/>
            <a:ext cx="7235190" cy="0"/>
          </a:xfrm>
          <a:prstGeom prst="line">
            <a:avLst/>
          </a:prstGeom>
          <a:ln w="19050">
            <a:gradFill>
              <a:gsLst>
                <a:gs pos="0">
                  <a:srgbClr val="FFFFFF"/>
                </a:gs>
                <a:gs pos="100000">
                  <a:srgbClr val="FFFFFF">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2" name="单圆角矩形 31"/>
          <p:cNvSpPr/>
          <p:nvPr>
            <p:custDataLst>
              <p:tags r:id="rId6"/>
            </p:custDataLst>
          </p:nvPr>
        </p:nvSpPr>
        <p:spPr>
          <a:xfrm flipH="1">
            <a:off x="-635" y="5598160"/>
            <a:ext cx="6563995" cy="1259840"/>
          </a:xfrm>
          <a:prstGeom prst="round1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10" name="圆角矩形 9"/>
          <p:cNvSpPr/>
          <p:nvPr>
            <p:custDataLst>
              <p:tags r:id="rId7"/>
            </p:custDataLst>
          </p:nvPr>
        </p:nvSpPr>
        <p:spPr>
          <a:xfrm>
            <a:off x="855980" y="2042795"/>
            <a:ext cx="4281805" cy="1151890"/>
          </a:xfrm>
          <a:prstGeom prst="roundRect">
            <a:avLst>
              <a:gd name="adj" fmla="val 50000"/>
            </a:avLst>
          </a:prstGeom>
          <a:gradFill>
            <a:gsLst>
              <a:gs pos="0">
                <a:schemeClr val="accent1">
                  <a:alpha val="2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dk1"/>
                </a:solidFill>
                <a:cs typeface="MiSans" panose="00000500000000000000" charset="-122"/>
              </a:rPr>
              <a:t>           </a:t>
            </a:r>
            <a:endParaRPr lang="en-US" altLang="zh-CN">
              <a:solidFill>
                <a:schemeClr val="dk1"/>
              </a:solidFill>
              <a:cs typeface="MiSans" panose="00000500000000000000" charset="-122"/>
            </a:endParaRPr>
          </a:p>
        </p:txBody>
      </p:sp>
      <p:sp>
        <p:nvSpPr>
          <p:cNvPr id="42" name="椭圆 41"/>
          <p:cNvSpPr/>
          <p:nvPr>
            <p:custDataLst>
              <p:tags r:id="rId8"/>
            </p:custDataLst>
          </p:nvPr>
        </p:nvSpPr>
        <p:spPr>
          <a:xfrm>
            <a:off x="1084580" y="6191885"/>
            <a:ext cx="72390" cy="72390"/>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9" name="椭圆 8"/>
          <p:cNvSpPr/>
          <p:nvPr>
            <p:custDataLst>
              <p:tags r:id="rId9"/>
            </p:custDataLst>
          </p:nvPr>
        </p:nvSpPr>
        <p:spPr>
          <a:xfrm>
            <a:off x="1378585" y="6202045"/>
            <a:ext cx="46355" cy="46355"/>
          </a:xfrm>
          <a:prstGeom prst="ellipse">
            <a:avLst/>
          </a:prstGeom>
          <a:solidFill>
            <a:schemeClr val="bg1"/>
          </a:solidFill>
          <a:ln w="63500">
            <a:solidFill>
              <a:schemeClr val="bg1">
                <a:alpha val="4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45" name="椭圆 44"/>
          <p:cNvSpPr/>
          <p:nvPr>
            <p:custDataLst>
              <p:tags r:id="rId10"/>
            </p:custDataLst>
          </p:nvPr>
        </p:nvSpPr>
        <p:spPr>
          <a:xfrm>
            <a:off x="1625600" y="6191885"/>
            <a:ext cx="72390" cy="72390"/>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iSans" panose="00000500000000000000" charset="-122"/>
            </a:endParaRPr>
          </a:p>
        </p:txBody>
      </p:sp>
      <p:sp>
        <p:nvSpPr>
          <p:cNvPr id="8" name="标题"/>
          <p:cNvSpPr txBox="1">
            <a:spLocks noGrp="1"/>
          </p:cNvSpPr>
          <p:nvPr>
            <p:ph type="title" idx="2" hasCustomPrompt="1"/>
            <p:custDataLst>
              <p:tags r:id="rId11"/>
            </p:custDataLst>
          </p:nvPr>
        </p:nvSpPr>
        <p:spPr>
          <a:xfrm>
            <a:off x="1246635" y="3380555"/>
            <a:ext cx="5316089" cy="1608044"/>
          </a:xfrm>
          <a:prstGeom prst="rect">
            <a:avLst/>
          </a:prstGeom>
          <a:noFill/>
        </p:spPr>
        <p:txBody>
          <a:bodyPr wrap="square" lIns="0" tIns="0" rIns="0" bIns="0" rtlCol="0" anchor="ctr">
            <a:normAutofit/>
          </a:bodyPr>
          <a:lstStyle>
            <a:lvl1pPr marL="0" marR="0" algn="l" defTabSz="914400" rtl="0" eaLnBrk="1" fontAlgn="auto" latinLnBrk="0" hangingPunct="1">
              <a:lnSpc>
                <a:spcPct val="100000"/>
              </a:lnSpc>
              <a:buClrTx/>
              <a:buSzTx/>
              <a:buFontTx/>
              <a:buNone/>
              <a:defRPr kumimoji="0" lang="zh-CN" altLang="en-US" sz="4000" b="0" i="0" u="none" strike="noStrike" kern="1200" cap="none" spc="300" normalizeH="0" baseline="0" noProof="1" dirty="0">
                <a:solidFill>
                  <a:schemeClr val="tx1">
                    <a:lumMod val="85000"/>
                    <a:lumOff val="15000"/>
                  </a:schemeClr>
                </a:solidFill>
                <a:latin typeface="+mj-ea"/>
                <a:ea typeface="+mj-ea"/>
                <a:cs typeface="MiSans" panose="00000500000000000000" charset="-122"/>
              </a:defRPr>
            </a:lvl1pPr>
          </a:lstStyle>
          <a:p>
            <a:pPr lvl="0"/>
            <a:r>
              <a:rPr>
                <a:sym typeface="+mn-ea"/>
              </a:rPr>
              <a:t>单击此处编辑标题</a:t>
            </a:r>
            <a:endParaRPr>
              <a:sym typeface="+mn-ea"/>
            </a:endParaRPr>
          </a:p>
        </p:txBody>
      </p:sp>
      <p:sp>
        <p:nvSpPr>
          <p:cNvPr id="7" name="序号"/>
          <p:cNvSpPr txBox="1">
            <a:spLocks noGrp="1"/>
          </p:cNvSpPr>
          <p:nvPr>
            <p:ph type="body" idx="1" hasCustomPrompt="1"/>
            <p:custDataLst>
              <p:tags r:id="rId12"/>
            </p:custDataLst>
          </p:nvPr>
        </p:nvSpPr>
        <p:spPr>
          <a:xfrm>
            <a:off x="1378585" y="2042795"/>
            <a:ext cx="2512695" cy="1151255"/>
          </a:xfrm>
          <a:prstGeom prst="rect">
            <a:avLst/>
          </a:prstGeom>
          <a:noFill/>
        </p:spPr>
        <p:txBody>
          <a:bodyPr wrap="square" lIns="46990" tIns="46990" rIns="46990" bIns="46990" rtlCol="0" anchor="ctr" anchorCtr="0">
            <a:normAutofit/>
          </a:bodyPr>
          <a:lstStyle>
            <a:lvl1pPr marL="0" marR="0" algn="l" defTabSz="914400" rtl="0" eaLnBrk="1" fontAlgn="auto" latinLnBrk="0" hangingPunct="1">
              <a:lnSpc>
                <a:spcPct val="100000"/>
              </a:lnSpc>
              <a:buClrTx/>
              <a:buSzTx/>
              <a:buFontTx/>
              <a:buNone/>
              <a:defRPr kumimoji="0" lang="en-US" sz="6300" b="0" i="0" u="none" strike="noStrike" kern="1200" cap="none" spc="0" normalizeH="0" baseline="0" noProof="1" dirty="0">
                <a:solidFill>
                  <a:schemeClr val="accent1"/>
                </a:solidFill>
                <a:latin typeface="+mj-ea"/>
                <a:ea typeface="+mj-ea"/>
                <a:cs typeface="MiSans" panose="00000500000000000000" charset="-122"/>
              </a:defRPr>
            </a:lvl1pPr>
          </a:lstStyle>
          <a:p>
            <a:pPr lvl="0"/>
            <a:r>
              <a:rPr>
                <a:sym typeface="+mn-ea"/>
              </a:rPr>
              <a:t>节编号</a:t>
            </a:r>
            <a:endParaRPr>
              <a:sym typeface="+mn-ea"/>
            </a:endParaRPr>
          </a:p>
        </p:txBody>
      </p:sp>
      <p:sp>
        <p:nvSpPr>
          <p:cNvPr id="4" name="日期占位符 3"/>
          <p:cNvSpPr>
            <a:spLocks noGrp="1"/>
          </p:cNvSpPr>
          <p:nvPr>
            <p:ph type="dt" sz="half" idx="10"/>
            <p:custDataLst>
              <p:tags r:id="rId1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4"/>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15"/>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pic>
        <p:nvPicPr>
          <p:cNvPr id="13" name="图片 12" descr="VCG211313956598"/>
          <p:cNvPicPr>
            <a:picLocks noChangeAspect="1"/>
          </p:cNvPicPr>
          <p:nvPr>
            <p:custDataLst>
              <p:tags r:id="rId2"/>
            </p:custDataLst>
          </p:nvPr>
        </p:nvPicPr>
        <p:blipFill>
          <a:blip r:embed="rId3">
            <a:alphaModFix amt="39000"/>
          </a:blip>
          <a:srcRect/>
          <a:stretch>
            <a:fillRect/>
          </a:stretch>
        </p:blipFill>
        <p:spPr>
          <a:xfrm rot="5400000">
            <a:off x="5127625" y="-189865"/>
            <a:ext cx="6901180" cy="7225030"/>
          </a:xfrm>
          <a:prstGeom prst="rect">
            <a:avLst/>
          </a:prstGeom>
        </p:spPr>
      </p:pic>
      <p:sp>
        <p:nvSpPr>
          <p:cNvPr id="12" name="矩形 11"/>
          <p:cNvSpPr/>
          <p:nvPr>
            <p:custDataLst>
              <p:tags r:id="rId4"/>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11" name="圆角矩形 97"/>
          <p:cNvSpPr/>
          <p:nvPr>
            <p:custDataLst>
              <p:tags r:id="rId5"/>
            </p:custDataLst>
          </p:nvPr>
        </p:nvSpPr>
        <p:spPr>
          <a:xfrm>
            <a:off x="567874" y="485776"/>
            <a:ext cx="3767455" cy="784860"/>
          </a:xfrm>
          <a:prstGeom prst="roundRect">
            <a:avLst>
              <a:gd name="adj" fmla="val 50000"/>
            </a:avLst>
          </a:prstGeom>
          <a:gradFill>
            <a:gsLst>
              <a:gs pos="0">
                <a:schemeClr val="bg1"/>
              </a:gs>
              <a:gs pos="91000">
                <a:schemeClr val="bg1">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10" name="正文"/>
          <p:cNvSpPr txBox="1">
            <a:spLocks noGrp="1"/>
          </p:cNvSpPr>
          <p:nvPr>
            <p:ph idx="3"/>
            <p:custDataLst>
              <p:tags r:id="rId6"/>
            </p:custDataLst>
          </p:nvPr>
        </p:nvSpPr>
        <p:spPr>
          <a:xfrm>
            <a:off x="6400805"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9" name="正文"/>
          <p:cNvSpPr txBox="1">
            <a:spLocks noGrp="1"/>
          </p:cNvSpPr>
          <p:nvPr>
            <p:ph idx="2"/>
            <p:custDataLst>
              <p:tags r:id="rId7"/>
            </p:custDataLst>
          </p:nvPr>
        </p:nvSpPr>
        <p:spPr>
          <a:xfrm>
            <a:off x="608400"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8" name="标题"/>
          <p:cNvSpPr txBox="1">
            <a:spLocks noGrp="1"/>
          </p:cNvSpPr>
          <p:nvPr>
            <p:ph type="title" idx="1"/>
            <p:custDataLst>
              <p:tags r:id="rId8"/>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accent1"/>
                </a:solidFill>
                <a:latin typeface="+mj-ea"/>
                <a:ea typeface="+mj-ea"/>
                <a:cs typeface="MiSans" panose="00000500000000000000" charset="-122"/>
              </a:defRPr>
            </a:lvl1pPr>
          </a:lstStyle>
          <a:p>
            <a:pPr lvl="0"/>
            <a:r>
              <a:rPr>
                <a:sym typeface="+mn-ea"/>
              </a:rPr>
              <a:t>单击此处编辑母版标题样式</a:t>
            </a:r>
            <a:endParaRPr>
              <a:sym typeface="+mn-ea"/>
            </a:endParaRPr>
          </a:p>
        </p:txBody>
      </p:sp>
      <p:sp>
        <p:nvSpPr>
          <p:cNvPr id="5" name="日期占位符 4"/>
          <p:cNvSpPr>
            <a:spLocks noGrp="1"/>
          </p:cNvSpPr>
          <p:nvPr>
            <p:ph type="dt" sz="half" idx="10"/>
            <p:custDataLst>
              <p:tags r:id="rId9"/>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11"/>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pic>
        <p:nvPicPr>
          <p:cNvPr id="17" name="图片 16" descr="VCG211313956598"/>
          <p:cNvPicPr>
            <a:picLocks noChangeAspect="1"/>
          </p:cNvPicPr>
          <p:nvPr>
            <p:custDataLst>
              <p:tags r:id="rId2"/>
            </p:custDataLst>
          </p:nvPr>
        </p:nvPicPr>
        <p:blipFill>
          <a:blip r:embed="rId3">
            <a:alphaModFix amt="39000"/>
          </a:blip>
          <a:srcRect/>
          <a:stretch>
            <a:fillRect/>
          </a:stretch>
        </p:blipFill>
        <p:spPr>
          <a:xfrm rot="5400000">
            <a:off x="5127625" y="-189865"/>
            <a:ext cx="6901180" cy="7225030"/>
          </a:xfrm>
          <a:prstGeom prst="rect">
            <a:avLst/>
          </a:prstGeom>
        </p:spPr>
      </p:pic>
      <p:sp>
        <p:nvSpPr>
          <p:cNvPr id="16" name="矩形 15"/>
          <p:cNvSpPr/>
          <p:nvPr>
            <p:custDataLst>
              <p:tags r:id="rId4"/>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15" name="圆角矩形 97"/>
          <p:cNvSpPr/>
          <p:nvPr>
            <p:custDataLst>
              <p:tags r:id="rId5"/>
            </p:custDataLst>
          </p:nvPr>
        </p:nvSpPr>
        <p:spPr>
          <a:xfrm>
            <a:off x="567874" y="485776"/>
            <a:ext cx="3767455" cy="784860"/>
          </a:xfrm>
          <a:prstGeom prst="roundRect">
            <a:avLst>
              <a:gd name="adj" fmla="val 50000"/>
            </a:avLst>
          </a:prstGeom>
          <a:gradFill>
            <a:gsLst>
              <a:gs pos="0">
                <a:schemeClr val="bg1"/>
              </a:gs>
              <a:gs pos="91000">
                <a:schemeClr val="bg1">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14" name="标题"/>
          <p:cNvSpPr txBox="1">
            <a:spLocks noGrp="1"/>
          </p:cNvSpPr>
          <p:nvPr>
            <p:ph type="title" idx="5"/>
            <p:custDataLst>
              <p:tags r:id="rId6"/>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accent1"/>
                </a:solidFill>
                <a:latin typeface="+mj-ea"/>
                <a:ea typeface="+mj-ea"/>
                <a:cs typeface="MiSans" panose="00000500000000000000" charset="-122"/>
              </a:defRPr>
            </a:lvl1pPr>
          </a:lstStyle>
          <a:p>
            <a:pPr lvl="0"/>
            <a:r>
              <a:rPr>
                <a:sym typeface="+mn-ea"/>
              </a:rPr>
              <a:t>单击此处编辑母版标题样式</a:t>
            </a:r>
            <a:endParaRPr>
              <a:sym typeface="+mn-ea"/>
            </a:endParaRPr>
          </a:p>
        </p:txBody>
      </p:sp>
      <p:sp>
        <p:nvSpPr>
          <p:cNvPr id="13" name="正文"/>
          <p:cNvSpPr txBox="1">
            <a:spLocks noGrp="1"/>
          </p:cNvSpPr>
          <p:nvPr>
            <p:ph idx="4"/>
            <p:custDataLst>
              <p:tags r:id="rId7"/>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2" name="标题"/>
          <p:cNvSpPr txBox="1">
            <a:spLocks noGrp="1"/>
          </p:cNvSpPr>
          <p:nvPr>
            <p:ph type="title" idx="3"/>
            <p:custDataLst>
              <p:tags r:id="rId8"/>
            </p:custDataLst>
          </p:nvPr>
        </p:nvSpPr>
        <p:spPr>
          <a:xfrm>
            <a:off x="62352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n-ea"/>
                <a:ea typeface="+mn-ea"/>
                <a:cs typeface="MiSans" panose="00000500000000000000" charset="-122"/>
              </a:defRPr>
            </a:lvl1pPr>
          </a:lstStyle>
          <a:p>
            <a:pPr lvl="0"/>
            <a:r>
              <a:rPr>
                <a:sym typeface="+mn-ea"/>
              </a:rPr>
              <a:t>单击此处编辑母版标题样式</a:t>
            </a:r>
            <a:endParaRPr>
              <a:sym typeface="+mn-ea"/>
            </a:endParaRPr>
          </a:p>
        </p:txBody>
      </p:sp>
      <p:sp>
        <p:nvSpPr>
          <p:cNvPr id="11" name="正文"/>
          <p:cNvSpPr txBox="1">
            <a:spLocks noGrp="1"/>
          </p:cNvSpPr>
          <p:nvPr>
            <p:ph idx="2"/>
            <p:custDataLst>
              <p:tags r:id="rId9"/>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10" name="标题"/>
          <p:cNvSpPr txBox="1">
            <a:spLocks noGrp="1"/>
          </p:cNvSpPr>
          <p:nvPr>
            <p:ph type="title" idx="1"/>
            <p:custDataLst>
              <p:tags r:id="rId10"/>
            </p:custDataLst>
          </p:nvPr>
        </p:nvSpPr>
        <p:spPr>
          <a:xfrm>
            <a:off x="608400" y="1429200"/>
            <a:ext cx="5342400" cy="40011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1" i="0" u="none" strike="noStrike" kern="1200" cap="none" spc="0" normalizeH="0" baseline="0" noProof="1" dirty="0">
                <a:solidFill>
                  <a:schemeClr val="tx1">
                    <a:lumMod val="85000"/>
                    <a:lumOff val="15000"/>
                  </a:schemeClr>
                </a:solidFill>
                <a:latin typeface="+mn-ea"/>
                <a:ea typeface="+mn-ea"/>
                <a:cs typeface="MiSans" panose="00000500000000000000" charset="-122"/>
              </a:defRPr>
            </a:lvl1pPr>
          </a:lstStyle>
          <a:p>
            <a:pPr lvl="0"/>
            <a:r>
              <a:rPr>
                <a:sym typeface="+mn-ea"/>
              </a:rPr>
              <a:t>单击此处编辑母版标题样式</a:t>
            </a:r>
            <a:endParaRPr>
              <a:sym typeface="+mn-ea"/>
            </a:endParaRPr>
          </a:p>
        </p:txBody>
      </p:sp>
      <p:sp>
        <p:nvSpPr>
          <p:cNvPr id="7" name="日期占位符 6"/>
          <p:cNvSpPr>
            <a:spLocks noGrp="1"/>
          </p:cNvSpPr>
          <p:nvPr>
            <p:ph type="dt" sz="half" idx="10"/>
            <p:custDataLst>
              <p:tags r:id="rId11"/>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a:xfrm>
            <a:off x="4116000" y="6314400"/>
            <a:ext cx="3960000" cy="316800"/>
          </a:xfrm>
        </p:spPr>
        <p:txBody>
          <a:bodyPr/>
          <a:lstStyle/>
          <a:p>
            <a:endParaRPr lang="zh-CN" altLang="en-US" dirty="0"/>
          </a:p>
        </p:txBody>
      </p:sp>
      <p:sp>
        <p:nvSpPr>
          <p:cNvPr id="9" name="灯片编号占位符 8"/>
          <p:cNvSpPr>
            <a:spLocks noGrp="1"/>
          </p:cNvSpPr>
          <p:nvPr>
            <p:ph type="sldNum" sz="quarter" idx="12"/>
            <p:custDataLst>
              <p:tags r:id="rId13"/>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pic>
        <p:nvPicPr>
          <p:cNvPr id="9" name="图片 8" descr="VCG211313956598"/>
          <p:cNvPicPr>
            <a:picLocks noChangeAspect="1"/>
          </p:cNvPicPr>
          <p:nvPr>
            <p:custDataLst>
              <p:tags r:id="rId2"/>
            </p:custDataLst>
          </p:nvPr>
        </p:nvPicPr>
        <p:blipFill>
          <a:blip r:embed="rId3">
            <a:alphaModFix amt="39000"/>
          </a:blip>
          <a:srcRect/>
          <a:stretch>
            <a:fillRect/>
          </a:stretch>
        </p:blipFill>
        <p:spPr>
          <a:xfrm rot="5400000">
            <a:off x="5127625" y="-189865"/>
            <a:ext cx="6901180" cy="7225030"/>
          </a:xfrm>
          <a:prstGeom prst="rect">
            <a:avLst/>
          </a:prstGeom>
        </p:spPr>
      </p:pic>
      <p:sp>
        <p:nvSpPr>
          <p:cNvPr id="8" name="矩形 7"/>
          <p:cNvSpPr/>
          <p:nvPr>
            <p:custDataLst>
              <p:tags r:id="rId4"/>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7" name="圆角矩形 97"/>
          <p:cNvSpPr/>
          <p:nvPr>
            <p:custDataLst>
              <p:tags r:id="rId5"/>
            </p:custDataLst>
          </p:nvPr>
        </p:nvSpPr>
        <p:spPr>
          <a:xfrm>
            <a:off x="567874" y="485776"/>
            <a:ext cx="3767455" cy="784860"/>
          </a:xfrm>
          <a:prstGeom prst="roundRect">
            <a:avLst>
              <a:gd name="adj" fmla="val 50000"/>
            </a:avLst>
          </a:prstGeom>
          <a:gradFill>
            <a:gsLst>
              <a:gs pos="0">
                <a:schemeClr val="bg1"/>
              </a:gs>
              <a:gs pos="91000">
                <a:schemeClr val="bg1">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6" name="标题"/>
          <p:cNvSpPr txBox="1">
            <a:spLocks noGrp="1"/>
          </p:cNvSpPr>
          <p:nvPr>
            <p:ph type="title" idx="1"/>
            <p:custDataLst>
              <p:tags r:id="rId6"/>
            </p:custDataLst>
          </p:nvPr>
        </p:nvSpPr>
        <p:spPr>
          <a:xfrm>
            <a:off x="608400" y="608400"/>
            <a:ext cx="10969200" cy="70560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3200" b="0" i="0" u="none" strike="noStrike" kern="1200" cap="none" spc="300" normalizeH="0" baseline="0" noProof="1" dirty="0">
                <a:ln>
                  <a:noFill/>
                  <a:prstDash val="sysDot"/>
                </a:ln>
                <a:solidFill>
                  <a:schemeClr val="accent1"/>
                </a:solidFill>
                <a:latin typeface="+mj-ea"/>
                <a:ea typeface="+mj-ea"/>
                <a:cs typeface="MiSans" panose="00000500000000000000" charset="-122"/>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14400"/>
            <a:ext cx="3960000" cy="316800"/>
          </a:xfrm>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pic>
        <p:nvPicPr>
          <p:cNvPr id="9" name="图片 8" descr="VCG211313956598"/>
          <p:cNvPicPr>
            <a:picLocks noChangeAspect="1"/>
          </p:cNvPicPr>
          <p:nvPr>
            <p:custDataLst>
              <p:tags r:id="rId3"/>
            </p:custDataLst>
          </p:nvPr>
        </p:nvPicPr>
        <p:blipFill>
          <a:blip r:embed="rId4">
            <a:alphaModFix amt="39000"/>
          </a:blip>
          <a:srcRect/>
          <a:stretch>
            <a:fillRect/>
          </a:stretch>
        </p:blipFill>
        <p:spPr>
          <a:xfrm rot="5400000">
            <a:off x="5127625" y="-189865"/>
            <a:ext cx="6901180" cy="7225030"/>
          </a:xfrm>
          <a:prstGeom prst="rect">
            <a:avLst/>
          </a:prstGeom>
        </p:spPr>
      </p:pic>
      <p:sp>
        <p:nvSpPr>
          <p:cNvPr id="2" name="日期占位符 1"/>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6"/>
            </p:custDataLst>
          </p:nvPr>
        </p:nvSpPr>
        <p:spPr/>
        <p:txBody>
          <a:bodyPr/>
          <a:lstStyle/>
          <a:p>
            <a:endParaRPr lang="zh-CN" altLang="en-US" dirty="0"/>
          </a:p>
        </p:txBody>
      </p:sp>
      <p:sp>
        <p:nvSpPr>
          <p:cNvPr id="4" name="灯片编号占位符 3"/>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9" name="图片 8" descr="VCG211313956598"/>
          <p:cNvPicPr>
            <a:picLocks noChangeAspect="1"/>
          </p:cNvPicPr>
          <p:nvPr>
            <p:custDataLst>
              <p:tags r:id="rId2"/>
            </p:custDataLst>
          </p:nvPr>
        </p:nvPicPr>
        <p:blipFill>
          <a:blip r:embed="rId3">
            <a:alphaModFix amt="39000"/>
          </a:blip>
          <a:srcRect/>
          <a:stretch>
            <a:fillRect/>
          </a:stretch>
        </p:blipFill>
        <p:spPr>
          <a:xfrm rot="5400000">
            <a:off x="5127625" y="-189865"/>
            <a:ext cx="6901180" cy="7225030"/>
          </a:xfrm>
          <a:prstGeom prst="rect">
            <a:avLst/>
          </a:prstGeom>
        </p:spPr>
      </p:pic>
      <p:sp>
        <p:nvSpPr>
          <p:cNvPr id="8" name="矩形 7"/>
          <p:cNvSpPr/>
          <p:nvPr>
            <p:custDataLst>
              <p:tags r:id="rId4"/>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7" name="正文"/>
          <p:cNvSpPr txBox="1">
            <a:spLocks noGrp="1"/>
          </p:cNvSpPr>
          <p:nvPr>
            <p:ph idx="1"/>
            <p:custDataLst>
              <p:tags r:id="rId5"/>
            </p:custDataLst>
          </p:nvPr>
        </p:nvSpPr>
        <p:spPr>
          <a:xfrm>
            <a:off x="608330" y="608330"/>
            <a:ext cx="10968990" cy="564832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50000"/>
                    <a:lumOff val="50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50000"/>
                    <a:lumOff val="50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50000"/>
                    <a:lumOff val="50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50000"/>
                    <a:lumOff val="50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4" name="日期占位符 3"/>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4116000" y="6314400"/>
            <a:ext cx="3960000" cy="316800"/>
          </a:xfrm>
        </p:spPr>
        <p:txBody>
          <a:bodyPr/>
          <a:lstStyle/>
          <a:p>
            <a:endParaRPr lang="zh-CN" altLang="en-US" dirty="0"/>
          </a:p>
        </p:txBody>
      </p:sp>
      <p:sp>
        <p:nvSpPr>
          <p:cNvPr id="6" name="灯片编号占位符 5"/>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122.xml"/><Relationship Id="rId21" Type="http://schemas.openxmlformats.org/officeDocument/2006/relationships/tags" Target="../tags/tag121.xml"/><Relationship Id="rId20" Type="http://schemas.openxmlformats.org/officeDocument/2006/relationships/tags" Target="../tags/tag120.xml"/><Relationship Id="rId2" Type="http://schemas.openxmlformats.org/officeDocument/2006/relationships/slideLayout" Target="../slideLayouts/slideLayout2.xml"/><Relationship Id="rId19" Type="http://schemas.openxmlformats.org/officeDocument/2006/relationships/tags" Target="../tags/tag119.xml"/><Relationship Id="rId18" Type="http://schemas.openxmlformats.org/officeDocument/2006/relationships/tags" Target="../tags/tag118.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image" Target="../media/image3.jpeg"/><Relationship Id="rId12" Type="http://schemas.openxmlformats.org/officeDocument/2006/relationships/tags" Target="../tags/tag11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VCG211313956598"/>
          <p:cNvPicPr>
            <a:picLocks noChangeAspect="1"/>
          </p:cNvPicPr>
          <p:nvPr>
            <p:custDataLst>
              <p:tags r:id="rId12"/>
            </p:custDataLst>
          </p:nvPr>
        </p:nvPicPr>
        <p:blipFill>
          <a:blip r:embed="rId13">
            <a:alphaModFix amt="39000"/>
          </a:blip>
          <a:srcRect/>
          <a:stretch>
            <a:fillRect/>
          </a:stretch>
        </p:blipFill>
        <p:spPr>
          <a:xfrm rot="5400000">
            <a:off x="5127625" y="-189865"/>
            <a:ext cx="6901180" cy="7225030"/>
          </a:xfrm>
          <a:prstGeom prst="rect">
            <a:avLst/>
          </a:prstGeom>
        </p:spPr>
      </p:pic>
      <p:sp>
        <p:nvSpPr>
          <p:cNvPr id="8" name="矩形 7"/>
          <p:cNvSpPr/>
          <p:nvPr>
            <p:custDataLst>
              <p:tags r:id="rId14"/>
            </p:custDataLst>
          </p:nvPr>
        </p:nvSpPr>
        <p:spPr>
          <a:xfrm>
            <a:off x="0" y="0"/>
            <a:ext cx="12192000" cy="6883400"/>
          </a:xfrm>
          <a:prstGeom prst="rect">
            <a:avLst/>
          </a:prstGeom>
          <a:gradFill>
            <a:gsLst>
              <a:gs pos="50000">
                <a:schemeClr val="bg2"/>
              </a:gs>
              <a:gs pos="100000">
                <a:schemeClr val="bg2">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MiSans" panose="00000500000000000000" charset="-122"/>
              <a:sym typeface="+mn-ea"/>
            </a:endParaRPr>
          </a:p>
        </p:txBody>
      </p:sp>
      <p:sp>
        <p:nvSpPr>
          <p:cNvPr id="7" name="圆角矩形 97"/>
          <p:cNvSpPr/>
          <p:nvPr>
            <p:custDataLst>
              <p:tags r:id="rId15"/>
            </p:custDataLst>
          </p:nvPr>
        </p:nvSpPr>
        <p:spPr>
          <a:xfrm>
            <a:off x="567874" y="485776"/>
            <a:ext cx="3767455" cy="784860"/>
          </a:xfrm>
          <a:prstGeom prst="roundRect">
            <a:avLst>
              <a:gd name="adj" fmla="val 50000"/>
            </a:avLst>
          </a:prstGeom>
          <a:gradFill>
            <a:gsLst>
              <a:gs pos="0">
                <a:schemeClr val="bg1"/>
              </a:gs>
              <a:gs pos="91000">
                <a:schemeClr val="bg1">
                  <a:alpha val="0"/>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11" name="日期占位符 10"/>
          <p:cNvSpPr>
            <a:spLocks noGrp="1"/>
          </p:cNvSpPr>
          <p:nvPr>
            <p:ph type="dt" sz="half" idx="10"/>
            <p:custDataLst>
              <p:tags r:id="rId16"/>
            </p:custDataLst>
          </p:nvPr>
        </p:nvSpPr>
        <p:spPr>
          <a:xfrm>
            <a:off x="612000" y="6314400"/>
            <a:ext cx="2700000" cy="316800"/>
          </a:xfrm>
        </p:spPr>
        <p:txBody>
          <a:bodyPr/>
          <a:lstStyle>
            <a:lvl1pPr>
              <a:defRPr>
                <a:cs typeface="MiSans" panose="00000500000000000000" charset="-122"/>
              </a:defRPr>
            </a:lvl1pPr>
          </a:lstStyle>
          <a:p>
            <a:fld id="{760FBDFE-C587-4B4C-A407-44438C67B59E}" type="datetimeFigureOut">
              <a:rPr lang="zh-CN" altLang="en-US" smtClean="0"/>
            </a:fld>
            <a:endParaRPr lang="zh-CN" altLang="en-US"/>
          </a:p>
        </p:txBody>
      </p:sp>
      <p:sp>
        <p:nvSpPr>
          <p:cNvPr id="12" name="页脚占位符 11"/>
          <p:cNvSpPr>
            <a:spLocks noGrp="1"/>
          </p:cNvSpPr>
          <p:nvPr>
            <p:ph type="ftr" sz="quarter" idx="11"/>
            <p:custDataLst>
              <p:tags r:id="rId17"/>
            </p:custDataLst>
          </p:nvPr>
        </p:nvSpPr>
        <p:spPr>
          <a:xfrm>
            <a:off x="4116000" y="6314400"/>
            <a:ext cx="3960000" cy="316800"/>
          </a:xfrm>
        </p:spPr>
        <p:txBody>
          <a:bodyPr/>
          <a:lstStyle>
            <a:lvl1pPr>
              <a:defRPr>
                <a:cs typeface="MiSans" panose="00000500000000000000" charset="-122"/>
              </a:defRPr>
            </a:lvl1pPr>
          </a:lstStyle>
          <a:p>
            <a:endParaRPr lang="zh-CN" altLang="en-US" dirty="0"/>
          </a:p>
        </p:txBody>
      </p:sp>
      <p:sp>
        <p:nvSpPr>
          <p:cNvPr id="13" name="灯片编号占位符 12"/>
          <p:cNvSpPr>
            <a:spLocks noGrp="1"/>
          </p:cNvSpPr>
          <p:nvPr>
            <p:ph type="sldNum" sz="quarter" idx="12"/>
            <p:custDataLst>
              <p:tags r:id="rId18"/>
            </p:custDataLst>
          </p:nvPr>
        </p:nvSpPr>
        <p:spPr>
          <a:xfrm>
            <a:off x="8877600" y="6314400"/>
            <a:ext cx="2700000" cy="316800"/>
          </a:xfrm>
        </p:spPr>
        <p:txBody>
          <a:bodyPr/>
          <a:lstStyle>
            <a:lvl1pPr>
              <a:defRPr>
                <a:cs typeface="MiSans" panose="00000500000000000000" charset="-122"/>
              </a:defRPr>
            </a:lvl1pPr>
          </a:lstStyle>
          <a:p>
            <a:fld id="{49AE70B2-8BF9-45C0-BB95-33D1B9D3A854}" type="slidenum">
              <a:rPr lang="zh-CN" altLang="en-US" smtClean="0"/>
            </a:fld>
            <a:endParaRPr lang="zh-CN" altLang="en-US" dirty="0"/>
          </a:p>
        </p:txBody>
      </p:sp>
      <p:sp>
        <p:nvSpPr>
          <p:cNvPr id="2" name="文本占位符 1"/>
          <p:cNvSpPr>
            <a:spLocks noGrp="1"/>
          </p:cNvSpPr>
          <p:nvPr>
            <p:ph type="body" idx="21"/>
            <p:custDataLst>
              <p:tags r:id="rId19"/>
            </p:custDataLst>
          </p:nvPr>
        </p:nvSpPr>
        <p:spPr>
          <a:xfrm>
            <a:off x="608400" y="1436624"/>
            <a:ext cx="10969200" cy="4740339"/>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3" name="标题占位符 2"/>
          <p:cNvSpPr>
            <a:spLocks noGrp="1"/>
          </p:cNvSpPr>
          <p:nvPr>
            <p:ph type="title"/>
            <p:custDataLst>
              <p:tags r:id="rId20"/>
            </p:custDataLst>
          </p:nvPr>
        </p:nvSpPr>
        <p:spPr>
          <a:xfrm>
            <a:off x="614400" y="365125"/>
            <a:ext cx="10963200" cy="1071499"/>
          </a:xfrm>
          <a:prstGeom prst="rect">
            <a:avLst/>
          </a:prstGeom>
          <a:noFill/>
          <a:ln>
            <a:noFill/>
            <a:prstDash val="sysDash"/>
          </a:ln>
        </p:spPr>
        <p:txBody>
          <a:bodyPr vert="horz" wrap="square" lIns="91440" tIns="45720" rIns="91440" bIns="45720" rtlCol="0" anchor="ctr">
            <a:normAutofit/>
          </a:bodyPr>
          <a:lstStyle/>
          <a:p>
            <a:pPr marL="0" marR="0" lvl="0">
              <a:buClrTx/>
              <a:buSzTx/>
              <a:buFontTx/>
            </a:pPr>
            <a:r>
              <a:rPr lang="zh-CN" altLang="en-US" dirty="0"/>
              <a:t>单击此处编辑母版标题样式</a:t>
            </a:r>
            <a:endParaRPr lang="zh-CN" altLang="en-US" dirty="0"/>
          </a:p>
        </p:txBody>
      </p:sp>
      <p:sp>
        <p:nvSpPr>
          <p:cNvPr id="5" name="KSO_TEMPLATE" hidden="1"/>
          <p:cNvSpPr/>
          <p:nvPr>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kumimoji="0" lang="zh-CN" altLang="en-US" sz="3200" b="0" i="0" u="none" strike="noStrike" kern="1200" cap="none" spc="300" normalizeH="0" baseline="0" smtClean="0">
          <a:ln>
            <a:noFill/>
            <a:prstDash val="sysDot"/>
          </a:ln>
          <a:solidFill>
            <a:schemeClr val="accent1"/>
          </a:solidFill>
          <a:uFillTx/>
          <a:latin typeface="+mj-ea"/>
          <a:ea typeface="+mj-ea"/>
          <a:cs typeface="MiSans"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solidFill>
          <a:uFillTx/>
          <a:latin typeface="+mn-ea"/>
          <a:ea typeface="+mn-ea"/>
          <a:cs typeface="MiSans"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50000"/>
              <a:lumOff val="50000"/>
            </a:schemeClr>
          </a:solidFill>
          <a:uFillTx/>
          <a:latin typeface="+mn-ea"/>
          <a:ea typeface="+mn-ea"/>
          <a:cs typeface="MiSans"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50000"/>
              <a:lumOff val="50000"/>
            </a:schemeClr>
          </a:solidFill>
          <a:uFillTx/>
          <a:latin typeface="+mn-ea"/>
          <a:ea typeface="+mn-ea"/>
          <a:cs typeface="MiSans"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50000"/>
              <a:lumOff val="50000"/>
            </a:schemeClr>
          </a:solidFill>
          <a:uFillTx/>
          <a:latin typeface="+mn-ea"/>
          <a:ea typeface="+mn-ea"/>
          <a:cs typeface="MiSans"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50000"/>
              <a:lumOff val="50000"/>
            </a:schemeClr>
          </a:solidFill>
          <a:uFillTx/>
          <a:latin typeface="+mn-ea"/>
          <a:ea typeface="+mn-ea"/>
          <a:cs typeface="MiSans"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2.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4" Type="http://schemas.openxmlformats.org/officeDocument/2006/relationships/slideLayout" Target="../slideLayouts/slideLayout3.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tags" Target="../tags/tag128.xml"/><Relationship Id="rId19" Type="http://schemas.openxmlformats.org/officeDocument/2006/relationships/tags" Target="../tags/tag145.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tags" Target="../tags/tag12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tags" Target="../tags/tag1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占位符 17"/>
          <p:cNvSpPr>
            <a:spLocks noGrp="1"/>
          </p:cNvSpPr>
          <p:nvPr>
            <p:ph type="body" idx="3"/>
            <p:custDataLst>
              <p:tags r:id="rId1"/>
            </p:custDataLst>
          </p:nvPr>
        </p:nvSpPr>
        <p:spPr>
          <a:xfrm>
            <a:off x="747395" y="1249680"/>
            <a:ext cx="7653655" cy="686435"/>
          </a:xfrm>
        </p:spPr>
        <p:txBody>
          <a:bodyPr/>
          <a:lstStyle/>
          <a:p>
            <a:pPr marL="0" indent="-228600" algn="l">
              <a:lnSpc>
                <a:spcPct val="100000"/>
              </a:lnSpc>
              <a:spcBef>
                <a:spcPts val="0"/>
              </a:spcBef>
              <a:spcAft>
                <a:spcPts val="1000"/>
              </a:spcAft>
              <a:buSzPct val="100000"/>
            </a:pPr>
            <a:r>
              <a:rPr lang="en-US" altLang="zh-CN" dirty="0">
                <a:sym typeface="+mn-ea"/>
              </a:rPr>
              <a:t>2024年国家基本医疗保险、工伤保险和生育保险药品目录调整</a:t>
            </a:r>
            <a:endParaRPr lang="en-US" altLang="zh-CN" dirty="0">
              <a:sym typeface="+mn-ea"/>
            </a:endParaRPr>
          </a:p>
          <a:p>
            <a:pPr marL="0" indent="-228600" algn="l">
              <a:lnSpc>
                <a:spcPct val="100000"/>
              </a:lnSpc>
              <a:spcBef>
                <a:spcPts val="0"/>
              </a:spcBef>
              <a:spcAft>
                <a:spcPts val="1000"/>
              </a:spcAft>
              <a:buSzPct val="100000"/>
            </a:pPr>
            <a:r>
              <a:rPr lang="en-US" altLang="zh-CN" dirty="0">
                <a:sym typeface="+mn-ea"/>
              </a:rPr>
              <a:t>-产品介绍PPT</a:t>
            </a:r>
            <a:endParaRPr lang="en-US" altLang="zh-CN" dirty="0">
              <a:sym typeface="+mn-ea"/>
            </a:endParaRPr>
          </a:p>
        </p:txBody>
      </p:sp>
      <p:sp>
        <p:nvSpPr>
          <p:cNvPr id="19" name="标题 18"/>
          <p:cNvSpPr>
            <a:spLocks noGrp="1"/>
          </p:cNvSpPr>
          <p:nvPr>
            <p:ph type="title" idx="2"/>
            <p:custDataLst>
              <p:tags r:id="rId2"/>
            </p:custDataLst>
          </p:nvPr>
        </p:nvSpPr>
        <p:spPr>
          <a:xfrm>
            <a:off x="867410" y="2686050"/>
            <a:ext cx="7294880" cy="1302385"/>
          </a:xfrm>
        </p:spPr>
        <p:txBody>
          <a:bodyPr/>
          <a:lstStyle/>
          <a:p>
            <a:pPr marL="0" indent="0" algn="l">
              <a:lnSpc>
                <a:spcPct val="100000"/>
              </a:lnSpc>
              <a:spcBef>
                <a:spcPts val="0"/>
              </a:spcBef>
              <a:spcAft>
                <a:spcPts val="0"/>
              </a:spcAft>
              <a:buSzPct val="100000"/>
            </a:pPr>
            <a:r>
              <a:rPr lang="zh-CN" sz="6000" dirty="0"/>
              <a:t>枸橼酸西地那非片</a:t>
            </a:r>
            <a:endParaRPr lang="zh-CN" sz="6000" dirty="0"/>
          </a:p>
        </p:txBody>
      </p:sp>
      <p:sp>
        <p:nvSpPr>
          <p:cNvPr id="20" name="文本占位符 10"/>
          <p:cNvSpPr>
            <a:spLocks noGrp="1"/>
          </p:cNvSpPr>
          <p:nvPr>
            <p:custDataLst>
              <p:tags r:id="rId3"/>
            </p:custDataLst>
          </p:nvPr>
        </p:nvSpPr>
        <p:spPr>
          <a:xfrm>
            <a:off x="1062990" y="4336415"/>
            <a:ext cx="5932805" cy="709295"/>
          </a:xfrm>
          <a:prstGeom prst="roundRect">
            <a:avLst>
              <a:gd name="adj" fmla="val 49455"/>
            </a:avLst>
          </a:prstGeom>
          <a:solidFill>
            <a:schemeClr val="accent1"/>
          </a:solidFill>
        </p:spPr>
        <p:txBody>
          <a:bodyPr vert="horz" wrap="square" lIns="0" tIns="0" rIns="0" bIns="0" rtlCol="0" anchor="ctr">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1600" b="0" i="0" u="none" strike="noStrike" kern="1200" cap="none" spc="150" normalizeH="0" baseline="0" noProof="1" dirty="0">
                <a:solidFill>
                  <a:schemeClr val="lt1">
                    <a:lumMod val="100000"/>
                  </a:schemeClr>
                </a:solidFill>
                <a:uFillTx/>
                <a:latin typeface="+mj-ea"/>
                <a:ea typeface="+mj-ea"/>
                <a:cs typeface="MiSans"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50000"/>
                    <a:lumOff val="50000"/>
                  </a:schemeClr>
                </a:solidFill>
                <a:uFillTx/>
                <a:latin typeface="+mn-ea"/>
                <a:ea typeface="+mn-ea"/>
                <a:cs typeface="MiSans"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50000"/>
                    <a:lumOff val="50000"/>
                  </a:schemeClr>
                </a:solidFill>
                <a:uFillTx/>
                <a:latin typeface="+mn-ea"/>
                <a:ea typeface="+mn-ea"/>
                <a:cs typeface="MiSans"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50000"/>
                    <a:lumOff val="50000"/>
                  </a:schemeClr>
                </a:solidFill>
                <a:uFillTx/>
                <a:latin typeface="+mn-ea"/>
                <a:ea typeface="+mn-ea"/>
                <a:cs typeface="MiSans"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50000"/>
                    <a:lumOff val="50000"/>
                  </a:schemeClr>
                </a:solidFill>
                <a:uFillTx/>
                <a:latin typeface="+mn-ea"/>
                <a:ea typeface="+mn-ea"/>
                <a:cs typeface="MiSans"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28600" algn="ctr">
              <a:lnSpc>
                <a:spcPct val="100000"/>
              </a:lnSpc>
              <a:spcBef>
                <a:spcPts val="0"/>
              </a:spcBef>
              <a:spcAft>
                <a:spcPts val="1000"/>
              </a:spcAft>
              <a:buSzPct val="100000"/>
            </a:pPr>
            <a:r>
              <a:rPr lang="zh-CN" altLang="en-US" sz="2000"/>
              <a:t>企业名称：江苏亚邦爱普森药业有限公司</a:t>
            </a:r>
            <a:endParaRPr lang="zh-CN" altLang="en-US" sz="2000"/>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txBox="1">
            <a:spLocks noGrp="1"/>
          </p:cNvSpPr>
          <p:nvPr>
            <p:ph type="title" idx="1"/>
            <p:custDataLst>
              <p:tags r:id="rId1"/>
            </p:custDataLst>
          </p:nvPr>
        </p:nvSpPr>
        <p:spPr>
          <a:xfrm>
            <a:off x="949325" y="530860"/>
            <a:ext cx="3374390" cy="627380"/>
          </a:xfrm>
          <a:prstGeom prst="rect">
            <a:avLst/>
          </a:prstGeom>
        </p:spPr>
        <p:txBody>
          <a:bodyPr vert="horz" wrap="square" lIns="0" tIns="12065" rIns="0" bIns="0" rtlCol="0">
            <a:spAutoFit/>
          </a:bodyPr>
          <a:lstStyle/>
          <a:p>
            <a:pPr marL="12700">
              <a:lnSpc>
                <a:spcPct val="100000"/>
              </a:lnSpc>
              <a:spcBef>
                <a:spcPts val="95"/>
              </a:spcBef>
            </a:pPr>
            <a:r>
              <a:rPr lang="en-US" sz="4000" spc="-5" dirty="0">
                <a:solidFill>
                  <a:schemeClr val="accent1"/>
                </a:solidFill>
              </a:rPr>
              <a:t>05 </a:t>
            </a:r>
            <a:r>
              <a:rPr lang="zh-CN" altLang="en-US" sz="4000" spc="-5" dirty="0">
                <a:solidFill>
                  <a:schemeClr val="accent1"/>
                </a:solidFill>
              </a:rPr>
              <a:t>公平性</a:t>
            </a:r>
            <a:endParaRPr lang="zh-CN" altLang="en-US" sz="4000" spc="-5" dirty="0">
              <a:solidFill>
                <a:schemeClr val="accent1"/>
              </a:solidFill>
            </a:endParaRPr>
          </a:p>
        </p:txBody>
      </p:sp>
      <p:graphicFrame>
        <p:nvGraphicFramePr>
          <p:cNvPr id="13" name="表格 12"/>
          <p:cNvGraphicFramePr/>
          <p:nvPr>
            <p:custDataLst>
              <p:tags r:id="rId2"/>
            </p:custDataLst>
          </p:nvPr>
        </p:nvGraphicFramePr>
        <p:xfrm>
          <a:off x="608330" y="1313815"/>
          <a:ext cx="10864850" cy="4431665"/>
        </p:xfrm>
        <a:graphic>
          <a:graphicData uri="http://schemas.openxmlformats.org/drawingml/2006/table">
            <a:tbl>
              <a:tblPr firstRow="1" bandRow="1">
                <a:tableStyleId>{5C22544A-7EE6-4342-B048-85BDC9FD1C3A}</a:tableStyleId>
              </a:tblPr>
              <a:tblGrid>
                <a:gridCol w="1939290"/>
                <a:gridCol w="8925560"/>
              </a:tblGrid>
              <a:tr h="896620">
                <a:tc>
                  <a:txBody>
                    <a:bodyPr/>
                    <a:lstStyle/>
                    <a:p>
                      <a:pPr indent="0" algn="l" fontAlgn="ctr">
                        <a:lnSpc>
                          <a:spcPct val="100000"/>
                        </a:lnSpc>
                        <a:buNone/>
                      </a:pPr>
                      <a:r>
                        <a:rPr lang="zh-CN" altLang="en-US" sz="1600" b="0"/>
                        <a:t>公平性类别</a:t>
                      </a:r>
                      <a:endParaRPr lang="zh-CN" altLang="en-US" sz="1600" b="0"/>
                    </a:p>
                  </a:txBody>
                  <a:tcPr/>
                </a:tc>
                <a:tc>
                  <a:txBody>
                    <a:bodyPr/>
                    <a:lstStyle/>
                    <a:p>
                      <a:pPr indent="0" algn="l" fontAlgn="ctr">
                        <a:lnSpc>
                          <a:spcPct val="100000"/>
                        </a:lnSpc>
                        <a:buNone/>
                      </a:pPr>
                      <a:r>
                        <a:rPr lang="zh-CN" altLang="en-US" sz="1600" b="0"/>
                        <a:t>详细内容</a:t>
                      </a:r>
                      <a:endParaRPr lang="zh-CN" altLang="en-US" sz="1600" b="0"/>
                    </a:p>
                  </a:txBody>
                  <a:tcPr/>
                </a:tc>
              </a:tr>
              <a:tr h="991235">
                <a:tc>
                  <a:txBody>
                    <a:bodyPr/>
                    <a:lstStyle/>
                    <a:p>
                      <a:pPr indent="0" algn="l" fontAlgn="ctr">
                        <a:lnSpc>
                          <a:spcPct val="100000"/>
                        </a:lnSpc>
                        <a:buNone/>
                      </a:pPr>
                      <a:r>
                        <a:rPr lang="zh-CN" altLang="en-US" sz="1600" b="0" dirty="0">
                          <a:solidFill>
                            <a:schemeClr val="tx1"/>
                          </a:solidFill>
                          <a:ea typeface="+mn-lt"/>
                          <a:sym typeface="+mn-ea"/>
                        </a:rPr>
                        <a:t>弥补药品目录短板</a:t>
                      </a:r>
                      <a:endParaRPr lang="zh-CN" altLang="en-US" sz="1600" b="0" dirty="0">
                        <a:solidFill>
                          <a:schemeClr val="tx1"/>
                        </a:solidFill>
                        <a:ea typeface="+mn-lt"/>
                        <a:sym typeface="+mn-ea"/>
                      </a:endParaRPr>
                    </a:p>
                  </a:txBody>
                  <a:tcPr/>
                </a:tc>
                <a:tc>
                  <a:txBody>
                    <a:bodyPr/>
                    <a:lstStyle/>
                    <a:p>
                      <a:pPr indent="0" algn="l" fontAlgn="ctr">
                        <a:lnSpc>
                          <a:spcPct val="100000"/>
                        </a:lnSpc>
                        <a:buNone/>
                      </a:pPr>
                      <a:r>
                        <a:rPr lang="zh-CN" altLang="en-US" sz="1600" dirty="0">
                          <a:sym typeface="+mn-ea"/>
                        </a:rPr>
                        <a:t>目前医保目录中，尚未有用于治疗</a:t>
                      </a:r>
                      <a:r>
                        <a:rPr lang="en-US" altLang="zh-CN" sz="1600" dirty="0">
                          <a:sym typeface="+mn-ea"/>
                        </a:rPr>
                        <a:t>PAH</a:t>
                      </a:r>
                      <a:r>
                        <a:rPr lang="zh-CN" altLang="en-US" sz="1600" dirty="0">
                          <a:sym typeface="+mn-ea"/>
                        </a:rPr>
                        <a:t>的口服</a:t>
                      </a:r>
                      <a:r>
                        <a:rPr lang="en-US" altLang="zh-CN" sz="1600" dirty="0">
                          <a:sym typeface="+mn-ea"/>
                        </a:rPr>
                        <a:t>PDE-5</a:t>
                      </a:r>
                      <a:r>
                        <a:rPr lang="zh-CN" altLang="en-US" sz="1600" dirty="0">
                          <a:sym typeface="+mn-ea"/>
                        </a:rPr>
                        <a:t>抑制剂。</a:t>
                      </a:r>
                      <a:endParaRPr lang="zh-CN" altLang="en-US" sz="1600" dirty="0">
                        <a:sym typeface="+mn-ea"/>
                      </a:endParaRPr>
                    </a:p>
                  </a:txBody>
                  <a:tcPr/>
                </a:tc>
              </a:tr>
              <a:tr h="1054735">
                <a:tc>
                  <a:txBody>
                    <a:bodyPr/>
                    <a:lstStyle/>
                    <a:p>
                      <a:pPr indent="0" algn="l" fontAlgn="ctr">
                        <a:lnSpc>
                          <a:spcPct val="100000"/>
                        </a:lnSpc>
                        <a:buNone/>
                      </a:pPr>
                      <a:r>
                        <a:rPr lang="zh-CN" altLang="en-US" sz="1600" b="0">
                          <a:solidFill>
                            <a:schemeClr val="tx1"/>
                          </a:solidFill>
                          <a:ea typeface="+mn-lt"/>
                        </a:rPr>
                        <a:t>临床管理难度</a:t>
                      </a:r>
                      <a:endParaRPr lang="zh-CN" altLang="en-US" sz="1600" b="0">
                        <a:solidFill>
                          <a:schemeClr val="tx1"/>
                        </a:solidFill>
                        <a:ea typeface="+mn-lt"/>
                      </a:endParaRPr>
                    </a:p>
                  </a:txBody>
                  <a:tcPr/>
                </a:tc>
                <a:tc>
                  <a:txBody>
                    <a:bodyPr/>
                    <a:lstStyle/>
                    <a:p>
                      <a:pPr indent="0" algn="l" fontAlgn="ctr">
                        <a:lnSpc>
                          <a:spcPct val="100000"/>
                        </a:lnSpc>
                        <a:buNone/>
                      </a:pPr>
                      <a:r>
                        <a:rPr lang="zh-CN" altLang="en-US" sz="1600" dirty="0">
                          <a:sym typeface="+mn-ea"/>
                        </a:rPr>
                        <a:t>潜在超说明书用药的可能性大（</a:t>
                      </a:r>
                      <a:r>
                        <a:rPr lang="en-US" altLang="zh-CN" sz="1600" dirty="0">
                          <a:sym typeface="+mn-ea"/>
                        </a:rPr>
                        <a:t>50mg</a:t>
                      </a:r>
                      <a:r>
                        <a:rPr lang="zh-CN" altLang="en-US" sz="1600" dirty="0">
                          <a:sym typeface="+mn-ea"/>
                        </a:rPr>
                        <a:t>、</a:t>
                      </a:r>
                      <a:r>
                        <a:rPr lang="en-US" altLang="zh-CN" sz="1600" dirty="0">
                          <a:sym typeface="+mn-ea"/>
                        </a:rPr>
                        <a:t>100mg</a:t>
                      </a:r>
                      <a:r>
                        <a:rPr lang="zh-CN" altLang="en-US" sz="1600" dirty="0">
                          <a:sym typeface="+mn-ea"/>
                        </a:rPr>
                        <a:t>可用于治疗男性勃起功能能障碍）</a:t>
                      </a:r>
                      <a:endParaRPr lang="zh-CN" altLang="en-US" sz="1600" dirty="0">
                        <a:sym typeface="+mn-ea"/>
                      </a:endParaRPr>
                    </a:p>
                  </a:txBody>
                  <a:tcPr/>
                </a:tc>
              </a:tr>
            </a:tbl>
          </a:graphicData>
        </a:graphic>
      </p:graphicFrame>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2"/>
            <p:custDataLst>
              <p:tags r:id="rId1"/>
            </p:custDataLst>
          </p:nvPr>
        </p:nvSpPr>
        <p:spPr/>
        <p:txBody>
          <a:bodyPr/>
          <a:lstStyle/>
          <a:p>
            <a:r>
              <a:rPr lang="zh-CN" altLang="en-US"/>
              <a:t>感谢观看！</a:t>
            </a:r>
            <a:endParaRPr lang="zh-CN" altLang="en-US"/>
          </a:p>
        </p:txBody>
      </p:sp>
      <p:sp>
        <p:nvSpPr>
          <p:cNvPr id="11" name="文本占位符 10"/>
          <p:cNvSpPr>
            <a:spLocks noGrp="1"/>
          </p:cNvSpPr>
          <p:nvPr>
            <p:ph type="body" idx="1"/>
            <p:custDataLst>
              <p:tags r:id="rId2"/>
            </p:custDataLst>
          </p:nvPr>
        </p:nvSpPr>
        <p:spPr>
          <a:xfrm>
            <a:off x="995045" y="3923665"/>
            <a:ext cx="5567680" cy="873760"/>
          </a:xfrm>
        </p:spPr>
        <p:txBody>
          <a:bodyPr/>
          <a:lstStyle/>
          <a:p>
            <a:r>
              <a:rPr lang="zh-CN" altLang="en-US" sz="2000"/>
              <a:t>申报企业：江苏亚邦爱普森药业有限公司</a:t>
            </a:r>
            <a:endParaRPr lang="zh-CN" altLang="en-US" sz="2000"/>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标题 42"/>
          <p:cNvSpPr>
            <a:spLocks noGrp="1"/>
          </p:cNvSpPr>
          <p:nvPr>
            <p:ph type="title" idx="1"/>
            <p:custDataLst>
              <p:tags r:id="rId1"/>
            </p:custDataLst>
          </p:nvPr>
        </p:nvSpPr>
        <p:spPr/>
        <p:txBody>
          <a:bodyPr/>
          <a:lstStyle/>
          <a:p>
            <a:pPr marL="0" indent="0" algn="l">
              <a:lnSpc>
                <a:spcPct val="100000"/>
              </a:lnSpc>
              <a:spcBef>
                <a:spcPts val="0"/>
              </a:spcBef>
              <a:spcAft>
                <a:spcPts val="0"/>
              </a:spcAft>
              <a:buSzPct val="100000"/>
            </a:pPr>
            <a:r>
              <a:rPr lang="zh-CN" altLang="en-US" sz="5600"/>
              <a:t>目   录</a:t>
            </a:r>
            <a:endParaRPr lang="zh-CN" altLang="en-US" sz="5600"/>
          </a:p>
        </p:txBody>
      </p:sp>
      <p:sp>
        <p:nvSpPr>
          <p:cNvPr id="44" name="圆角矩形 43"/>
          <p:cNvSpPr/>
          <p:nvPr>
            <p:custDataLst>
              <p:tags r:id="rId2"/>
            </p:custDataLst>
          </p:nvPr>
        </p:nvSpPr>
        <p:spPr>
          <a:xfrm>
            <a:off x="276225" y="2477445"/>
            <a:ext cx="3406774" cy="935134"/>
          </a:xfrm>
          <a:prstGeom prst="roundRect">
            <a:avLst>
              <a:gd name="adj" fmla="val 50000"/>
            </a:avLst>
          </a:prstGeom>
          <a:gradFill>
            <a:gsLst>
              <a:gs pos="0">
                <a:srgbClr val="FFFFFF"/>
              </a:gs>
              <a:gs pos="100000">
                <a:srgbClr val="FFF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45" name="任意多边形 44"/>
          <p:cNvSpPr/>
          <p:nvPr>
            <p:custDataLst>
              <p:tags r:id="rId3"/>
            </p:custDataLst>
          </p:nvPr>
        </p:nvSpPr>
        <p:spPr>
          <a:xfrm>
            <a:off x="305335" y="2445902"/>
            <a:ext cx="498750" cy="998220"/>
          </a:xfrm>
          <a:custGeom>
            <a:avLst/>
            <a:gdLst>
              <a:gd name="connsiteX0" fmla="*/ 1240 w 1240"/>
              <a:gd name="connsiteY0" fmla="*/ 2480 h 2480"/>
              <a:gd name="connsiteX1" fmla="*/ 0 w 1240"/>
              <a:gd name="connsiteY1" fmla="*/ 1240 h 2480"/>
              <a:gd name="connsiteX2" fmla="*/ 1240 w 1240"/>
              <a:gd name="connsiteY2" fmla="*/ 0 h 2480"/>
            </a:gdLst>
            <a:ahLst/>
            <a:cxnLst>
              <a:cxn ang="0">
                <a:pos x="connsiteX0" y="connsiteY0"/>
              </a:cxn>
              <a:cxn ang="0">
                <a:pos x="connsiteX1" y="connsiteY1"/>
              </a:cxn>
              <a:cxn ang="0">
                <a:pos x="connsiteX2" y="connsiteY2"/>
              </a:cxn>
            </a:cxnLst>
            <a:rect l="l" t="t" r="r" b="b"/>
            <a:pathLst>
              <a:path w="1240" h="2480">
                <a:moveTo>
                  <a:pt x="1240" y="2480"/>
                </a:moveTo>
                <a:cubicBezTo>
                  <a:pt x="555" y="2480"/>
                  <a:pt x="0" y="1925"/>
                  <a:pt x="0" y="1240"/>
                </a:cubicBezTo>
                <a:cubicBezTo>
                  <a:pt x="0" y="555"/>
                  <a:pt x="555" y="0"/>
                  <a:pt x="1240" y="0"/>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panose="00000500000000000000" charset="-122"/>
            </a:endParaRPr>
          </a:p>
        </p:txBody>
      </p:sp>
      <p:sp>
        <p:nvSpPr>
          <p:cNvPr id="46" name="序号"/>
          <p:cNvSpPr txBox="1"/>
          <p:nvPr>
            <p:custDataLst>
              <p:tags r:id="rId4"/>
            </p:custDataLst>
          </p:nvPr>
        </p:nvSpPr>
        <p:spPr>
          <a:xfrm>
            <a:off x="554710" y="2656275"/>
            <a:ext cx="764405" cy="593151"/>
          </a:xfrm>
          <a:prstGeom prst="rect">
            <a:avLst/>
          </a:prstGeom>
          <a:noFill/>
        </p:spPr>
        <p:txBody>
          <a:bodyPr wrap="square" lIns="0" tIns="0" rIns="0" bIns="0" rtlCol="0" anchor="ctr">
            <a:normAutofit/>
          </a:bodyPr>
          <a:lstStyle/>
          <a:p>
            <a:r>
              <a:rPr lang="en-US" sz="3200" dirty="0">
                <a:solidFill>
                  <a:schemeClr val="accent1"/>
                </a:solidFill>
                <a:latin typeface="+mj-ea"/>
                <a:ea typeface="+mj-ea"/>
                <a:cs typeface="MiSans" panose="00000500000000000000" charset="-122"/>
              </a:rPr>
              <a:t>01.</a:t>
            </a:r>
            <a:endParaRPr lang="en-US" sz="3200" dirty="0">
              <a:solidFill>
                <a:schemeClr val="accent1"/>
              </a:solidFill>
              <a:latin typeface="+mj-ea"/>
              <a:ea typeface="+mj-ea"/>
              <a:cs typeface="MiSans" panose="00000500000000000000" charset="-122"/>
            </a:endParaRPr>
          </a:p>
        </p:txBody>
      </p:sp>
      <p:sp>
        <p:nvSpPr>
          <p:cNvPr id="47" name="标题"/>
          <p:cNvSpPr txBox="1"/>
          <p:nvPr>
            <p:custDataLst>
              <p:tags r:id="rId5"/>
            </p:custDataLst>
          </p:nvPr>
        </p:nvSpPr>
        <p:spPr>
          <a:xfrm>
            <a:off x="1351871" y="2474270"/>
            <a:ext cx="2331129" cy="935134"/>
          </a:xfrm>
          <a:prstGeom prst="rect">
            <a:avLst/>
          </a:prstGeom>
          <a:noFill/>
        </p:spPr>
        <p:txBody>
          <a:bodyPr wrap="square" lIns="0" tIns="0" rIns="0" bIns="0" rtlCol="0" anchor="ctr">
            <a:normAutofit/>
          </a:bodyPr>
          <a:lstStyle/>
          <a:p>
            <a:pPr marL="0" indent="0" algn="l">
              <a:lnSpc>
                <a:spcPct val="100000"/>
              </a:lnSpc>
              <a:spcBef>
                <a:spcPts val="0"/>
              </a:spcBef>
              <a:spcAft>
                <a:spcPts val="0"/>
              </a:spcAft>
              <a:buSzPct val="100000"/>
            </a:pPr>
            <a:r>
              <a:rPr lang="en-US" altLang="zh-CN" sz="2400" spc="300">
                <a:solidFill>
                  <a:schemeClr val="tx1">
                    <a:lumMod val="85000"/>
                    <a:lumOff val="15000"/>
                  </a:schemeClr>
                </a:solidFill>
                <a:latin typeface="+mj-ea"/>
                <a:ea typeface="+mj-ea"/>
                <a:cs typeface="MiSans" panose="00000500000000000000" charset="-122"/>
              </a:rPr>
              <a:t>药品基本信息</a:t>
            </a:r>
            <a:endParaRPr lang="en-US" altLang="zh-CN" sz="2400" spc="300">
              <a:solidFill>
                <a:schemeClr val="tx1">
                  <a:lumMod val="85000"/>
                  <a:lumOff val="15000"/>
                </a:schemeClr>
              </a:solidFill>
              <a:latin typeface="+mj-ea"/>
              <a:ea typeface="+mj-ea"/>
              <a:cs typeface="MiSans" panose="00000500000000000000" charset="-122"/>
            </a:endParaRPr>
          </a:p>
        </p:txBody>
      </p:sp>
      <p:sp>
        <p:nvSpPr>
          <p:cNvPr id="48" name="圆角矩形 32"/>
          <p:cNvSpPr/>
          <p:nvPr>
            <p:custDataLst>
              <p:tags r:id="rId6"/>
            </p:custDataLst>
          </p:nvPr>
        </p:nvSpPr>
        <p:spPr>
          <a:xfrm>
            <a:off x="3944609" y="2477445"/>
            <a:ext cx="3406774" cy="935134"/>
          </a:xfrm>
          <a:prstGeom prst="roundRect">
            <a:avLst>
              <a:gd name="adj" fmla="val 50000"/>
            </a:avLst>
          </a:prstGeom>
          <a:gradFill>
            <a:gsLst>
              <a:gs pos="0">
                <a:srgbClr val="FFFFFF"/>
              </a:gs>
              <a:gs pos="100000">
                <a:srgbClr val="FFF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49" name="任意多边形 34"/>
          <p:cNvSpPr/>
          <p:nvPr>
            <p:custDataLst>
              <p:tags r:id="rId7"/>
            </p:custDataLst>
          </p:nvPr>
        </p:nvSpPr>
        <p:spPr>
          <a:xfrm>
            <a:off x="3973719" y="2445902"/>
            <a:ext cx="498750" cy="998220"/>
          </a:xfrm>
          <a:custGeom>
            <a:avLst/>
            <a:gdLst>
              <a:gd name="connsiteX0" fmla="*/ 1240 w 1240"/>
              <a:gd name="connsiteY0" fmla="*/ 2480 h 2480"/>
              <a:gd name="connsiteX1" fmla="*/ 0 w 1240"/>
              <a:gd name="connsiteY1" fmla="*/ 1240 h 2480"/>
              <a:gd name="connsiteX2" fmla="*/ 1240 w 1240"/>
              <a:gd name="connsiteY2" fmla="*/ 0 h 2480"/>
            </a:gdLst>
            <a:ahLst/>
            <a:cxnLst>
              <a:cxn ang="0">
                <a:pos x="connsiteX0" y="connsiteY0"/>
              </a:cxn>
              <a:cxn ang="0">
                <a:pos x="connsiteX1" y="connsiteY1"/>
              </a:cxn>
              <a:cxn ang="0">
                <a:pos x="connsiteX2" y="connsiteY2"/>
              </a:cxn>
            </a:cxnLst>
            <a:rect l="l" t="t" r="r" b="b"/>
            <a:pathLst>
              <a:path w="1240" h="2480">
                <a:moveTo>
                  <a:pt x="1240" y="2480"/>
                </a:moveTo>
                <a:cubicBezTo>
                  <a:pt x="555" y="2480"/>
                  <a:pt x="0" y="1925"/>
                  <a:pt x="0" y="1240"/>
                </a:cubicBezTo>
                <a:cubicBezTo>
                  <a:pt x="0" y="555"/>
                  <a:pt x="555" y="0"/>
                  <a:pt x="1240" y="0"/>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panose="00000500000000000000" charset="-122"/>
            </a:endParaRPr>
          </a:p>
        </p:txBody>
      </p:sp>
      <p:sp>
        <p:nvSpPr>
          <p:cNvPr id="50" name="序号"/>
          <p:cNvSpPr txBox="1"/>
          <p:nvPr>
            <p:custDataLst>
              <p:tags r:id="rId8"/>
            </p:custDataLst>
          </p:nvPr>
        </p:nvSpPr>
        <p:spPr>
          <a:xfrm>
            <a:off x="4223094" y="2656275"/>
            <a:ext cx="764405" cy="593151"/>
          </a:xfrm>
          <a:prstGeom prst="rect">
            <a:avLst/>
          </a:prstGeom>
          <a:noFill/>
        </p:spPr>
        <p:txBody>
          <a:bodyPr wrap="square" lIns="0" tIns="0" rIns="0" bIns="0" rtlCol="0" anchor="ctr">
            <a:normAutofit/>
          </a:bodyPr>
          <a:lstStyle/>
          <a:p>
            <a:r>
              <a:rPr lang="en-US" sz="3200" dirty="0">
                <a:solidFill>
                  <a:schemeClr val="accent1"/>
                </a:solidFill>
                <a:latin typeface="+mj-ea"/>
                <a:ea typeface="+mj-ea"/>
                <a:cs typeface="MiSans" panose="00000500000000000000" charset="-122"/>
              </a:rPr>
              <a:t>02.</a:t>
            </a:r>
            <a:endParaRPr lang="en-US" sz="3200" dirty="0">
              <a:solidFill>
                <a:schemeClr val="accent1"/>
              </a:solidFill>
              <a:latin typeface="+mj-ea"/>
              <a:ea typeface="+mj-ea"/>
              <a:cs typeface="MiSans" panose="00000500000000000000" charset="-122"/>
            </a:endParaRPr>
          </a:p>
        </p:txBody>
      </p:sp>
      <p:sp>
        <p:nvSpPr>
          <p:cNvPr id="51" name="标题"/>
          <p:cNvSpPr txBox="1"/>
          <p:nvPr>
            <p:custDataLst>
              <p:tags r:id="rId9"/>
            </p:custDataLst>
          </p:nvPr>
        </p:nvSpPr>
        <p:spPr>
          <a:xfrm>
            <a:off x="5020255" y="2474270"/>
            <a:ext cx="2331129" cy="935134"/>
          </a:xfrm>
          <a:prstGeom prst="rect">
            <a:avLst/>
          </a:prstGeom>
          <a:noFill/>
        </p:spPr>
        <p:txBody>
          <a:bodyPr wrap="square" lIns="0" tIns="0" rIns="0" bIns="0" rtlCol="0" anchor="ctr">
            <a:normAutofit/>
          </a:bodyPr>
          <a:lstStyle/>
          <a:p>
            <a:pPr marL="0" indent="0" algn="l">
              <a:lnSpc>
                <a:spcPct val="100000"/>
              </a:lnSpc>
              <a:spcBef>
                <a:spcPts val="0"/>
              </a:spcBef>
              <a:spcAft>
                <a:spcPts val="0"/>
              </a:spcAft>
              <a:buSzPct val="100000"/>
            </a:pPr>
            <a:r>
              <a:rPr lang="en-US" altLang="zh-CN" sz="2400" spc="300">
                <a:solidFill>
                  <a:schemeClr val="tx1">
                    <a:lumMod val="85000"/>
                    <a:lumOff val="15000"/>
                  </a:schemeClr>
                </a:solidFill>
                <a:latin typeface="+mj-ea"/>
                <a:ea typeface="+mj-ea"/>
                <a:cs typeface="MiSans" panose="00000500000000000000" charset="-122"/>
              </a:rPr>
              <a:t>安全性</a:t>
            </a:r>
            <a:endParaRPr lang="en-US" altLang="zh-CN" sz="2400" spc="300">
              <a:solidFill>
                <a:schemeClr val="tx1">
                  <a:lumMod val="85000"/>
                  <a:lumOff val="15000"/>
                </a:schemeClr>
              </a:solidFill>
              <a:latin typeface="+mj-ea"/>
              <a:ea typeface="+mj-ea"/>
              <a:cs typeface="MiSans" panose="00000500000000000000" charset="-122"/>
            </a:endParaRPr>
          </a:p>
        </p:txBody>
      </p:sp>
      <p:sp>
        <p:nvSpPr>
          <p:cNvPr id="52" name="圆角矩形 32"/>
          <p:cNvSpPr/>
          <p:nvPr>
            <p:custDataLst>
              <p:tags r:id="rId10"/>
            </p:custDataLst>
          </p:nvPr>
        </p:nvSpPr>
        <p:spPr>
          <a:xfrm>
            <a:off x="7612993" y="2477445"/>
            <a:ext cx="3406774" cy="935134"/>
          </a:xfrm>
          <a:prstGeom prst="roundRect">
            <a:avLst>
              <a:gd name="adj" fmla="val 50000"/>
            </a:avLst>
          </a:prstGeom>
          <a:gradFill>
            <a:gsLst>
              <a:gs pos="0">
                <a:srgbClr val="FFFFFF"/>
              </a:gs>
              <a:gs pos="100000">
                <a:srgbClr val="FFF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53" name="任意多边形 34"/>
          <p:cNvSpPr/>
          <p:nvPr>
            <p:custDataLst>
              <p:tags r:id="rId11"/>
            </p:custDataLst>
          </p:nvPr>
        </p:nvSpPr>
        <p:spPr>
          <a:xfrm>
            <a:off x="7642103" y="2445902"/>
            <a:ext cx="498750" cy="998220"/>
          </a:xfrm>
          <a:custGeom>
            <a:avLst/>
            <a:gdLst>
              <a:gd name="connsiteX0" fmla="*/ 1240 w 1240"/>
              <a:gd name="connsiteY0" fmla="*/ 2480 h 2480"/>
              <a:gd name="connsiteX1" fmla="*/ 0 w 1240"/>
              <a:gd name="connsiteY1" fmla="*/ 1240 h 2480"/>
              <a:gd name="connsiteX2" fmla="*/ 1240 w 1240"/>
              <a:gd name="connsiteY2" fmla="*/ 0 h 2480"/>
            </a:gdLst>
            <a:ahLst/>
            <a:cxnLst>
              <a:cxn ang="0">
                <a:pos x="connsiteX0" y="connsiteY0"/>
              </a:cxn>
              <a:cxn ang="0">
                <a:pos x="connsiteX1" y="connsiteY1"/>
              </a:cxn>
              <a:cxn ang="0">
                <a:pos x="connsiteX2" y="connsiteY2"/>
              </a:cxn>
            </a:cxnLst>
            <a:rect l="l" t="t" r="r" b="b"/>
            <a:pathLst>
              <a:path w="1240" h="2480">
                <a:moveTo>
                  <a:pt x="1240" y="2480"/>
                </a:moveTo>
                <a:cubicBezTo>
                  <a:pt x="555" y="2480"/>
                  <a:pt x="0" y="1925"/>
                  <a:pt x="0" y="1240"/>
                </a:cubicBezTo>
                <a:cubicBezTo>
                  <a:pt x="0" y="555"/>
                  <a:pt x="555" y="0"/>
                  <a:pt x="1240" y="0"/>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panose="00000500000000000000" charset="-122"/>
            </a:endParaRPr>
          </a:p>
        </p:txBody>
      </p:sp>
      <p:sp>
        <p:nvSpPr>
          <p:cNvPr id="54" name="序号"/>
          <p:cNvSpPr txBox="1"/>
          <p:nvPr>
            <p:custDataLst>
              <p:tags r:id="rId12"/>
            </p:custDataLst>
          </p:nvPr>
        </p:nvSpPr>
        <p:spPr>
          <a:xfrm>
            <a:off x="7891478" y="2656275"/>
            <a:ext cx="764405" cy="593151"/>
          </a:xfrm>
          <a:prstGeom prst="rect">
            <a:avLst/>
          </a:prstGeom>
          <a:noFill/>
        </p:spPr>
        <p:txBody>
          <a:bodyPr wrap="square" lIns="0" tIns="0" rIns="0" bIns="0" rtlCol="0" anchor="ctr">
            <a:normAutofit/>
          </a:bodyPr>
          <a:lstStyle/>
          <a:p>
            <a:r>
              <a:rPr lang="en-US" sz="3200" dirty="0">
                <a:solidFill>
                  <a:schemeClr val="accent1"/>
                </a:solidFill>
                <a:latin typeface="+mj-ea"/>
                <a:ea typeface="+mj-ea"/>
                <a:cs typeface="MiSans" panose="00000500000000000000" charset="-122"/>
              </a:rPr>
              <a:t>03.</a:t>
            </a:r>
            <a:endParaRPr lang="en-US" sz="3200" dirty="0">
              <a:solidFill>
                <a:schemeClr val="accent1"/>
              </a:solidFill>
              <a:latin typeface="+mj-ea"/>
              <a:ea typeface="+mj-ea"/>
              <a:cs typeface="MiSans" panose="00000500000000000000" charset="-122"/>
            </a:endParaRPr>
          </a:p>
        </p:txBody>
      </p:sp>
      <p:sp>
        <p:nvSpPr>
          <p:cNvPr id="55" name="标题"/>
          <p:cNvSpPr txBox="1"/>
          <p:nvPr>
            <p:custDataLst>
              <p:tags r:id="rId13"/>
            </p:custDataLst>
          </p:nvPr>
        </p:nvSpPr>
        <p:spPr>
          <a:xfrm>
            <a:off x="8688639" y="2474270"/>
            <a:ext cx="2331129" cy="935134"/>
          </a:xfrm>
          <a:prstGeom prst="rect">
            <a:avLst/>
          </a:prstGeom>
          <a:noFill/>
        </p:spPr>
        <p:txBody>
          <a:bodyPr wrap="square" lIns="0" tIns="0" rIns="0" bIns="0" rtlCol="0" anchor="ctr">
            <a:normAutofit/>
          </a:bodyPr>
          <a:lstStyle/>
          <a:p>
            <a:pPr marL="0" indent="0" algn="l">
              <a:lnSpc>
                <a:spcPct val="100000"/>
              </a:lnSpc>
              <a:spcBef>
                <a:spcPts val="0"/>
              </a:spcBef>
              <a:spcAft>
                <a:spcPts val="0"/>
              </a:spcAft>
              <a:buSzPct val="100000"/>
            </a:pPr>
            <a:r>
              <a:rPr lang="en-US" altLang="zh-CN" sz="2400" spc="300">
                <a:solidFill>
                  <a:schemeClr val="tx1">
                    <a:lumMod val="85000"/>
                    <a:lumOff val="15000"/>
                  </a:schemeClr>
                </a:solidFill>
                <a:latin typeface="+mj-ea"/>
                <a:ea typeface="+mj-ea"/>
                <a:cs typeface="MiSans" panose="00000500000000000000" charset="-122"/>
              </a:rPr>
              <a:t>有效性</a:t>
            </a:r>
            <a:endParaRPr lang="en-US" altLang="zh-CN" sz="2400" spc="300">
              <a:solidFill>
                <a:schemeClr val="tx1">
                  <a:lumMod val="85000"/>
                  <a:lumOff val="15000"/>
                </a:schemeClr>
              </a:solidFill>
              <a:latin typeface="+mj-ea"/>
              <a:ea typeface="+mj-ea"/>
              <a:cs typeface="MiSans" panose="00000500000000000000" charset="-122"/>
            </a:endParaRPr>
          </a:p>
        </p:txBody>
      </p:sp>
      <p:sp>
        <p:nvSpPr>
          <p:cNvPr id="70" name="圆角矩形 32"/>
          <p:cNvSpPr/>
          <p:nvPr>
            <p:custDataLst>
              <p:tags r:id="rId14"/>
            </p:custDataLst>
          </p:nvPr>
        </p:nvSpPr>
        <p:spPr>
          <a:xfrm>
            <a:off x="568325" y="4537932"/>
            <a:ext cx="3406774" cy="935134"/>
          </a:xfrm>
          <a:prstGeom prst="roundRect">
            <a:avLst>
              <a:gd name="adj" fmla="val 50000"/>
            </a:avLst>
          </a:prstGeom>
          <a:gradFill>
            <a:gsLst>
              <a:gs pos="0">
                <a:srgbClr val="FFFFFF"/>
              </a:gs>
              <a:gs pos="100000">
                <a:srgbClr val="FFF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71" name="任意多边形 34"/>
          <p:cNvSpPr/>
          <p:nvPr>
            <p:custDataLst>
              <p:tags r:id="rId15"/>
            </p:custDataLst>
          </p:nvPr>
        </p:nvSpPr>
        <p:spPr>
          <a:xfrm>
            <a:off x="597435" y="4506389"/>
            <a:ext cx="498750" cy="998220"/>
          </a:xfrm>
          <a:custGeom>
            <a:avLst/>
            <a:gdLst>
              <a:gd name="connsiteX0" fmla="*/ 1240 w 1240"/>
              <a:gd name="connsiteY0" fmla="*/ 2480 h 2480"/>
              <a:gd name="connsiteX1" fmla="*/ 0 w 1240"/>
              <a:gd name="connsiteY1" fmla="*/ 1240 h 2480"/>
              <a:gd name="connsiteX2" fmla="*/ 1240 w 1240"/>
              <a:gd name="connsiteY2" fmla="*/ 0 h 2480"/>
            </a:gdLst>
            <a:ahLst/>
            <a:cxnLst>
              <a:cxn ang="0">
                <a:pos x="connsiteX0" y="connsiteY0"/>
              </a:cxn>
              <a:cxn ang="0">
                <a:pos x="connsiteX1" y="connsiteY1"/>
              </a:cxn>
              <a:cxn ang="0">
                <a:pos x="connsiteX2" y="connsiteY2"/>
              </a:cxn>
            </a:cxnLst>
            <a:rect l="l" t="t" r="r" b="b"/>
            <a:pathLst>
              <a:path w="1240" h="2480">
                <a:moveTo>
                  <a:pt x="1240" y="2480"/>
                </a:moveTo>
                <a:cubicBezTo>
                  <a:pt x="555" y="2480"/>
                  <a:pt x="0" y="1925"/>
                  <a:pt x="0" y="1240"/>
                </a:cubicBezTo>
                <a:cubicBezTo>
                  <a:pt x="0" y="555"/>
                  <a:pt x="555" y="0"/>
                  <a:pt x="1240" y="0"/>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panose="00000500000000000000" charset="-122"/>
            </a:endParaRPr>
          </a:p>
        </p:txBody>
      </p:sp>
      <p:sp>
        <p:nvSpPr>
          <p:cNvPr id="72" name="序号"/>
          <p:cNvSpPr txBox="1"/>
          <p:nvPr>
            <p:custDataLst>
              <p:tags r:id="rId16"/>
            </p:custDataLst>
          </p:nvPr>
        </p:nvSpPr>
        <p:spPr>
          <a:xfrm>
            <a:off x="846810" y="4716762"/>
            <a:ext cx="764405" cy="593151"/>
          </a:xfrm>
          <a:prstGeom prst="rect">
            <a:avLst/>
          </a:prstGeom>
          <a:noFill/>
        </p:spPr>
        <p:txBody>
          <a:bodyPr wrap="square" lIns="0" tIns="0" rIns="0" bIns="0" rtlCol="0" anchor="ctr">
            <a:normAutofit/>
          </a:bodyPr>
          <a:lstStyle/>
          <a:p>
            <a:r>
              <a:rPr lang="en-US" sz="3200" dirty="0">
                <a:solidFill>
                  <a:schemeClr val="accent1"/>
                </a:solidFill>
                <a:latin typeface="+mj-ea"/>
                <a:ea typeface="+mj-ea"/>
                <a:cs typeface="MiSans" panose="00000500000000000000" charset="-122"/>
              </a:rPr>
              <a:t>04.</a:t>
            </a:r>
            <a:endParaRPr lang="en-US" sz="3200" dirty="0">
              <a:solidFill>
                <a:schemeClr val="accent1"/>
              </a:solidFill>
              <a:latin typeface="+mj-ea"/>
              <a:ea typeface="+mj-ea"/>
              <a:cs typeface="MiSans" panose="00000500000000000000" charset="-122"/>
            </a:endParaRPr>
          </a:p>
        </p:txBody>
      </p:sp>
      <p:sp>
        <p:nvSpPr>
          <p:cNvPr id="73" name="标题"/>
          <p:cNvSpPr txBox="1"/>
          <p:nvPr>
            <p:custDataLst>
              <p:tags r:id="rId17"/>
            </p:custDataLst>
          </p:nvPr>
        </p:nvSpPr>
        <p:spPr>
          <a:xfrm>
            <a:off x="1643971" y="4534757"/>
            <a:ext cx="2331129" cy="935134"/>
          </a:xfrm>
          <a:prstGeom prst="rect">
            <a:avLst/>
          </a:prstGeom>
          <a:noFill/>
        </p:spPr>
        <p:txBody>
          <a:bodyPr wrap="square" lIns="0" tIns="0" rIns="0" bIns="0" rtlCol="0" anchor="ctr">
            <a:normAutofit/>
          </a:bodyPr>
          <a:lstStyle/>
          <a:p>
            <a:pPr marL="0" indent="0" algn="l">
              <a:lnSpc>
                <a:spcPct val="100000"/>
              </a:lnSpc>
              <a:spcBef>
                <a:spcPts val="0"/>
              </a:spcBef>
              <a:spcAft>
                <a:spcPts val="0"/>
              </a:spcAft>
              <a:buSzPct val="100000"/>
            </a:pPr>
            <a:r>
              <a:rPr lang="zh-CN" altLang="en-US" sz="2400" spc="300">
                <a:solidFill>
                  <a:schemeClr val="tx1">
                    <a:lumMod val="85000"/>
                    <a:lumOff val="15000"/>
                  </a:schemeClr>
                </a:solidFill>
                <a:latin typeface="+mj-ea"/>
                <a:ea typeface="+mj-ea"/>
                <a:cs typeface="MiSans" panose="00000500000000000000" charset="-122"/>
              </a:rPr>
              <a:t>创新</a:t>
            </a:r>
            <a:r>
              <a:rPr lang="en-US" altLang="zh-CN" sz="2400" spc="300">
                <a:solidFill>
                  <a:schemeClr val="tx1">
                    <a:lumMod val="85000"/>
                    <a:lumOff val="15000"/>
                  </a:schemeClr>
                </a:solidFill>
                <a:latin typeface="+mj-ea"/>
                <a:ea typeface="+mj-ea"/>
                <a:cs typeface="MiSans" panose="00000500000000000000" charset="-122"/>
              </a:rPr>
              <a:t>性</a:t>
            </a:r>
            <a:endParaRPr lang="en-US" altLang="zh-CN" sz="2400" spc="300">
              <a:solidFill>
                <a:schemeClr val="tx1">
                  <a:lumMod val="85000"/>
                  <a:lumOff val="15000"/>
                </a:schemeClr>
              </a:solidFill>
              <a:latin typeface="+mj-ea"/>
              <a:ea typeface="+mj-ea"/>
              <a:cs typeface="MiSans" panose="00000500000000000000" charset="-122"/>
            </a:endParaRPr>
          </a:p>
        </p:txBody>
      </p:sp>
      <p:sp>
        <p:nvSpPr>
          <p:cNvPr id="75" name="圆角矩形 32"/>
          <p:cNvSpPr/>
          <p:nvPr>
            <p:custDataLst>
              <p:tags r:id="rId18"/>
            </p:custDataLst>
          </p:nvPr>
        </p:nvSpPr>
        <p:spPr>
          <a:xfrm>
            <a:off x="4236709" y="4537932"/>
            <a:ext cx="3406774" cy="935134"/>
          </a:xfrm>
          <a:prstGeom prst="roundRect">
            <a:avLst>
              <a:gd name="adj" fmla="val 50000"/>
            </a:avLst>
          </a:prstGeom>
          <a:gradFill>
            <a:gsLst>
              <a:gs pos="0">
                <a:srgbClr val="FFFFFF"/>
              </a:gs>
              <a:gs pos="100000">
                <a:srgbClr val="FFFFF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MiSans" panose="00000500000000000000" charset="-122"/>
            </a:endParaRPr>
          </a:p>
        </p:txBody>
      </p:sp>
      <p:sp>
        <p:nvSpPr>
          <p:cNvPr id="76" name="任意多边形 34"/>
          <p:cNvSpPr/>
          <p:nvPr>
            <p:custDataLst>
              <p:tags r:id="rId19"/>
            </p:custDataLst>
          </p:nvPr>
        </p:nvSpPr>
        <p:spPr>
          <a:xfrm>
            <a:off x="4265819" y="4506389"/>
            <a:ext cx="498750" cy="998220"/>
          </a:xfrm>
          <a:custGeom>
            <a:avLst/>
            <a:gdLst>
              <a:gd name="connsiteX0" fmla="*/ 1240 w 1240"/>
              <a:gd name="connsiteY0" fmla="*/ 2480 h 2480"/>
              <a:gd name="connsiteX1" fmla="*/ 0 w 1240"/>
              <a:gd name="connsiteY1" fmla="*/ 1240 h 2480"/>
              <a:gd name="connsiteX2" fmla="*/ 1240 w 1240"/>
              <a:gd name="connsiteY2" fmla="*/ 0 h 2480"/>
            </a:gdLst>
            <a:ahLst/>
            <a:cxnLst>
              <a:cxn ang="0">
                <a:pos x="connsiteX0" y="connsiteY0"/>
              </a:cxn>
              <a:cxn ang="0">
                <a:pos x="connsiteX1" y="connsiteY1"/>
              </a:cxn>
              <a:cxn ang="0">
                <a:pos x="connsiteX2" y="connsiteY2"/>
              </a:cxn>
            </a:cxnLst>
            <a:rect l="l" t="t" r="r" b="b"/>
            <a:pathLst>
              <a:path w="1240" h="2480">
                <a:moveTo>
                  <a:pt x="1240" y="2480"/>
                </a:moveTo>
                <a:cubicBezTo>
                  <a:pt x="555" y="2480"/>
                  <a:pt x="0" y="1925"/>
                  <a:pt x="0" y="1240"/>
                </a:cubicBezTo>
                <a:cubicBezTo>
                  <a:pt x="0" y="555"/>
                  <a:pt x="555" y="0"/>
                  <a:pt x="1240" y="0"/>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cs typeface="MiSans" panose="00000500000000000000" charset="-122"/>
            </a:endParaRPr>
          </a:p>
        </p:txBody>
      </p:sp>
      <p:sp>
        <p:nvSpPr>
          <p:cNvPr id="77" name="序号"/>
          <p:cNvSpPr txBox="1"/>
          <p:nvPr>
            <p:custDataLst>
              <p:tags r:id="rId20"/>
            </p:custDataLst>
          </p:nvPr>
        </p:nvSpPr>
        <p:spPr>
          <a:xfrm>
            <a:off x="4515194" y="4716762"/>
            <a:ext cx="764405" cy="593151"/>
          </a:xfrm>
          <a:prstGeom prst="rect">
            <a:avLst/>
          </a:prstGeom>
          <a:noFill/>
        </p:spPr>
        <p:txBody>
          <a:bodyPr wrap="square" lIns="0" tIns="0" rIns="0" bIns="0" rtlCol="0" anchor="ctr">
            <a:normAutofit/>
          </a:bodyPr>
          <a:lstStyle/>
          <a:p>
            <a:r>
              <a:rPr lang="en-US" sz="3200" dirty="0">
                <a:solidFill>
                  <a:schemeClr val="accent1"/>
                </a:solidFill>
                <a:latin typeface="+mj-ea"/>
                <a:ea typeface="+mj-ea"/>
                <a:cs typeface="MiSans" panose="00000500000000000000" charset="-122"/>
              </a:rPr>
              <a:t>05.</a:t>
            </a:r>
            <a:endParaRPr lang="en-US" sz="3200" dirty="0">
              <a:solidFill>
                <a:schemeClr val="accent1"/>
              </a:solidFill>
              <a:latin typeface="+mj-ea"/>
              <a:ea typeface="+mj-ea"/>
              <a:cs typeface="MiSans" panose="00000500000000000000" charset="-122"/>
            </a:endParaRPr>
          </a:p>
        </p:txBody>
      </p:sp>
      <p:sp>
        <p:nvSpPr>
          <p:cNvPr id="78" name="标题"/>
          <p:cNvSpPr txBox="1"/>
          <p:nvPr>
            <p:custDataLst>
              <p:tags r:id="rId21"/>
            </p:custDataLst>
          </p:nvPr>
        </p:nvSpPr>
        <p:spPr>
          <a:xfrm>
            <a:off x="5312355" y="4534757"/>
            <a:ext cx="2331129" cy="935134"/>
          </a:xfrm>
          <a:prstGeom prst="rect">
            <a:avLst/>
          </a:prstGeom>
          <a:noFill/>
        </p:spPr>
        <p:txBody>
          <a:bodyPr wrap="square" lIns="0" tIns="0" rIns="0" bIns="0" rtlCol="0" anchor="ctr">
            <a:normAutofit/>
          </a:bodyPr>
          <a:lstStyle/>
          <a:p>
            <a:pPr marL="0" indent="0" algn="l">
              <a:lnSpc>
                <a:spcPct val="100000"/>
              </a:lnSpc>
              <a:spcBef>
                <a:spcPts val="0"/>
              </a:spcBef>
              <a:spcAft>
                <a:spcPts val="0"/>
              </a:spcAft>
              <a:buSzPct val="100000"/>
            </a:pPr>
            <a:r>
              <a:rPr lang="zh-CN" altLang="en-US" sz="2400" spc="300">
                <a:solidFill>
                  <a:schemeClr val="tx1">
                    <a:lumMod val="85000"/>
                    <a:lumOff val="15000"/>
                  </a:schemeClr>
                </a:solidFill>
                <a:latin typeface="+mj-ea"/>
                <a:ea typeface="+mj-ea"/>
                <a:cs typeface="MiSans" panose="00000500000000000000" charset="-122"/>
              </a:rPr>
              <a:t>公平</a:t>
            </a:r>
            <a:r>
              <a:rPr lang="en-US" altLang="zh-CN" sz="2400" spc="300">
                <a:solidFill>
                  <a:schemeClr val="tx1">
                    <a:lumMod val="85000"/>
                    <a:lumOff val="15000"/>
                  </a:schemeClr>
                </a:solidFill>
                <a:latin typeface="+mj-ea"/>
                <a:ea typeface="+mj-ea"/>
                <a:cs typeface="MiSans" panose="00000500000000000000" charset="-122"/>
              </a:rPr>
              <a:t>性</a:t>
            </a:r>
            <a:endParaRPr lang="en-US" altLang="zh-CN" sz="2400" spc="300">
              <a:solidFill>
                <a:schemeClr val="tx1">
                  <a:lumMod val="85000"/>
                  <a:lumOff val="15000"/>
                </a:schemeClr>
              </a:solidFill>
              <a:latin typeface="+mj-ea"/>
              <a:ea typeface="+mj-ea"/>
              <a:cs typeface="MiSans" panose="00000500000000000000" charset="-122"/>
            </a:endParaRPr>
          </a:p>
        </p:txBody>
      </p:sp>
      <p:sp>
        <p:nvSpPr>
          <p:cNvPr id="82" name="序号"/>
          <p:cNvSpPr txBox="1"/>
          <p:nvPr>
            <p:custDataLst>
              <p:tags r:id="rId22"/>
            </p:custDataLst>
          </p:nvPr>
        </p:nvSpPr>
        <p:spPr>
          <a:xfrm>
            <a:off x="8183578" y="4716762"/>
            <a:ext cx="764405" cy="593151"/>
          </a:xfrm>
          <a:prstGeom prst="rect">
            <a:avLst/>
          </a:prstGeom>
          <a:noFill/>
        </p:spPr>
        <p:txBody>
          <a:bodyPr wrap="square" lIns="0" tIns="0" rIns="0" bIns="0" rtlCol="0" anchor="ctr">
            <a:normAutofit/>
          </a:bodyPr>
          <a:lstStyle/>
          <a:p>
            <a:endParaRPr lang="en-US" sz="3200" dirty="0">
              <a:solidFill>
                <a:schemeClr val="accent1"/>
              </a:solidFill>
              <a:latin typeface="+mj-ea"/>
              <a:ea typeface="+mj-ea"/>
              <a:cs typeface="MiSans" panose="00000500000000000000" charset="-122"/>
            </a:endParaRPr>
          </a:p>
        </p:txBody>
      </p:sp>
    </p:spTree>
    <p:custDataLst>
      <p:tags r:id="rId2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idx="1"/>
            <p:custDataLst>
              <p:tags r:id="rId1"/>
            </p:custDataLst>
          </p:nvPr>
        </p:nvSpPr>
        <p:spPr>
          <a:xfrm>
            <a:off x="608400" y="510610"/>
            <a:ext cx="10969200" cy="705600"/>
          </a:xfrm>
        </p:spPr>
        <p:txBody>
          <a:bodyPr>
            <a:normAutofit/>
          </a:bodyPr>
          <a:lstStyle/>
          <a:p>
            <a:r>
              <a:rPr lang="en-US" altLang="zh-CN" b="1" spc="-5">
                <a:latin typeface="微软雅黑" panose="020B0503020204020204" charset="-122"/>
                <a:cs typeface="微软雅黑" panose="020B0503020204020204" charset="-122"/>
                <a:sym typeface="+mn-ea"/>
              </a:rPr>
              <a:t>01 </a:t>
            </a:r>
            <a:r>
              <a:rPr b="1" spc="-5">
                <a:latin typeface="微软雅黑" panose="020B0503020204020204" charset="-122"/>
                <a:cs typeface="微软雅黑" panose="020B0503020204020204" charset="-122"/>
                <a:sym typeface="+mn-ea"/>
              </a:rPr>
              <a:t>药品基本信息</a:t>
            </a:r>
            <a:endParaRPr lang="zh-CN" altLang="en-US"/>
          </a:p>
        </p:txBody>
      </p:sp>
      <p:graphicFrame>
        <p:nvGraphicFramePr>
          <p:cNvPr id="15" name="表格 14"/>
          <p:cNvGraphicFramePr/>
          <p:nvPr>
            <p:custDataLst>
              <p:tags r:id="rId2"/>
            </p:custDataLst>
          </p:nvPr>
        </p:nvGraphicFramePr>
        <p:xfrm>
          <a:off x="333375" y="1096645"/>
          <a:ext cx="11678920" cy="5299710"/>
        </p:xfrm>
        <a:graphic>
          <a:graphicData uri="http://schemas.openxmlformats.org/drawingml/2006/table">
            <a:tbl>
              <a:tblPr firstRow="1" bandRow="1">
                <a:tableStyleId>{5C22544A-7EE6-4342-B048-85BDC9FD1C3A}</a:tableStyleId>
              </a:tblPr>
              <a:tblGrid>
                <a:gridCol w="614045"/>
                <a:gridCol w="2556510"/>
                <a:gridCol w="8508365"/>
              </a:tblGrid>
              <a:tr h="335280">
                <a:tc>
                  <a:txBody>
                    <a:bodyPr/>
                    <a:lstStyle/>
                    <a:p>
                      <a:pPr algn="ctr">
                        <a:buNone/>
                      </a:pPr>
                      <a:r>
                        <a:rPr lang="zh-CN" altLang="en-US" sz="1600" b="0"/>
                        <a:t>序号</a:t>
                      </a:r>
                      <a:endParaRPr lang="zh-CN" altLang="en-US" sz="1600" b="0"/>
                    </a:p>
                  </a:txBody>
                  <a:tcPr/>
                </a:tc>
                <a:tc>
                  <a:txBody>
                    <a:bodyPr/>
                    <a:lstStyle/>
                    <a:p>
                      <a:pPr algn="l">
                        <a:buNone/>
                      </a:pPr>
                      <a:r>
                        <a:rPr lang="zh-CN" altLang="en-US" sz="1600" b="0"/>
                        <a:t>基本信息标题</a:t>
                      </a:r>
                      <a:endParaRPr lang="zh-CN" altLang="en-US" sz="1600" b="0"/>
                    </a:p>
                  </a:txBody>
                  <a:tcPr/>
                </a:tc>
                <a:tc>
                  <a:txBody>
                    <a:bodyPr/>
                    <a:lstStyle/>
                    <a:p>
                      <a:pPr algn="l">
                        <a:buNone/>
                      </a:pPr>
                      <a:r>
                        <a:rPr lang="zh-CN" altLang="en-US" sz="1600" b="0"/>
                        <a:t>产品信息</a:t>
                      </a:r>
                      <a:endParaRPr lang="zh-CN" altLang="en-US" sz="1600" b="0"/>
                    </a:p>
                  </a:txBody>
                  <a:tcPr/>
                </a:tc>
              </a:tr>
              <a:tr h="354330">
                <a:tc>
                  <a:txBody>
                    <a:bodyPr/>
                    <a:lstStyle/>
                    <a:p>
                      <a:pPr algn="ctr">
                        <a:buNone/>
                      </a:pPr>
                      <a:r>
                        <a:rPr lang="en-US" altLang="zh-CN" sz="1600" b="0">
                          <a:ea typeface="+mn-lt"/>
                        </a:rPr>
                        <a:t>1</a:t>
                      </a:r>
                      <a:endParaRPr lang="en-US" altLang="zh-CN" sz="1600" b="0">
                        <a:ea typeface="+mn-lt"/>
                      </a:endParaRPr>
                    </a:p>
                  </a:txBody>
                  <a:tcPr/>
                </a:tc>
                <a:tc>
                  <a:txBody>
                    <a:bodyPr/>
                    <a:lstStyle/>
                    <a:p>
                      <a:pPr algn="l">
                        <a:buNone/>
                      </a:pPr>
                      <a:r>
                        <a:rPr lang="zh-CN" altLang="en-US" sz="1600" b="0">
                          <a:ea typeface="+mn-lt"/>
                        </a:rPr>
                        <a:t>药品通用名</a:t>
                      </a:r>
                      <a:endParaRPr lang="zh-CN" altLang="en-US" sz="1600" b="0">
                        <a:ea typeface="+mn-lt"/>
                      </a:endParaRPr>
                    </a:p>
                  </a:txBody>
                  <a:tcPr/>
                </a:tc>
                <a:tc>
                  <a:txBody>
                    <a:bodyPr/>
                    <a:lstStyle/>
                    <a:p>
                      <a:pPr algn="l">
                        <a:buNone/>
                      </a:pPr>
                      <a:r>
                        <a:rPr lang="zh-CN" altLang="en-US" sz="1600" b="0">
                          <a:ea typeface="+mn-lt"/>
                        </a:rPr>
                        <a:t>枸橼酸西地那非片</a:t>
                      </a:r>
                      <a:endParaRPr lang="zh-CN" altLang="en-US" sz="1600" b="0">
                        <a:ea typeface="+mn-lt"/>
                      </a:endParaRPr>
                    </a:p>
                  </a:txBody>
                  <a:tcPr/>
                </a:tc>
              </a:tr>
              <a:tr h="335280">
                <a:tc>
                  <a:txBody>
                    <a:bodyPr/>
                    <a:lstStyle/>
                    <a:p>
                      <a:pPr algn="ctr">
                        <a:buNone/>
                      </a:pPr>
                      <a:r>
                        <a:rPr lang="en-US" altLang="zh-CN" sz="1600" b="0">
                          <a:ea typeface="+mn-lt"/>
                        </a:rPr>
                        <a:t>2</a:t>
                      </a:r>
                      <a:endParaRPr lang="en-US" altLang="zh-CN" sz="1600" b="0">
                        <a:ea typeface="+mn-lt"/>
                      </a:endParaRPr>
                    </a:p>
                  </a:txBody>
                  <a:tcPr/>
                </a:tc>
                <a:tc>
                  <a:txBody>
                    <a:bodyPr/>
                    <a:lstStyle/>
                    <a:p>
                      <a:pPr algn="l">
                        <a:buNone/>
                      </a:pPr>
                      <a:r>
                        <a:rPr lang="zh-CN" altLang="en-US" sz="1600" b="0">
                          <a:ea typeface="+mn-lt"/>
                        </a:rPr>
                        <a:t>注册规格</a:t>
                      </a:r>
                      <a:endParaRPr lang="zh-CN" altLang="en-US" sz="1600" b="0">
                        <a:ea typeface="+mn-lt"/>
                      </a:endParaRPr>
                    </a:p>
                  </a:txBody>
                  <a:tcPr/>
                </a:tc>
                <a:tc>
                  <a:txBody>
                    <a:bodyPr/>
                    <a:lstStyle/>
                    <a:p>
                      <a:pPr algn="l">
                        <a:buNone/>
                      </a:pPr>
                      <a:r>
                        <a:rPr lang="en-US" altLang="zh-CN" sz="1600" b="0">
                          <a:ea typeface="+mn-lt"/>
                          <a:cs typeface="+mn-lt"/>
                        </a:rPr>
                        <a:t>20mg（以C22H30N6O4S计</a:t>
                      </a:r>
                      <a:r>
                        <a:rPr lang="zh-CN" altLang="en-US" sz="1600" b="0">
                          <a:ea typeface="+mn-lt"/>
                          <a:cs typeface="+mn-lt"/>
                        </a:rPr>
                        <a:t>）</a:t>
                      </a:r>
                      <a:endParaRPr lang="zh-CN" altLang="en-US" sz="1600" b="0">
                        <a:ea typeface="+mn-lt"/>
                        <a:cs typeface="+mn-lt"/>
                      </a:endParaRPr>
                    </a:p>
                  </a:txBody>
                  <a:tcPr/>
                </a:tc>
              </a:tr>
              <a:tr h="386715">
                <a:tc>
                  <a:txBody>
                    <a:bodyPr/>
                    <a:lstStyle/>
                    <a:p>
                      <a:pPr algn="ctr">
                        <a:buNone/>
                      </a:pPr>
                      <a:r>
                        <a:rPr lang="en-US" altLang="zh-CN" sz="1600" b="0">
                          <a:ea typeface="+mn-lt"/>
                        </a:rPr>
                        <a:t>3</a:t>
                      </a:r>
                      <a:endParaRPr lang="en-US" altLang="zh-CN" sz="1600" b="0">
                        <a:ea typeface="+mn-lt"/>
                      </a:endParaRPr>
                    </a:p>
                  </a:txBody>
                  <a:tcPr/>
                </a:tc>
                <a:tc>
                  <a:txBody>
                    <a:bodyPr/>
                    <a:lstStyle/>
                    <a:p>
                      <a:pPr algn="l">
                        <a:buNone/>
                      </a:pPr>
                      <a:r>
                        <a:rPr lang="zh-CN" altLang="en-US" sz="1600" b="0">
                          <a:ea typeface="+mn-lt"/>
                        </a:rPr>
                        <a:t>中国大陆首次上市时间</a:t>
                      </a:r>
                      <a:endParaRPr lang="zh-CN" altLang="en-US" sz="1600" b="0">
                        <a:ea typeface="+mn-lt"/>
                      </a:endParaRPr>
                    </a:p>
                  </a:txBody>
                  <a:tcPr/>
                </a:tc>
                <a:tc>
                  <a:txBody>
                    <a:bodyPr/>
                    <a:lstStyle/>
                    <a:p>
                      <a:pPr algn="l">
                        <a:buNone/>
                      </a:pPr>
                      <a:r>
                        <a:rPr lang="en-US" altLang="zh-CN" sz="1600" b="0" dirty="0">
                          <a:ea typeface="+mn-lt"/>
                          <a:cs typeface="+mn-lt"/>
                        </a:rPr>
                        <a:t>2020</a:t>
                      </a:r>
                      <a:r>
                        <a:rPr lang="zh-CN" altLang="en-US" sz="1600" b="0" dirty="0">
                          <a:ea typeface="+mn-lt"/>
                          <a:cs typeface="+mn-lt"/>
                        </a:rPr>
                        <a:t>年</a:t>
                      </a:r>
                      <a:r>
                        <a:rPr lang="en-US" altLang="zh-CN" sz="1600" b="0" dirty="0">
                          <a:ea typeface="+mn-lt"/>
                          <a:cs typeface="+mn-lt"/>
                        </a:rPr>
                        <a:t>2</a:t>
                      </a:r>
                      <a:r>
                        <a:rPr lang="zh-CN" altLang="en-US" sz="1600" b="0" dirty="0">
                          <a:ea typeface="+mn-lt"/>
                          <a:cs typeface="+mn-lt"/>
                        </a:rPr>
                        <a:t>月</a:t>
                      </a:r>
                      <a:r>
                        <a:rPr lang="en-US" altLang="zh-CN" sz="1600" b="0" dirty="0">
                          <a:ea typeface="+mn-lt"/>
                          <a:cs typeface="+mn-lt"/>
                        </a:rPr>
                        <a:t>5</a:t>
                      </a:r>
                      <a:r>
                        <a:rPr lang="zh-CN" altLang="en-US" sz="1600" b="0" dirty="0">
                          <a:ea typeface="+mn-lt"/>
                          <a:cs typeface="+mn-lt"/>
                        </a:rPr>
                        <a:t>日（辉瑞）；</a:t>
                      </a:r>
                      <a:r>
                        <a:rPr lang="en-US" altLang="zh-CN" sz="1600" b="0" dirty="0">
                          <a:ea typeface="+mn-lt"/>
                          <a:cs typeface="+mn-lt"/>
                        </a:rPr>
                        <a:t>2021</a:t>
                      </a:r>
                      <a:r>
                        <a:rPr lang="zh-CN" altLang="en-US" sz="1600" b="0" dirty="0">
                          <a:ea typeface="+mn-lt"/>
                          <a:cs typeface="+mn-lt"/>
                        </a:rPr>
                        <a:t>年</a:t>
                      </a:r>
                      <a:r>
                        <a:rPr lang="en-US" altLang="zh-CN" sz="1600" b="0" dirty="0">
                          <a:ea typeface="+mn-lt"/>
                          <a:cs typeface="+mn-lt"/>
                        </a:rPr>
                        <a:t>3</a:t>
                      </a:r>
                      <a:r>
                        <a:rPr lang="zh-CN" altLang="en-US" sz="1600" b="0" dirty="0">
                          <a:ea typeface="+mn-lt"/>
                          <a:cs typeface="+mn-lt"/>
                        </a:rPr>
                        <a:t>月</a:t>
                      </a:r>
                      <a:r>
                        <a:rPr lang="en-US" altLang="zh-CN" sz="1600" b="0" dirty="0">
                          <a:ea typeface="+mn-lt"/>
                          <a:cs typeface="+mn-lt"/>
                        </a:rPr>
                        <a:t>2</a:t>
                      </a:r>
                      <a:r>
                        <a:rPr lang="zh-CN" altLang="en-US" sz="1600" b="0" dirty="0">
                          <a:ea typeface="+mn-lt"/>
                          <a:cs typeface="+mn-lt"/>
                        </a:rPr>
                        <a:t>日（我司获批）</a:t>
                      </a:r>
                      <a:endParaRPr lang="zh-CN" altLang="en-US" sz="1600" b="0" dirty="0">
                        <a:ea typeface="+mn-lt"/>
                        <a:cs typeface="+mn-lt"/>
                      </a:endParaRPr>
                    </a:p>
                  </a:txBody>
                  <a:tcPr/>
                </a:tc>
              </a:tr>
              <a:tr h="636905">
                <a:tc>
                  <a:txBody>
                    <a:bodyPr/>
                    <a:lstStyle/>
                    <a:p>
                      <a:pPr algn="ctr">
                        <a:buNone/>
                      </a:pPr>
                      <a:r>
                        <a:rPr lang="en-US" altLang="zh-CN" sz="1600" b="0">
                          <a:ea typeface="+mn-lt"/>
                        </a:rPr>
                        <a:t>4</a:t>
                      </a:r>
                      <a:endParaRPr lang="en-US" altLang="zh-CN" sz="1600" b="0">
                        <a:ea typeface="+mn-lt"/>
                      </a:endParaRPr>
                    </a:p>
                  </a:txBody>
                  <a:tcPr/>
                </a:tc>
                <a:tc>
                  <a:txBody>
                    <a:bodyPr/>
                    <a:lstStyle/>
                    <a:p>
                      <a:pPr algn="l">
                        <a:buNone/>
                      </a:pPr>
                      <a:r>
                        <a:rPr lang="zh-CN" altLang="en-US" sz="1600" b="0">
                          <a:ea typeface="+mn-lt"/>
                        </a:rPr>
                        <a:t>目前大陆地区同通用名药品上市情况</a:t>
                      </a:r>
                      <a:endParaRPr lang="zh-CN" altLang="en-US" sz="1600" b="0">
                        <a:ea typeface="+mn-lt"/>
                      </a:endParaRPr>
                    </a:p>
                  </a:txBody>
                  <a:tcPr/>
                </a:tc>
                <a:tc>
                  <a:txBody>
                    <a:bodyPr/>
                    <a:lstStyle/>
                    <a:p>
                      <a:pPr algn="l">
                        <a:buNone/>
                      </a:pPr>
                      <a:r>
                        <a:rPr sz="1600" b="0">
                          <a:ea typeface="+mn-lt"/>
                          <a:cs typeface="+mn-lt"/>
                          <a:sym typeface="+mn-ea"/>
                        </a:rPr>
                        <a:t>国产+进口药品共20个药品上市持有人37个批文。</a:t>
                      </a:r>
                      <a:endParaRPr sz="1600" b="0">
                        <a:ea typeface="+mn-lt"/>
                        <a:cs typeface="+mn-lt"/>
                        <a:sym typeface="+mn-ea"/>
                      </a:endParaRPr>
                    </a:p>
                    <a:p>
                      <a:pPr algn="l">
                        <a:buNone/>
                      </a:pPr>
                      <a:r>
                        <a:rPr sz="1600" b="0">
                          <a:ea typeface="+mn-lt"/>
                          <a:cs typeface="+mn-lt"/>
                          <a:sym typeface="+mn-ea"/>
                        </a:rPr>
                        <a:t>其中注册规格同为20mg、获批适应症同为成人PAH的批文数量：原研药1个（Upjohn EESV）、仿制药3个（亚邦、朗圣、齐鲁）</a:t>
                      </a:r>
                      <a:endParaRPr sz="1600" b="0">
                        <a:ea typeface="+mn-lt"/>
                        <a:cs typeface="+mn-lt"/>
                        <a:sym typeface="+mn-ea"/>
                      </a:endParaRPr>
                    </a:p>
                  </a:txBody>
                  <a:tcPr/>
                </a:tc>
              </a:tr>
              <a:tr h="462915">
                <a:tc>
                  <a:txBody>
                    <a:bodyPr/>
                    <a:lstStyle/>
                    <a:p>
                      <a:pPr algn="ctr">
                        <a:buNone/>
                      </a:pPr>
                      <a:r>
                        <a:rPr lang="en-US" altLang="zh-CN" sz="1600" b="0">
                          <a:ea typeface="+mn-lt"/>
                        </a:rPr>
                        <a:t>5</a:t>
                      </a:r>
                      <a:endParaRPr lang="en-US" altLang="zh-CN" sz="1600" b="0">
                        <a:ea typeface="+mn-lt"/>
                      </a:endParaRPr>
                    </a:p>
                  </a:txBody>
                  <a:tcPr/>
                </a:tc>
                <a:tc>
                  <a:txBody>
                    <a:bodyPr/>
                    <a:lstStyle/>
                    <a:p>
                      <a:pPr algn="l">
                        <a:buNone/>
                      </a:pPr>
                      <a:r>
                        <a:rPr lang="zh-CN" altLang="en-US" sz="1600" b="0">
                          <a:ea typeface="+mn-lt"/>
                          <a:cs typeface="+mn-lt"/>
                        </a:rPr>
                        <a:t>全球首个上市国家</a:t>
                      </a:r>
                      <a:r>
                        <a:rPr lang="en-US" altLang="zh-CN" sz="1600" b="0">
                          <a:ea typeface="+mn-lt"/>
                          <a:cs typeface="+mn-lt"/>
                        </a:rPr>
                        <a:t>/</a:t>
                      </a:r>
                      <a:r>
                        <a:rPr lang="zh-CN" altLang="en-US" sz="1600" b="0">
                          <a:ea typeface="+mn-lt"/>
                          <a:cs typeface="+mn-lt"/>
                        </a:rPr>
                        <a:t>地区及上市时间</a:t>
                      </a:r>
                      <a:endParaRPr lang="zh-CN" altLang="en-US" sz="1600" b="0">
                        <a:ea typeface="+mn-lt"/>
                        <a:cs typeface="+mn-lt"/>
                      </a:endParaRPr>
                    </a:p>
                  </a:txBody>
                  <a:tcPr/>
                </a:tc>
                <a:tc>
                  <a:txBody>
                    <a:bodyPr/>
                    <a:lstStyle/>
                    <a:p>
                      <a:pPr algn="l">
                        <a:buNone/>
                      </a:pPr>
                      <a:r>
                        <a:rPr lang="zh-CN" altLang="en-US" sz="1600" b="0">
                          <a:ea typeface="+mn-lt"/>
                          <a:cs typeface="+mn-lt"/>
                        </a:rPr>
                        <a:t>美国</a:t>
                      </a:r>
                      <a:r>
                        <a:rPr lang="en-US" altLang="zh-CN" sz="1600" b="0">
                          <a:ea typeface="+mn-lt"/>
                          <a:cs typeface="+mn-lt"/>
                        </a:rPr>
                        <a:t>2005</a:t>
                      </a:r>
                      <a:r>
                        <a:rPr lang="zh-CN" altLang="en-US" sz="1600" b="0">
                          <a:ea typeface="+mn-lt"/>
                          <a:cs typeface="+mn-lt"/>
                        </a:rPr>
                        <a:t>年</a:t>
                      </a:r>
                      <a:r>
                        <a:rPr lang="en-US" altLang="zh-CN" sz="1600" b="0">
                          <a:ea typeface="+mn-lt"/>
                          <a:cs typeface="+mn-lt"/>
                        </a:rPr>
                        <a:t>6</a:t>
                      </a:r>
                      <a:r>
                        <a:rPr lang="zh-CN" altLang="en-US" sz="1600" b="0">
                          <a:ea typeface="+mn-lt"/>
                          <a:cs typeface="+mn-lt"/>
                        </a:rPr>
                        <a:t>月</a:t>
                      </a:r>
                      <a:endParaRPr lang="zh-CN" altLang="en-US" sz="1600" b="0">
                        <a:ea typeface="+mn-lt"/>
                        <a:cs typeface="+mn-lt"/>
                      </a:endParaRPr>
                    </a:p>
                  </a:txBody>
                  <a:tcPr/>
                </a:tc>
              </a:tr>
              <a:tr h="332740">
                <a:tc>
                  <a:txBody>
                    <a:bodyPr/>
                    <a:lstStyle/>
                    <a:p>
                      <a:pPr algn="ctr">
                        <a:buNone/>
                      </a:pPr>
                      <a:r>
                        <a:rPr lang="en-US" altLang="zh-CN" sz="1600" b="0">
                          <a:ea typeface="+mn-lt"/>
                        </a:rPr>
                        <a:t>6</a:t>
                      </a:r>
                      <a:endParaRPr lang="en-US" altLang="zh-CN" sz="1600" b="0">
                        <a:ea typeface="+mn-lt"/>
                      </a:endParaRPr>
                    </a:p>
                  </a:txBody>
                  <a:tcPr/>
                </a:tc>
                <a:tc>
                  <a:txBody>
                    <a:bodyPr/>
                    <a:lstStyle/>
                    <a:p>
                      <a:pPr algn="l">
                        <a:buNone/>
                      </a:pPr>
                      <a:r>
                        <a:rPr lang="zh-CN" altLang="en-US" sz="1600" b="0">
                          <a:ea typeface="+mn-lt"/>
                          <a:cs typeface="+mn-lt"/>
                        </a:rPr>
                        <a:t>是否为</a:t>
                      </a:r>
                      <a:r>
                        <a:rPr lang="en-US" altLang="zh-CN" sz="1600" b="0">
                          <a:ea typeface="+mn-lt"/>
                          <a:cs typeface="+mn-lt"/>
                        </a:rPr>
                        <a:t>OTC</a:t>
                      </a:r>
                      <a:r>
                        <a:rPr lang="zh-CN" altLang="en-US" sz="1600" b="0">
                          <a:ea typeface="+mn-lt"/>
                          <a:cs typeface="+mn-lt"/>
                        </a:rPr>
                        <a:t>药品</a:t>
                      </a:r>
                      <a:endParaRPr lang="zh-CN" altLang="en-US" sz="1600" b="0">
                        <a:ea typeface="+mn-lt"/>
                        <a:cs typeface="+mn-lt"/>
                      </a:endParaRPr>
                    </a:p>
                  </a:txBody>
                  <a:tcPr/>
                </a:tc>
                <a:tc>
                  <a:txBody>
                    <a:bodyPr/>
                    <a:lstStyle/>
                    <a:p>
                      <a:pPr algn="l">
                        <a:buNone/>
                      </a:pPr>
                      <a:r>
                        <a:rPr lang="zh-CN" altLang="en-US" sz="1600" b="0">
                          <a:ea typeface="+mn-lt"/>
                        </a:rPr>
                        <a:t>否</a:t>
                      </a:r>
                      <a:endParaRPr lang="zh-CN" altLang="en-US" sz="1600" b="0">
                        <a:ea typeface="+mn-lt"/>
                      </a:endParaRPr>
                    </a:p>
                  </a:txBody>
                  <a:tcPr/>
                </a:tc>
              </a:tr>
              <a:tr h="636905">
                <a:tc>
                  <a:txBody>
                    <a:bodyPr/>
                    <a:lstStyle/>
                    <a:p>
                      <a:pPr algn="ctr">
                        <a:buNone/>
                      </a:pPr>
                      <a:r>
                        <a:rPr lang="en-US" altLang="zh-CN" sz="1600" b="0">
                          <a:ea typeface="+mn-lt"/>
                        </a:rPr>
                        <a:t>7</a:t>
                      </a:r>
                      <a:endParaRPr lang="en-US" altLang="zh-CN" sz="1600" b="0">
                        <a:ea typeface="+mn-lt"/>
                      </a:endParaRPr>
                    </a:p>
                  </a:txBody>
                  <a:tcPr/>
                </a:tc>
                <a:tc>
                  <a:txBody>
                    <a:bodyPr/>
                    <a:lstStyle/>
                    <a:p>
                      <a:pPr algn="l">
                        <a:buNone/>
                      </a:pPr>
                      <a:r>
                        <a:rPr lang="zh-CN" altLang="en-US" sz="1600" dirty="0">
                          <a:solidFill>
                            <a:schemeClr val="tx1"/>
                          </a:solidFill>
                          <a:ea typeface="+mn-lt"/>
                          <a:sym typeface="+mn-ea"/>
                        </a:rPr>
                        <a:t>适应症</a:t>
                      </a:r>
                      <a:endParaRPr lang="zh-CN" altLang="en-US" sz="1600" b="0" dirty="0">
                        <a:solidFill>
                          <a:schemeClr val="tx1"/>
                        </a:solidFill>
                        <a:ea typeface="+mn-lt"/>
                        <a:sym typeface="+mn-ea"/>
                      </a:endParaRPr>
                    </a:p>
                  </a:txBody>
                  <a:tcPr/>
                </a:tc>
                <a:tc>
                  <a:txBody>
                    <a:bodyPr/>
                    <a:lstStyle/>
                    <a:p>
                      <a:pPr>
                        <a:buNone/>
                      </a:pPr>
                      <a:r>
                        <a:rPr lang="zh-CN" altLang="en-US" sz="1600" b="0">
                          <a:ea typeface="+mn-lt"/>
                          <a:cs typeface="+mn-lt"/>
                        </a:rPr>
                        <a:t>本品适用于治疗成人肺动脉高压（PAH，WHO第1组），以改善运动能力和延缓临床恶化。已在依前列醇治疗基础上加用本品的临床研究中证明了临床恶化的延缓效应。</a:t>
                      </a:r>
                      <a:endParaRPr lang="zh-CN" altLang="en-US" sz="1600" b="0">
                        <a:ea typeface="+mn-lt"/>
                        <a:cs typeface="+mn-lt"/>
                      </a:endParaRPr>
                    </a:p>
                    <a:p>
                      <a:pPr>
                        <a:buNone/>
                      </a:pPr>
                      <a:r>
                        <a:rPr lang="zh-CN" altLang="en-US" sz="1600" b="0">
                          <a:ea typeface="+mn-lt"/>
                          <a:cs typeface="+mn-lt"/>
                        </a:rPr>
                        <a:t>证明有效性的研究主要纳入的患者为WHO功能分级II-III级的特发性PAH (71%)、与结缔组织病相关的PAH (25%)。</a:t>
                      </a:r>
                      <a:endParaRPr lang="zh-CN" altLang="en-US" sz="1600" b="0">
                        <a:ea typeface="+mn-lt"/>
                        <a:cs typeface="+mn-lt"/>
                      </a:endParaRPr>
                    </a:p>
                  </a:txBody>
                  <a:tcPr/>
                </a:tc>
              </a:tr>
              <a:tr h="0">
                <a:tc>
                  <a:txBody>
                    <a:bodyPr/>
                    <a:lstStyle/>
                    <a:p>
                      <a:pPr algn="ctr">
                        <a:buNone/>
                      </a:pPr>
                      <a:r>
                        <a:rPr lang="en-US" altLang="zh-CN" sz="1600" b="0">
                          <a:ea typeface="+mn-lt"/>
                        </a:rPr>
                        <a:t>8</a:t>
                      </a:r>
                      <a:endParaRPr lang="en-US" altLang="zh-CN" sz="1600" b="0">
                        <a:ea typeface="+mn-lt"/>
                      </a:endParaRPr>
                    </a:p>
                  </a:txBody>
                  <a:tcPr/>
                </a:tc>
                <a:tc>
                  <a:txBody>
                    <a:bodyPr/>
                    <a:lstStyle/>
                    <a:p>
                      <a:pPr algn="l">
                        <a:buNone/>
                      </a:pPr>
                      <a:r>
                        <a:rPr lang="zh-CN" altLang="en-US" sz="1600" b="0" dirty="0">
                          <a:solidFill>
                            <a:schemeClr val="tx1"/>
                          </a:solidFill>
                          <a:ea typeface="+mn-lt"/>
                          <a:sym typeface="+mn-ea"/>
                        </a:rPr>
                        <a:t>弥补未满足的治疗需求情况</a:t>
                      </a:r>
                      <a:endParaRPr lang="zh-CN" altLang="en-US" sz="1600" b="0" dirty="0">
                        <a:solidFill>
                          <a:schemeClr val="tx1"/>
                        </a:solidFill>
                        <a:ea typeface="+mn-lt"/>
                        <a:sym typeface="+mn-ea"/>
                      </a:endParaRPr>
                    </a:p>
                  </a:txBody>
                  <a:tcPr/>
                </a:tc>
                <a:tc>
                  <a:txBody>
                    <a:bodyPr/>
                    <a:lstStyle/>
                    <a:p>
                      <a:pPr marL="0" marR="0" lvl="0" indent="0" algn="l" defTabSz="914400" rtl="0" eaLnBrk="1" fontAlgn="auto" latinLnBrk="0" hangingPunct="1">
                        <a:lnSpc>
                          <a:spcPct val="90000"/>
                        </a:lnSpc>
                        <a:spcBef>
                          <a:spcPts val="0"/>
                        </a:spcBef>
                        <a:spcAft>
                          <a:spcPts val="0"/>
                        </a:spcAft>
                        <a:buClrTx/>
                        <a:buSzTx/>
                        <a:buFontTx/>
                        <a:buNone/>
                        <a:defRPr/>
                      </a:pPr>
                      <a:r>
                        <a:rPr lang="en-US" altLang="zh-CN" sz="1600" b="0" dirty="0">
                          <a:ea typeface="+mn-lt"/>
                          <a:sym typeface="+mn-ea"/>
                        </a:rPr>
                        <a:t>《</a:t>
                      </a:r>
                      <a:r>
                        <a:rPr lang="zh-CN" altLang="en-US" sz="1600" b="0" dirty="0">
                          <a:ea typeface="+mn-lt"/>
                          <a:sym typeface="+mn-ea"/>
                        </a:rPr>
                        <a:t>中国肺高血压诊断和治疗指南（</a:t>
                      </a:r>
                      <a:r>
                        <a:rPr lang="en-US" altLang="zh-CN" sz="1600" b="0" dirty="0">
                          <a:ea typeface="+mn-lt"/>
                          <a:sym typeface="+mn-ea"/>
                        </a:rPr>
                        <a:t>2021</a:t>
                      </a:r>
                      <a:r>
                        <a:rPr lang="zh-CN" altLang="en-US" sz="1600" b="0" dirty="0">
                          <a:ea typeface="+mn-lt"/>
                          <a:sym typeface="+mn-ea"/>
                        </a:rPr>
                        <a:t>年版）</a:t>
                      </a:r>
                      <a:r>
                        <a:rPr lang="en-US" altLang="zh-CN" sz="1600" b="0" dirty="0">
                          <a:ea typeface="+mn-lt"/>
                          <a:sym typeface="+mn-ea"/>
                        </a:rPr>
                        <a:t>》</a:t>
                      </a:r>
                      <a:r>
                        <a:rPr lang="zh-CN" altLang="en-US" sz="1600" b="0" dirty="0">
                          <a:ea typeface="+mn-lt"/>
                          <a:sym typeface="+mn-ea"/>
                        </a:rPr>
                        <a:t>和</a:t>
                      </a:r>
                      <a:r>
                        <a:rPr lang="en-US" altLang="zh-CN" sz="1600" b="0" dirty="0">
                          <a:ea typeface="+mn-lt"/>
                          <a:sym typeface="+mn-ea"/>
                        </a:rPr>
                        <a:t>《</a:t>
                      </a:r>
                      <a:r>
                        <a:rPr lang="zh-CN" altLang="en-US" sz="1600" b="0" dirty="0">
                          <a:ea typeface="+mn-lt"/>
                          <a:sym typeface="+mn-ea"/>
                        </a:rPr>
                        <a:t>中国肺动脉高压诊治临床路径</a:t>
                      </a:r>
                      <a:r>
                        <a:rPr lang="en-US" altLang="zh-CN" sz="1600" b="0" dirty="0">
                          <a:ea typeface="+mn-lt"/>
                          <a:sym typeface="+mn-ea"/>
                        </a:rPr>
                        <a:t>》</a:t>
                      </a:r>
                      <a:r>
                        <a:rPr lang="zh-CN" altLang="en-US" sz="1600" b="0" dirty="0">
                          <a:ea typeface="+mn-lt"/>
                          <a:sym typeface="+mn-ea"/>
                        </a:rPr>
                        <a:t>（</a:t>
                      </a:r>
                      <a:r>
                        <a:rPr lang="en-US" altLang="zh-CN" sz="1600" b="0" dirty="0">
                          <a:ea typeface="+mn-lt"/>
                          <a:sym typeface="+mn-ea"/>
                        </a:rPr>
                        <a:t>2023</a:t>
                      </a:r>
                      <a:r>
                        <a:rPr lang="zh-CN" altLang="en-US" sz="1600" b="0" dirty="0">
                          <a:ea typeface="+mn-lt"/>
                          <a:sym typeface="+mn-ea"/>
                        </a:rPr>
                        <a:t>）中均推荐</a:t>
                      </a:r>
                      <a:r>
                        <a:rPr lang="zh-CN" altLang="en-US" sz="1600" b="0" kern="1200" dirty="0">
                          <a:solidFill>
                            <a:schemeClr val="dk1"/>
                          </a:solidFill>
                          <a:latin typeface="+mn-lt"/>
                          <a:ea typeface="+mn-lt"/>
                          <a:cs typeface="+mn-cs"/>
                        </a:rPr>
                        <a:t>低或中危状态的</a:t>
                      </a:r>
                      <a:r>
                        <a:rPr lang="en-US" altLang="zh-CN" sz="1600" b="0" kern="1200" dirty="0">
                          <a:solidFill>
                            <a:schemeClr val="dk1"/>
                          </a:solidFill>
                          <a:latin typeface="+mn-lt"/>
                          <a:ea typeface="+mn-lt"/>
                          <a:cs typeface="+mn-cs"/>
                        </a:rPr>
                        <a:t>PAH</a:t>
                      </a:r>
                      <a:r>
                        <a:rPr lang="zh-CN" altLang="en-US" sz="1600" b="0" kern="1200" dirty="0">
                          <a:solidFill>
                            <a:schemeClr val="dk1"/>
                          </a:solidFill>
                          <a:latin typeface="+mn-lt"/>
                          <a:ea typeface="+mn-lt"/>
                          <a:cs typeface="+mn-cs"/>
                        </a:rPr>
                        <a:t>患者，起始联合不同通路靶向药物治疗。西地那非是国内获批的一氧化氮通路的唯一一个</a:t>
                      </a:r>
                      <a:r>
                        <a:rPr lang="en-US" altLang="zh-CN" sz="1600" b="0" kern="1200" dirty="0">
                          <a:solidFill>
                            <a:schemeClr val="dk1"/>
                          </a:solidFill>
                          <a:latin typeface="+mn-lt"/>
                          <a:ea typeface="+mn-lt"/>
                          <a:cs typeface="+mn-cs"/>
                        </a:rPr>
                        <a:t>PDE5</a:t>
                      </a:r>
                      <a:r>
                        <a:rPr lang="zh-CN" altLang="en-US" sz="1600" b="0" kern="1200" dirty="0">
                          <a:solidFill>
                            <a:schemeClr val="dk1"/>
                          </a:solidFill>
                          <a:latin typeface="+mn-lt"/>
                          <a:ea typeface="+mn-lt"/>
                          <a:cs typeface="+mn-cs"/>
                        </a:rPr>
                        <a:t>抑制剂。</a:t>
                      </a:r>
                      <a:endParaRPr lang="zh-CN" altLang="en-US" sz="1600" b="0" kern="1200" dirty="0">
                        <a:solidFill>
                          <a:schemeClr val="dk1"/>
                        </a:solidFill>
                        <a:latin typeface="+mn-lt"/>
                        <a:ea typeface="+mn-lt"/>
                        <a:cs typeface="+mn-cs"/>
                        <a:sym typeface="+mn-ea"/>
                      </a:endParaRPr>
                    </a:p>
                  </a:txBody>
                  <a:tcPr/>
                </a:tc>
              </a:tr>
              <a:tr h="0">
                <a:tc>
                  <a:txBody>
                    <a:bodyPr/>
                    <a:p>
                      <a:pPr algn="ctr">
                        <a:buNone/>
                      </a:pPr>
                      <a:r>
                        <a:rPr lang="en-US" altLang="zh-CN" sz="1600" b="0">
                          <a:ea typeface="+mn-lt"/>
                        </a:rPr>
                        <a:t>9</a:t>
                      </a:r>
                      <a:endParaRPr lang="en-US" altLang="zh-CN" sz="1600" b="0">
                        <a:ea typeface="+mn-lt"/>
                      </a:endParaRPr>
                    </a:p>
                  </a:txBody>
                  <a:tcPr/>
                </a:tc>
                <a:tc>
                  <a:txBody>
                    <a:bodyPr/>
                    <a:p>
                      <a:pPr algn="l">
                        <a:buNone/>
                      </a:pPr>
                      <a:r>
                        <a:rPr lang="zh-CN" altLang="en-US" sz="1600" b="0">
                          <a:solidFill>
                            <a:schemeClr val="tx1"/>
                          </a:solidFill>
                          <a:ea typeface="+mn-lt"/>
                        </a:rPr>
                        <a:t>年发病患者</a:t>
                      </a:r>
                      <a:endParaRPr lang="zh-CN" altLang="en-US" sz="1600" b="0">
                        <a:solidFill>
                          <a:schemeClr val="tx1"/>
                        </a:solidFill>
                        <a:ea typeface="+mn-lt"/>
                      </a:endParaRPr>
                    </a:p>
                    <a:p>
                      <a:pPr algn="l">
                        <a:buNone/>
                      </a:pPr>
                      <a:r>
                        <a:rPr lang="zh-CN" altLang="en-US" sz="1600" b="0">
                          <a:solidFill>
                            <a:schemeClr val="tx1"/>
                          </a:solidFill>
                          <a:ea typeface="+mn-lt"/>
                        </a:rPr>
                        <a:t>总数</a:t>
                      </a:r>
                      <a:endParaRPr lang="zh-CN" altLang="en-US" sz="1600" b="0">
                        <a:solidFill>
                          <a:schemeClr val="tx1"/>
                        </a:solidFill>
                        <a:ea typeface="+mn-lt"/>
                      </a:endParaRPr>
                    </a:p>
                  </a:txBody>
                  <a:tcPr/>
                </a:tc>
                <a:tc>
                  <a:txBody>
                    <a:bodyPr/>
                    <a:p>
                      <a:pPr algn="l">
                        <a:buNone/>
                      </a:pPr>
                      <a:r>
                        <a:rPr lang="zh-CN" altLang="en-US" sz="1600" b="0" dirty="0">
                          <a:ea typeface="+mn-lt"/>
                          <a:cs typeface="+mn-lt"/>
                        </a:rPr>
                        <a:t> 成人</a:t>
                      </a:r>
                      <a:r>
                        <a:rPr lang="en-US" altLang="zh-CN" sz="1600" b="0" dirty="0">
                          <a:ea typeface="+mn-lt"/>
                          <a:cs typeface="+mn-lt"/>
                        </a:rPr>
                        <a:t>PAH </a:t>
                      </a:r>
                      <a:r>
                        <a:rPr lang="zh-CN" altLang="en-US" sz="1600" b="0" dirty="0">
                          <a:ea typeface="+mn-lt"/>
                          <a:cs typeface="+mn-lt"/>
                        </a:rPr>
                        <a:t>人群发病率约</a:t>
                      </a:r>
                      <a:r>
                        <a:rPr lang="en-US" altLang="zh-CN" sz="1600" b="0" dirty="0">
                          <a:ea typeface="+mn-lt"/>
                          <a:cs typeface="+mn-lt"/>
                        </a:rPr>
                        <a:t>2.4/</a:t>
                      </a:r>
                      <a:r>
                        <a:rPr lang="zh-CN" altLang="en-US" sz="1600" b="0" dirty="0">
                          <a:ea typeface="+mn-lt"/>
                          <a:cs typeface="+mn-lt"/>
                        </a:rPr>
                        <a:t>百万人年，患病率约</a:t>
                      </a:r>
                      <a:r>
                        <a:rPr lang="en-US" altLang="zh-CN" sz="1600" b="0" dirty="0">
                          <a:ea typeface="+mn-lt"/>
                          <a:cs typeface="+mn-lt"/>
                        </a:rPr>
                        <a:t>15/</a:t>
                      </a:r>
                      <a:r>
                        <a:rPr lang="zh-CN" altLang="en-US" sz="1600" b="0" dirty="0">
                          <a:ea typeface="+mn-lt"/>
                          <a:cs typeface="+mn-lt"/>
                        </a:rPr>
                        <a:t>百万。在欧洲，</a:t>
                      </a:r>
                      <a:r>
                        <a:rPr lang="en-US" altLang="zh-CN" sz="1600" b="0" dirty="0">
                          <a:ea typeface="+mn-lt"/>
                          <a:cs typeface="+mn-lt"/>
                        </a:rPr>
                        <a:t>PAH</a:t>
                      </a:r>
                      <a:r>
                        <a:rPr lang="zh-CN" altLang="en-US" sz="1600" b="0" dirty="0">
                          <a:ea typeface="+mn-lt"/>
                          <a:cs typeface="+mn-lt"/>
                        </a:rPr>
                        <a:t>人群发病率和患病率分别为</a:t>
                      </a:r>
                      <a:r>
                        <a:rPr lang="en-US" altLang="zh-CN" sz="1600" b="0" dirty="0">
                          <a:ea typeface="+mn-lt"/>
                          <a:cs typeface="+mn-lt"/>
                        </a:rPr>
                        <a:t>5/</a:t>
                      </a:r>
                      <a:r>
                        <a:rPr lang="zh-CN" altLang="en-US" sz="1600" b="0" dirty="0">
                          <a:ea typeface="+mn-lt"/>
                          <a:cs typeface="+mn-lt"/>
                        </a:rPr>
                        <a:t>百万人年</a:t>
                      </a:r>
                      <a:r>
                        <a:rPr lang="en-US" altLang="zh-CN" sz="1600" b="0" dirty="0">
                          <a:ea typeface="+mn-lt"/>
                          <a:cs typeface="+mn-lt"/>
                        </a:rPr>
                        <a:t>~10/</a:t>
                      </a:r>
                      <a:r>
                        <a:rPr lang="zh-CN" altLang="en-US" sz="1600" b="0" dirty="0">
                          <a:ea typeface="+mn-lt"/>
                          <a:cs typeface="+mn-lt"/>
                        </a:rPr>
                        <a:t>百万人年、</a:t>
                      </a:r>
                      <a:r>
                        <a:rPr lang="en-US" altLang="zh-CN" sz="1600" b="0" dirty="0">
                          <a:ea typeface="+mn-lt"/>
                          <a:cs typeface="+mn-lt"/>
                        </a:rPr>
                        <a:t>15/</a:t>
                      </a:r>
                      <a:r>
                        <a:rPr lang="zh-CN" altLang="en-US" sz="1600" b="0" dirty="0">
                          <a:ea typeface="+mn-lt"/>
                          <a:cs typeface="+mn-lt"/>
                        </a:rPr>
                        <a:t>百万</a:t>
                      </a:r>
                      <a:r>
                        <a:rPr lang="en-US" altLang="zh-CN" sz="1600" b="0" dirty="0">
                          <a:ea typeface="+mn-lt"/>
                          <a:cs typeface="+mn-lt"/>
                        </a:rPr>
                        <a:t>~60/</a:t>
                      </a:r>
                      <a:r>
                        <a:rPr lang="zh-CN" altLang="en-US" sz="1600" b="0" dirty="0">
                          <a:ea typeface="+mn-lt"/>
                          <a:cs typeface="+mn-lt"/>
                        </a:rPr>
                        <a:t>百万</a:t>
                      </a:r>
                      <a:endParaRPr lang="zh-CN" altLang="en-US" sz="1600" b="0" dirty="0">
                        <a:ea typeface="+mn-lt"/>
                        <a:cs typeface="+mn-lt"/>
                      </a:endParaRPr>
                    </a:p>
                  </a:txBody>
                  <a:tcPr/>
                </a:tc>
              </a:tr>
            </a:tbl>
          </a:graphicData>
        </a:graphic>
      </p:graphicFrame>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idx="1"/>
            <p:custDataLst>
              <p:tags r:id="rId1"/>
            </p:custDataLst>
          </p:nvPr>
        </p:nvSpPr>
        <p:spPr/>
        <p:txBody>
          <a:bodyPr>
            <a:normAutofit/>
          </a:bodyPr>
          <a:lstStyle/>
          <a:p>
            <a:r>
              <a:rPr lang="en-US" altLang="zh-CN" b="1" spc="-5">
                <a:latin typeface="微软雅黑" panose="020B0503020204020204" charset="-122"/>
                <a:cs typeface="微软雅黑" panose="020B0503020204020204" charset="-122"/>
                <a:sym typeface="+mn-ea"/>
              </a:rPr>
              <a:t>01 </a:t>
            </a:r>
            <a:r>
              <a:rPr b="1" spc="-5">
                <a:latin typeface="微软雅黑" panose="020B0503020204020204" charset="-122"/>
                <a:cs typeface="微软雅黑" panose="020B0503020204020204" charset="-122"/>
                <a:sym typeface="+mn-ea"/>
              </a:rPr>
              <a:t>药品基本信息</a:t>
            </a:r>
            <a:endParaRPr lang="zh-CN" altLang="en-US"/>
          </a:p>
        </p:txBody>
      </p:sp>
      <p:graphicFrame>
        <p:nvGraphicFramePr>
          <p:cNvPr id="17" name="表格 16"/>
          <p:cNvGraphicFramePr/>
          <p:nvPr>
            <p:custDataLst>
              <p:tags r:id="rId2"/>
            </p:custDataLst>
          </p:nvPr>
        </p:nvGraphicFramePr>
        <p:xfrm>
          <a:off x="205740" y="1170940"/>
          <a:ext cx="11936095" cy="5335905"/>
        </p:xfrm>
        <a:graphic>
          <a:graphicData uri="http://schemas.openxmlformats.org/drawingml/2006/table">
            <a:tbl>
              <a:tblPr firstRow="1" bandRow="1">
                <a:tableStyleId>{5C22544A-7EE6-4342-B048-85BDC9FD1C3A}</a:tableStyleId>
              </a:tblPr>
              <a:tblGrid>
                <a:gridCol w="596265"/>
                <a:gridCol w="1444625"/>
                <a:gridCol w="9895205"/>
              </a:tblGrid>
              <a:tr h="346075">
                <a:tc>
                  <a:txBody>
                    <a:bodyPr/>
                    <a:lstStyle/>
                    <a:p>
                      <a:pPr algn="ctr">
                        <a:buNone/>
                      </a:pPr>
                      <a:r>
                        <a:rPr lang="zh-CN" altLang="en-US" sz="1600" b="0"/>
                        <a:t>序号</a:t>
                      </a:r>
                      <a:endParaRPr lang="zh-CN" altLang="en-US" sz="1600" b="0"/>
                    </a:p>
                  </a:txBody>
                  <a:tcPr/>
                </a:tc>
                <a:tc>
                  <a:txBody>
                    <a:bodyPr/>
                    <a:lstStyle/>
                    <a:p>
                      <a:pPr algn="l">
                        <a:buNone/>
                      </a:pPr>
                      <a:r>
                        <a:rPr lang="zh-CN" altLang="en-US" sz="1600" b="0"/>
                        <a:t>基本信息标题</a:t>
                      </a:r>
                      <a:endParaRPr lang="zh-CN" altLang="en-US" sz="1600" b="0"/>
                    </a:p>
                  </a:txBody>
                  <a:tcPr/>
                </a:tc>
                <a:tc>
                  <a:txBody>
                    <a:bodyPr/>
                    <a:lstStyle/>
                    <a:p>
                      <a:pPr algn="l">
                        <a:buNone/>
                      </a:pPr>
                      <a:r>
                        <a:rPr lang="zh-CN" altLang="en-US" sz="1600" b="0"/>
                        <a:t>产品信息</a:t>
                      </a:r>
                      <a:endParaRPr lang="zh-CN" altLang="en-US" sz="1600" b="0"/>
                    </a:p>
                  </a:txBody>
                  <a:tcPr/>
                </a:tc>
              </a:tr>
              <a:tr h="1094740">
                <a:tc>
                  <a:txBody>
                    <a:bodyPr/>
                    <a:lstStyle/>
                    <a:p>
                      <a:pPr algn="ctr">
                        <a:buNone/>
                      </a:pPr>
                      <a:r>
                        <a:rPr lang="en-US" altLang="zh-CN" sz="1600" b="0">
                          <a:ea typeface="+mn-lt"/>
                        </a:rPr>
                        <a:t>10</a:t>
                      </a:r>
                      <a:endParaRPr lang="en-US" altLang="zh-CN" sz="1600" b="0">
                        <a:ea typeface="+mn-lt"/>
                      </a:endParaRPr>
                    </a:p>
                  </a:txBody>
                  <a:tcPr/>
                </a:tc>
                <a:tc>
                  <a:txBody>
                    <a:bodyPr/>
                    <a:lstStyle/>
                    <a:p>
                      <a:pPr algn="l">
                        <a:buNone/>
                      </a:pPr>
                      <a:r>
                        <a:rPr lang="zh-CN" altLang="en-US" sz="1600" b="0" dirty="0">
                          <a:solidFill>
                            <a:schemeClr val="tx1"/>
                          </a:solidFill>
                          <a:ea typeface="+mn-lt"/>
                          <a:sym typeface="+mn-ea"/>
                        </a:rPr>
                        <a:t>参照药品</a:t>
                      </a:r>
                      <a:endParaRPr lang="zh-CN" altLang="en-US" sz="1600" b="0" dirty="0">
                        <a:solidFill>
                          <a:schemeClr val="tx1"/>
                        </a:solidFill>
                        <a:ea typeface="+mn-lt"/>
                        <a:sym typeface="+mn-ea"/>
                      </a:endParaRPr>
                    </a:p>
                  </a:txBody>
                  <a:tcPr/>
                </a:tc>
                <a:tc>
                  <a:txBody>
                    <a:bodyPr/>
                    <a:lstStyle/>
                    <a:p>
                      <a:pPr>
                        <a:buNone/>
                      </a:pPr>
                      <a:r>
                        <a:rPr lang="zh-CN" altLang="en-US" sz="1600" b="0" dirty="0">
                          <a:solidFill>
                            <a:schemeClr val="tx1"/>
                          </a:solidFill>
                          <a:ea typeface="+mn-lt"/>
                          <a:cs typeface="+mn-lt"/>
                        </a:rPr>
                        <a:t>利奥西呱片，西地那非和利奥西呱都作用于一氧化氮途径，可与ERA及前列环素类似物合用。西地那非和利奥西呱均是通过减少cGMP的降解，提高血浆中的cGMP水平，引起血管舒张。在原研利奥西呱片的III 期临床研究中，接受利奥西呱治疗的 CTEPH 或 PAH 患者中，观察到严重的咯血和肺出血，包括死亡结局的病例。而西地那非的主要不良反应为头痛、脸红、视觉障碍等。</a:t>
                      </a:r>
                      <a:endParaRPr lang="zh-CN" altLang="en-US" sz="1600" b="0" dirty="0">
                        <a:solidFill>
                          <a:schemeClr val="tx1"/>
                        </a:solidFill>
                        <a:ea typeface="+mn-lt"/>
                        <a:cs typeface="+mn-lt"/>
                      </a:endParaRPr>
                    </a:p>
                  </a:txBody>
                  <a:tcPr/>
                </a:tc>
              </a:tr>
              <a:tr h="1071880">
                <a:tc>
                  <a:txBody>
                    <a:bodyPr/>
                    <a:p>
                      <a:pPr algn="ctr">
                        <a:buNone/>
                      </a:pPr>
                      <a:r>
                        <a:rPr lang="en-US" altLang="zh-CN" sz="1600" b="0">
                          <a:ea typeface="+mn-lt"/>
                        </a:rPr>
                        <a:t>11</a:t>
                      </a:r>
                      <a:endParaRPr lang="en-US" altLang="zh-CN" sz="1600" b="0">
                        <a:ea typeface="+mn-lt"/>
                      </a:endParaRPr>
                    </a:p>
                  </a:txBody>
                  <a:tcPr/>
                </a:tc>
                <a:tc>
                  <a:txBody>
                    <a:bodyPr/>
                    <a:p>
                      <a:pPr algn="l">
                        <a:buNone/>
                      </a:pPr>
                      <a:r>
                        <a:rPr lang="zh-CN" altLang="en-US" sz="1600" dirty="0">
                          <a:solidFill>
                            <a:schemeClr val="tx1"/>
                          </a:solidFill>
                          <a:ea typeface="+mn-lt"/>
                          <a:sym typeface="+mn-ea"/>
                        </a:rPr>
                        <a:t>同疾病治疗领域内或同药理作用药品上市情况</a:t>
                      </a:r>
                      <a:endParaRPr lang="zh-CN" altLang="en-US" sz="1600" b="0" dirty="0">
                        <a:solidFill>
                          <a:schemeClr val="tx1"/>
                        </a:solidFill>
                        <a:ea typeface="+mn-lt"/>
                        <a:sym typeface="+mn-ea"/>
                      </a:endParaRPr>
                    </a:p>
                  </a:txBody>
                  <a:tcPr/>
                </a:tc>
                <a:tc>
                  <a:txBody>
                    <a:bodyPr/>
                    <a:p>
                      <a:pPr>
                        <a:buNone/>
                      </a:pPr>
                      <a:r>
                        <a:rPr sz="1600" dirty="0">
                          <a:ea typeface="+mn-lt"/>
                          <a:cs typeface="+mn-lt"/>
                          <a:sym typeface="+mn-ea"/>
                        </a:rPr>
                        <a:t>西地那非（2021.03上市）是国内首个批准用于治疗PAH的PDE-5抑制剂(目前国内已上市的PDE-5抑制剂药物包括他达拉非、伐地那非，但两款药物均未获批PAH适应症)。治疗PAH的靶向药物除西地那非外，还有内皮素受体拮抗剂（ERA）类药物，包括波生坦（2006年上市-医保）、安立生坦（2010年上市-医保）和马昔腾坦（2017年上市-非医保）；可溶性鸟苷酸环化酶激动剂利奥西呱（2017年上市-医保）以及前列环素类似物曲前列尼尔（ 2020年上市-医保）和前列环素受体激动剂司来帕格（2018年上市-医保）。西地那非和利奥西呱都作用于一氧化氮途径，通过提高血浆中的cGMP水平，引起血管舒张，可与ERA及前列环素类似物合用。</a:t>
                      </a:r>
                      <a:endParaRPr sz="1600" dirty="0">
                        <a:ea typeface="+mn-lt"/>
                        <a:cs typeface="+mn-lt"/>
                        <a:sym typeface="+mn-ea"/>
                      </a:endParaRPr>
                    </a:p>
                  </a:txBody>
                  <a:tcPr/>
                </a:tc>
              </a:tr>
              <a:tr h="2340610">
                <a:tc>
                  <a:txBody>
                    <a:bodyPr/>
                    <a:lstStyle/>
                    <a:p>
                      <a:pPr algn="ctr">
                        <a:buNone/>
                      </a:pPr>
                      <a:r>
                        <a:rPr lang="en-US" altLang="zh-CN" sz="1600" b="0">
                          <a:ea typeface="+mn-lt"/>
                        </a:rPr>
                        <a:t>12</a:t>
                      </a:r>
                      <a:endParaRPr lang="en-US" altLang="zh-CN" sz="1600" b="0">
                        <a:ea typeface="+mn-lt"/>
                      </a:endParaRPr>
                    </a:p>
                  </a:txBody>
                  <a:tcPr/>
                </a:tc>
                <a:tc>
                  <a:txBody>
                    <a:bodyPr/>
                    <a:lstStyle/>
                    <a:p>
                      <a:pPr algn="l">
                        <a:buNone/>
                      </a:pPr>
                      <a:r>
                        <a:rPr lang="zh-CN" altLang="en-US" sz="1600" b="0">
                          <a:ea typeface="+mn-lt"/>
                        </a:rPr>
                        <a:t>所治疗疾病</a:t>
                      </a:r>
                      <a:endParaRPr lang="zh-CN" altLang="en-US" sz="1600" b="0">
                        <a:ea typeface="+mn-lt"/>
                      </a:endParaRPr>
                    </a:p>
                    <a:p>
                      <a:pPr algn="l">
                        <a:buNone/>
                      </a:pPr>
                      <a:r>
                        <a:rPr lang="zh-CN" altLang="en-US" sz="1600" b="0">
                          <a:ea typeface="+mn-lt"/>
                        </a:rPr>
                        <a:t>基本情况</a:t>
                      </a:r>
                      <a:endParaRPr lang="zh-CN" altLang="en-US" sz="1600" b="0">
                        <a:ea typeface="+mn-lt"/>
                      </a:endParaRPr>
                    </a:p>
                  </a:txBody>
                  <a:tcPr/>
                </a:tc>
                <a:tc>
                  <a:txBody>
                    <a:bodyPr/>
                    <a:lstStyle/>
                    <a:p>
                      <a:pPr algn="l">
                        <a:buNone/>
                      </a:pPr>
                      <a:r>
                        <a:rPr lang="zh-CN" altLang="en-US" sz="1600" b="0" dirty="0">
                          <a:ea typeface="+mn-lt"/>
                          <a:cs typeface="+mn-lt"/>
                        </a:rPr>
                        <a:t>PAH其血流动力学定义为mPAP＞20 mmHg，PAWP≤15 mmHg 和PVR&gt;2 WU，包括特发性PAH、遗传性PAH、药物和毒素诱导的PAH、疾病相关PAH（结缔组织病、 HIV 、门静脉高压、先天性心脏病、血吸虫病）、对钙通道阻滞剂有长期应答的PAH、有明显特征表明静脉/毛细血管受累的PAH、新生儿持续性PH 7类。</a:t>
                      </a:r>
                      <a:endParaRPr lang="zh-CN" altLang="en-US" sz="1600" b="0" dirty="0">
                        <a:ea typeface="+mn-lt"/>
                        <a:cs typeface="+mn-lt"/>
                      </a:endParaRPr>
                    </a:p>
                    <a:p>
                      <a:pPr algn="l">
                        <a:buNone/>
                      </a:pPr>
                      <a:r>
                        <a:rPr lang="zh-CN" altLang="en-US" sz="1600" b="0" dirty="0">
                          <a:ea typeface="+mn-lt"/>
                          <a:cs typeface="+mn-lt"/>
                        </a:rPr>
                        <a:t>  PAH的症状缺乏特异性，主要表现为劳力性呼吸困难、乏力、胸痛、晕厥以及进行性右心衰竭症状和体征，疾病相关性PAH还存在基础疾病的临床表现，其中晕厥、右心衰竭和疾病进展是影响预后的重要临床特征。</a:t>
                      </a:r>
                      <a:endParaRPr lang="zh-CN" altLang="en-US" sz="1600" b="0" dirty="0">
                        <a:ea typeface="+mn-lt"/>
                        <a:cs typeface="+mn-lt"/>
                      </a:endParaRPr>
                    </a:p>
                    <a:p>
                      <a:pPr algn="l">
                        <a:buNone/>
                      </a:pPr>
                      <a:r>
                        <a:rPr lang="zh-CN" altLang="en-US" sz="1600" b="0" dirty="0">
                          <a:ea typeface="+mn-lt"/>
                          <a:cs typeface="+mn-lt"/>
                        </a:rPr>
                        <a:t>   2009 年8月至2019 年12月，全国31个省、自治区、直辖市34家三级甲等医疗中心经右心导管确诊的PAH患者共2031例，平均年龄为（35±12）岁，女性占76.2%，45.2%为先心病相关性肺动脉高压（PAH-CHD）。其他PAH类型包括特发性肺动脉高压（IPAH）（38.8%）、结缔组织病相关性肺动脉高压（PAH-CTD）（13.1%）及其他亚类PAH（3.0%）。</a:t>
                      </a:r>
                      <a:endParaRPr lang="zh-CN" altLang="en-US" sz="1600" b="0" dirty="0">
                        <a:ea typeface="+mn-lt"/>
                        <a:cs typeface="+mn-lt"/>
                      </a:endParaRPr>
                    </a:p>
                  </a:txBody>
                  <a:tcPr/>
                </a:tc>
              </a:tr>
            </a:tbl>
          </a:graphicData>
        </a:graphic>
      </p:graphicFrame>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idx="1"/>
            <p:custDataLst>
              <p:tags r:id="rId1"/>
            </p:custDataLst>
          </p:nvPr>
        </p:nvSpPr>
        <p:spPr>
          <a:xfrm>
            <a:off x="608400" y="499815"/>
            <a:ext cx="10969200" cy="705600"/>
          </a:xfrm>
        </p:spPr>
        <p:txBody>
          <a:bodyPr>
            <a:normAutofit/>
          </a:bodyPr>
          <a:lstStyle/>
          <a:p>
            <a:r>
              <a:rPr lang="en-US" altLang="zh-CN" b="1" spc="-5">
                <a:latin typeface="微软雅黑" panose="020B0503020204020204" charset="-122"/>
                <a:cs typeface="微软雅黑" panose="020B0503020204020204" charset="-122"/>
                <a:sym typeface="+mn-ea"/>
              </a:rPr>
              <a:t>01 </a:t>
            </a:r>
            <a:r>
              <a:rPr b="1" spc="-5">
                <a:latin typeface="微软雅黑" panose="020B0503020204020204" charset="-122"/>
                <a:cs typeface="微软雅黑" panose="020B0503020204020204" charset="-122"/>
                <a:sym typeface="+mn-ea"/>
              </a:rPr>
              <a:t>药品基本信息</a:t>
            </a:r>
            <a:endParaRPr lang="zh-CN" altLang="en-US"/>
          </a:p>
        </p:txBody>
      </p:sp>
      <p:graphicFrame>
        <p:nvGraphicFramePr>
          <p:cNvPr id="15" name="表格 14"/>
          <p:cNvGraphicFramePr/>
          <p:nvPr>
            <p:custDataLst>
              <p:tags r:id="rId2"/>
            </p:custDataLst>
          </p:nvPr>
        </p:nvGraphicFramePr>
        <p:xfrm>
          <a:off x="447675" y="1205230"/>
          <a:ext cx="11205845" cy="5364480"/>
        </p:xfrm>
        <a:graphic>
          <a:graphicData uri="http://schemas.openxmlformats.org/drawingml/2006/table">
            <a:tbl>
              <a:tblPr firstRow="1" bandRow="1">
                <a:tableStyleId>{5C22544A-7EE6-4342-B048-85BDC9FD1C3A}</a:tableStyleId>
              </a:tblPr>
              <a:tblGrid>
                <a:gridCol w="11205845"/>
              </a:tblGrid>
              <a:tr h="365760">
                <a:tc>
                  <a:txBody>
                    <a:bodyPr/>
                    <a:lstStyle/>
                    <a:p>
                      <a:pPr>
                        <a:buNone/>
                      </a:pPr>
                      <a:r>
                        <a:rPr lang="zh-CN" altLang="en-US"/>
                        <a:t>用法用量：</a:t>
                      </a:r>
                      <a:endParaRPr lang="zh-CN" altLang="en-US"/>
                    </a:p>
                  </a:txBody>
                  <a:tcPr/>
                </a:tc>
              </a:tr>
              <a:tr h="2625090">
                <a:tc>
                  <a:txBody>
                    <a:bodyPr/>
                    <a:lstStyle/>
                    <a:p>
                      <a:pPr>
                        <a:buNone/>
                      </a:pPr>
                      <a:r>
                        <a:rPr lang="zh-CN" altLang="en-US" sz="1400"/>
                        <a:t>只能由对肺动脉高压治疗有经验的医师对患者进行治疗的启动和监测。如果经本品治疗后临床恶化，应当考虑选择其他疗法。</a:t>
                      </a:r>
                      <a:endParaRPr lang="zh-CN" altLang="en-US" sz="1400"/>
                    </a:p>
                    <a:p>
                      <a:pPr>
                        <a:buNone/>
                      </a:pPr>
                      <a:r>
                        <a:rPr lang="zh-CN" altLang="en-US" sz="1400"/>
                        <a:t>剂量</a:t>
                      </a:r>
                      <a:endParaRPr lang="zh-CN" altLang="en-US" sz="1400"/>
                    </a:p>
                    <a:p>
                      <a:pPr>
                        <a:buNone/>
                      </a:pPr>
                      <a:r>
                        <a:rPr lang="zh-CN" altLang="en-US" sz="1400"/>
                        <a:t>成人</a:t>
                      </a:r>
                      <a:endParaRPr lang="zh-CN" altLang="en-US" sz="1400"/>
                    </a:p>
                    <a:p>
                      <a:pPr>
                        <a:buNone/>
                      </a:pPr>
                      <a:r>
                        <a:rPr lang="zh-CN" altLang="en-US" sz="1400"/>
                        <a:t>推荐剂量为20mg，一日三次（TID）。对于忘记服药的患者，医师应告知其尽快服药，之后继续按照正常剂量服药。对于漏服的剂量，患者不应通过服用双倍剂量的方式加以补偿。</a:t>
                      </a:r>
                      <a:endParaRPr lang="zh-CN" altLang="en-US" sz="1400"/>
                    </a:p>
                    <a:p>
                      <a:pPr>
                        <a:buNone/>
                      </a:pPr>
                      <a:r>
                        <a:rPr lang="zh-CN" altLang="en-US" sz="1400"/>
                        <a:t>服用其它药物的患者</a:t>
                      </a:r>
                      <a:endParaRPr lang="zh-CN" altLang="en-US" sz="1400"/>
                    </a:p>
                    <a:p>
                      <a:pPr>
                        <a:buNone/>
                      </a:pPr>
                      <a:r>
                        <a:rPr lang="zh-CN" altLang="en-US" sz="1400"/>
                        <a:t>通常情况下，只有在进行仔细的获益-风险评估后方可进行剂量调整。当在已接受CYP3A4抑制剂（如红霉素或沙奎那韦）的患者中同时给药西地那非时，应考虑将剂量下调至20mg，每日两次。若与更为强效的CYP3A4抑制剂（克拉霉素、泰利霉素和奈法唑酮）同时使用，建议将剂量下调至20mg，每日一次。西地那非与最强效的CYP3A4抑制剂的同时使用见【禁忌】。当与CYP3A4诱导剂同时使用时，可能需要对西地那非进行剂量调整（见【药物相互作用】）。</a:t>
                      </a:r>
                      <a:endParaRPr lang="zh-CN" altLang="en-US" sz="1400"/>
                    </a:p>
                    <a:p>
                      <a:pPr>
                        <a:buNone/>
                      </a:pPr>
                      <a:r>
                        <a:rPr lang="zh-CN" altLang="en-US" sz="1400"/>
                        <a:t>特殊人群</a:t>
                      </a:r>
                      <a:endParaRPr lang="zh-CN" altLang="en-US" sz="1400"/>
                    </a:p>
                    <a:p>
                      <a:pPr>
                        <a:buNone/>
                      </a:pPr>
                      <a:r>
                        <a:rPr lang="zh-CN" altLang="en-US" sz="1400"/>
                        <a:t>老年患者（≥65岁）</a:t>
                      </a:r>
                      <a:endParaRPr lang="zh-CN" altLang="en-US" sz="1400"/>
                    </a:p>
                    <a:p>
                      <a:pPr>
                        <a:buNone/>
                      </a:pPr>
                      <a:r>
                        <a:rPr lang="zh-CN" altLang="en-US" sz="1400"/>
                        <a:t>不需要进行剂量调整。以6分钟步行距离测定出的老年患者临床疗效可能会偏低。</a:t>
                      </a:r>
                      <a:endParaRPr lang="zh-CN" altLang="en-US" sz="1400"/>
                    </a:p>
                    <a:p>
                      <a:pPr>
                        <a:buNone/>
                      </a:pPr>
                      <a:r>
                        <a:rPr lang="zh-CN" altLang="en-US" sz="1400"/>
                        <a:t>肾功能受损患者</a:t>
                      </a:r>
                      <a:endParaRPr lang="zh-CN" altLang="en-US" sz="1400"/>
                    </a:p>
                    <a:p>
                      <a:pPr>
                        <a:buNone/>
                      </a:pPr>
                      <a:r>
                        <a:rPr lang="zh-CN" altLang="en-US" sz="1400"/>
                        <a:t>包括严重肾功能受损（肌酐清除率&lt;30mL/min）在内，肾功能受损患者不需要进行初始剂量的调整。只有在治疗不能良好耐受时，在仔细进行获益-风险评估后应当考虑将剂量下调至20mg，一日两次。</a:t>
                      </a:r>
                      <a:endParaRPr lang="zh-CN" altLang="en-US" sz="1400"/>
                    </a:p>
                    <a:p>
                      <a:pPr>
                        <a:buNone/>
                      </a:pPr>
                      <a:r>
                        <a:rPr lang="zh-CN" altLang="en-US" sz="1400"/>
                        <a:t>肝功能受损患者</a:t>
                      </a:r>
                      <a:endParaRPr lang="zh-CN" altLang="en-US" sz="1400"/>
                    </a:p>
                    <a:p>
                      <a:pPr>
                        <a:buNone/>
                      </a:pPr>
                      <a:r>
                        <a:rPr lang="zh-CN" altLang="en-US" sz="1400"/>
                        <a:t>肝功能受损患者（Child-Pugh分级A级和B级）不需要进行初始剂量的调整。只有在治疗不能良好耐受时，在仔细进行获益-风险评估后应当考虑将剂量下调至20mg，一日两次。</a:t>
                      </a:r>
                      <a:endParaRPr lang="zh-CN" altLang="en-US" sz="1400"/>
                    </a:p>
                    <a:p>
                      <a:pPr>
                        <a:buNone/>
                      </a:pPr>
                      <a:r>
                        <a:rPr lang="zh-CN" altLang="en-US" sz="1400"/>
                        <a:t>本品禁用于严重肝功能受损患者（Child-Pugh分级C级）（见【禁忌】）。</a:t>
                      </a:r>
                      <a:endParaRPr lang="zh-CN" altLang="en-US" sz="1400"/>
                    </a:p>
                    <a:p>
                      <a:pPr>
                        <a:buNone/>
                      </a:pPr>
                      <a:r>
                        <a:rPr lang="zh-CN" altLang="en-US" sz="1400"/>
                        <a:t>终止治疗：有限的资料显示本品治疗的突然终止不会引起肺动脉高压反弹恶化。然而为避免在撤药期间发生突然临床恶化的可能性，应当考虑逐步减量。在终止治疗期间建议加强监测。</a:t>
                      </a:r>
                      <a:endParaRPr lang="zh-CN" altLang="en-US" sz="1400"/>
                    </a:p>
                    <a:p>
                      <a:pPr>
                        <a:buNone/>
                      </a:pPr>
                      <a:r>
                        <a:rPr lang="zh-CN" altLang="en-US" sz="1400"/>
                        <a:t>给药方式：本品仅供口服使用。服药间隔约为6-8小时，可与食物同服或不与食物同服。</a:t>
                      </a:r>
                      <a:endParaRPr lang="zh-CN" altLang="en-US" sz="1400"/>
                    </a:p>
                  </a:txBody>
                  <a:tcPr/>
                </a:tc>
              </a:tr>
            </a:tbl>
          </a:graphicData>
        </a:graphic>
      </p:graphicFrame>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idx="1"/>
            <p:custDataLst>
              <p:tags r:id="rId1"/>
            </p:custDataLst>
          </p:nvPr>
        </p:nvSpPr>
        <p:spPr/>
        <p:txBody>
          <a:bodyPr>
            <a:normAutofit/>
          </a:bodyPr>
          <a:lstStyle/>
          <a:p>
            <a:r>
              <a:rPr lang="en-US" b="1" spc="-5">
                <a:latin typeface="微软雅黑" panose="020B0503020204020204" charset="-122"/>
                <a:cs typeface="微软雅黑" panose="020B0503020204020204" charset="-122"/>
                <a:sym typeface="+mn-ea"/>
              </a:rPr>
              <a:t>02 </a:t>
            </a:r>
            <a:r>
              <a:rPr b="1" spc="-5">
                <a:latin typeface="微软雅黑" panose="020B0503020204020204" charset="-122"/>
                <a:cs typeface="微软雅黑" panose="020B0503020204020204" charset="-122"/>
                <a:sym typeface="+mn-ea"/>
              </a:rPr>
              <a:t>安全性</a:t>
            </a:r>
            <a:endParaRPr lang="zh-CN" altLang="en-US"/>
          </a:p>
        </p:txBody>
      </p:sp>
      <p:graphicFrame>
        <p:nvGraphicFramePr>
          <p:cNvPr id="13" name="表格 12"/>
          <p:cNvGraphicFramePr/>
          <p:nvPr>
            <p:custDataLst>
              <p:tags r:id="rId2"/>
            </p:custDataLst>
          </p:nvPr>
        </p:nvGraphicFramePr>
        <p:xfrm>
          <a:off x="608330" y="1313815"/>
          <a:ext cx="10636885" cy="4983480"/>
        </p:xfrm>
        <a:graphic>
          <a:graphicData uri="http://schemas.openxmlformats.org/drawingml/2006/table">
            <a:tbl>
              <a:tblPr firstRow="1" bandRow="1">
                <a:tableStyleId>{5C22544A-7EE6-4342-B048-85BDC9FD1C3A}</a:tableStyleId>
              </a:tblPr>
              <a:tblGrid>
                <a:gridCol w="1898650"/>
                <a:gridCol w="8738235"/>
              </a:tblGrid>
              <a:tr h="574675">
                <a:tc>
                  <a:txBody>
                    <a:bodyPr/>
                    <a:lstStyle/>
                    <a:p>
                      <a:pPr algn="l">
                        <a:buNone/>
                      </a:pPr>
                      <a:r>
                        <a:rPr lang="zh-CN" altLang="en-US" sz="1600" b="0"/>
                        <a:t>安全性类别</a:t>
                      </a:r>
                      <a:endParaRPr lang="zh-CN" altLang="en-US" sz="1600" b="0"/>
                    </a:p>
                  </a:txBody>
                  <a:tcPr/>
                </a:tc>
                <a:tc>
                  <a:txBody>
                    <a:bodyPr/>
                    <a:lstStyle/>
                    <a:p>
                      <a:pPr algn="l">
                        <a:buNone/>
                      </a:pPr>
                      <a:r>
                        <a:rPr lang="zh-CN" altLang="en-US" sz="1600" b="0"/>
                        <a:t>详细内容</a:t>
                      </a:r>
                      <a:endParaRPr lang="zh-CN" altLang="en-US" sz="1600" b="0"/>
                    </a:p>
                  </a:txBody>
                  <a:tcPr/>
                </a:tc>
              </a:tr>
              <a:tr h="812165">
                <a:tc>
                  <a:txBody>
                    <a:bodyPr/>
                    <a:lstStyle/>
                    <a:p>
                      <a:pPr algn="l">
                        <a:buNone/>
                      </a:pPr>
                      <a:r>
                        <a:rPr lang="zh-CN" altLang="en-US" sz="1600" b="0" dirty="0">
                          <a:ea typeface="+mn-lt"/>
                          <a:sym typeface="+mn-ea"/>
                        </a:rPr>
                        <a:t>药品说明书收载的安全性信息</a:t>
                      </a:r>
                      <a:endParaRPr lang="zh-CN" altLang="en-US" sz="1600" b="0" dirty="0">
                        <a:ea typeface="+mn-lt"/>
                        <a:sym typeface="+mn-ea"/>
                      </a:endParaRPr>
                    </a:p>
                  </a:txBody>
                  <a:tcPr/>
                </a:tc>
                <a:tc>
                  <a:txBody>
                    <a:bodyPr/>
                    <a:lstStyle/>
                    <a:p>
                      <a:pPr>
                        <a:buNone/>
                      </a:pPr>
                      <a:r>
                        <a:rPr lang="zh-CN" altLang="en-US" sz="1600" b="0">
                          <a:ea typeface="+mn-lt"/>
                          <a:cs typeface="+mn-lt"/>
                        </a:rPr>
                        <a:t>在两项安慰剂对照研究中，出现的不良反应严重程度通常为轻微至中度。与安慰剂相比，本品最常报告的不良反应（≥10%）为头痛、面部潮红、消化不良、腹泻和四肢痛。</a:t>
                      </a:r>
                      <a:endParaRPr lang="zh-CN" altLang="en-US" sz="1600" b="0">
                        <a:ea typeface="+mn-lt"/>
                        <a:cs typeface="+mn-lt"/>
                      </a:endParaRPr>
                    </a:p>
                  </a:txBody>
                  <a:tcPr/>
                </a:tc>
              </a:tr>
              <a:tr h="335280">
                <a:tc>
                  <a:txBody>
                    <a:bodyPr/>
                    <a:lstStyle/>
                    <a:p>
                      <a:pPr algn="l">
                        <a:buNone/>
                      </a:pPr>
                      <a:r>
                        <a:rPr lang="zh-CN" altLang="en-US" sz="1600" b="0">
                          <a:ea typeface="+mn-lt"/>
                        </a:rPr>
                        <a:t>该药品在国内外不良反应发生情况</a:t>
                      </a:r>
                      <a:endParaRPr lang="zh-CN" altLang="en-US" sz="1600" b="0">
                        <a:ea typeface="+mn-lt"/>
                      </a:endParaRPr>
                    </a:p>
                  </a:txBody>
                  <a:tcPr/>
                </a:tc>
                <a:tc>
                  <a:txBody>
                    <a:bodyPr/>
                    <a:lstStyle/>
                    <a:p>
                      <a:pPr algn="l">
                        <a:buNone/>
                      </a:pPr>
                      <a:r>
                        <a:rPr lang="zh-CN" altLang="en-US" sz="1600" b="0">
                          <a:ea typeface="+mn-lt"/>
                          <a:cs typeface="+mn-lt"/>
                        </a:rPr>
                        <a:t>国外一项双盲、安慰剂对照研究中，随机分配了278例有症状的PAH患者服用安慰剂或枸橼酸西地那非（20,40,80mg），每天口服3次，持续12周。研究中出现的不良反应有头痛、潮红、消化不良、背痛、腹泻、肢体疼痛、肌痛、咳嗽、鼻衄、发热、失眠、感冒、视力障碍、胃炎等，大多为轻度或重度。有42名患者报告了68例严重不良事件，然而，只有2例严重不良事件被认为与研究药物有关。</a:t>
                      </a:r>
                      <a:endParaRPr lang="zh-CN" altLang="en-US" sz="1600" b="0">
                        <a:ea typeface="+mn-lt"/>
                        <a:cs typeface="+mn-lt"/>
                      </a:endParaRPr>
                    </a:p>
                    <a:p>
                      <a:pPr algn="l">
                        <a:buNone/>
                      </a:pPr>
                      <a:r>
                        <a:rPr lang="zh-CN" altLang="en-US" sz="1600" b="0">
                          <a:ea typeface="+mn-lt"/>
                          <a:cs typeface="+mn-lt"/>
                        </a:rPr>
                        <a:t>    安慰剂组有一名患者死亡，西地那非组有三名患者死亡，研究者未判断死亡与研究治疗的因果关系。</a:t>
                      </a:r>
                      <a:endParaRPr lang="zh-CN" altLang="en-US" sz="1600" b="0">
                        <a:ea typeface="+mn-lt"/>
                        <a:cs typeface="+mn-lt"/>
                      </a:endParaRPr>
                    </a:p>
                  </a:txBody>
                  <a:tcPr/>
                </a:tc>
              </a:tr>
              <a:tr h="1748155">
                <a:tc>
                  <a:txBody>
                    <a:bodyPr/>
                    <a:lstStyle/>
                    <a:p>
                      <a:pPr algn="l">
                        <a:buNone/>
                      </a:pPr>
                      <a:r>
                        <a:rPr lang="zh-CN" altLang="en-US" sz="1600" b="0">
                          <a:solidFill>
                            <a:schemeClr val="tx1"/>
                          </a:solidFill>
                          <a:ea typeface="+mn-lt"/>
                        </a:rPr>
                        <a:t>与目录内同治疗领域药品安全性方面的主要优势和不足</a:t>
                      </a:r>
                      <a:endParaRPr lang="zh-CN" altLang="en-US" sz="1600" b="0">
                        <a:solidFill>
                          <a:schemeClr val="tx1"/>
                        </a:solidFill>
                        <a:ea typeface="+mn-lt"/>
                      </a:endParaRPr>
                    </a:p>
                  </a:txBody>
                  <a:tcPr/>
                </a:tc>
                <a:tc>
                  <a:txBody>
                    <a:bodyPr/>
                    <a:lstStyle/>
                    <a:p>
                      <a:pPr algn="l">
                        <a:buNone/>
                      </a:pPr>
                      <a:r>
                        <a:rPr lang="zh-CN" altLang="en-US" sz="1600" b="0" dirty="0">
                          <a:ea typeface="+mn-lt"/>
                          <a:cs typeface="+mn-lt"/>
                        </a:rPr>
                        <a:t>西地那非和利奥西呱都作用于一氧化氮途径，可与</a:t>
                      </a:r>
                      <a:r>
                        <a:rPr lang="en-US" altLang="zh-CN" sz="1600" b="0" dirty="0">
                          <a:ea typeface="+mn-lt"/>
                          <a:cs typeface="+mn-lt"/>
                        </a:rPr>
                        <a:t>ERA</a:t>
                      </a:r>
                      <a:r>
                        <a:rPr lang="zh-CN" altLang="en-US" sz="1600" b="0" dirty="0">
                          <a:ea typeface="+mn-lt"/>
                          <a:cs typeface="+mn-lt"/>
                        </a:rPr>
                        <a:t>及前列环素类似物合用。西地那非和利奥西呱均是通过减少</a:t>
                      </a:r>
                      <a:r>
                        <a:rPr lang="en-US" altLang="zh-CN" sz="1600" b="0" dirty="0">
                          <a:ea typeface="+mn-lt"/>
                          <a:cs typeface="+mn-lt"/>
                        </a:rPr>
                        <a:t>cGMP</a:t>
                      </a:r>
                      <a:r>
                        <a:rPr lang="zh-CN" altLang="en-US" sz="1600" b="0" dirty="0">
                          <a:ea typeface="+mn-lt"/>
                          <a:cs typeface="+mn-lt"/>
                        </a:rPr>
                        <a:t>的降解，提高血浆中的</a:t>
                      </a:r>
                      <a:r>
                        <a:rPr lang="en-US" altLang="zh-CN" sz="1600" b="0" dirty="0">
                          <a:ea typeface="+mn-lt"/>
                          <a:cs typeface="+mn-lt"/>
                        </a:rPr>
                        <a:t>cGMP</a:t>
                      </a:r>
                      <a:r>
                        <a:rPr lang="zh-CN" altLang="en-US" sz="1600" b="0" dirty="0">
                          <a:ea typeface="+mn-lt"/>
                          <a:cs typeface="+mn-lt"/>
                        </a:rPr>
                        <a:t>水平，引起血管舒张。</a:t>
                      </a:r>
                      <a:endParaRPr lang="en-US" altLang="zh-CN" sz="1600" b="0" dirty="0">
                        <a:ea typeface="+mn-lt"/>
                        <a:cs typeface="+mn-lt"/>
                      </a:endParaRPr>
                    </a:p>
                    <a:p>
                      <a:pPr algn="l">
                        <a:buNone/>
                      </a:pPr>
                      <a:r>
                        <a:rPr lang="zh-CN" altLang="en-US" sz="1600" b="0" dirty="0">
                          <a:ea typeface="+mn-lt"/>
                          <a:cs typeface="+mn-lt"/>
                        </a:rPr>
                        <a:t>优势：在原研利奥西呱片的</a:t>
                      </a:r>
                      <a:r>
                        <a:rPr lang="en-US" altLang="zh-CN" sz="1600" b="0" dirty="0">
                          <a:ea typeface="+mn-lt"/>
                          <a:cs typeface="+mn-lt"/>
                        </a:rPr>
                        <a:t>III </a:t>
                      </a:r>
                      <a:r>
                        <a:rPr lang="zh-CN" altLang="en-US" sz="1600" b="0" dirty="0">
                          <a:ea typeface="+mn-lt"/>
                          <a:cs typeface="+mn-lt"/>
                        </a:rPr>
                        <a:t>期临床研究中，接受利奥西呱治疗的 </a:t>
                      </a:r>
                      <a:r>
                        <a:rPr lang="en-US" altLang="zh-CN" sz="1600" b="0" dirty="0">
                          <a:ea typeface="+mn-lt"/>
                          <a:cs typeface="+mn-lt"/>
                        </a:rPr>
                        <a:t>CTEPH </a:t>
                      </a:r>
                      <a:r>
                        <a:rPr lang="zh-CN" altLang="en-US" sz="1600" b="0" dirty="0">
                          <a:ea typeface="+mn-lt"/>
                          <a:cs typeface="+mn-lt"/>
                        </a:rPr>
                        <a:t>或 </a:t>
                      </a:r>
                      <a:r>
                        <a:rPr lang="en-US" altLang="zh-CN" sz="1600" b="0" dirty="0">
                          <a:ea typeface="+mn-lt"/>
                          <a:cs typeface="+mn-lt"/>
                        </a:rPr>
                        <a:t>PAH </a:t>
                      </a:r>
                      <a:r>
                        <a:rPr lang="zh-CN" altLang="en-US" sz="1600" b="0" dirty="0">
                          <a:ea typeface="+mn-lt"/>
                          <a:cs typeface="+mn-lt"/>
                        </a:rPr>
                        <a:t>患者中，观察到严重的咯血和肺出血，包括死亡结局的病例。而西地那非的主要不良反应为头痛、脸红、视觉障碍等。</a:t>
                      </a:r>
                      <a:endParaRPr lang="en-US" altLang="zh-CN" sz="1600" b="0" dirty="0">
                        <a:ea typeface="+mn-lt"/>
                        <a:cs typeface="+mn-lt"/>
                      </a:endParaRPr>
                    </a:p>
                    <a:p>
                      <a:pPr algn="l">
                        <a:buNone/>
                      </a:pPr>
                      <a:r>
                        <a:rPr lang="zh-CN" altLang="en-US" sz="1600" b="0" dirty="0">
                          <a:ea typeface="+mn-lt"/>
                          <a:cs typeface="+mn-lt"/>
                        </a:rPr>
                        <a:t>不足：不</a:t>
                      </a:r>
                      <a:r>
                        <a:rPr lang="zh-CN" altLang="en-US" sz="1600" dirty="0"/>
                        <a:t>可用于慢性血栓栓塞性</a:t>
                      </a:r>
                      <a:r>
                        <a:rPr lang="en-US" altLang="zh-CN" sz="1600" dirty="0"/>
                        <a:t>PAH</a:t>
                      </a:r>
                      <a:r>
                        <a:rPr lang="zh-CN" altLang="en-US" sz="1600" dirty="0"/>
                        <a:t>经皮肺动脉造影术后不能手术或持续性</a:t>
                      </a:r>
                      <a:r>
                        <a:rPr lang="en-US" altLang="zh-CN" sz="1600" dirty="0"/>
                        <a:t>PAH</a:t>
                      </a:r>
                      <a:r>
                        <a:rPr lang="zh-CN" altLang="en-US" sz="1600" dirty="0"/>
                        <a:t>患者的治疗，且西地那非对于内源性</a:t>
                      </a:r>
                      <a:r>
                        <a:rPr lang="en-US" altLang="zh-CN" sz="1600" dirty="0"/>
                        <a:t>NO</a:t>
                      </a:r>
                      <a:r>
                        <a:rPr lang="zh-CN" altLang="en-US" sz="1600" dirty="0"/>
                        <a:t>生成不足的患者无效</a:t>
                      </a:r>
                      <a:endParaRPr lang="zh-CN" altLang="en-US" sz="1600" b="0" dirty="0">
                        <a:ea typeface="+mn-lt"/>
                        <a:cs typeface="+mn-lt"/>
                      </a:endParaRPr>
                    </a:p>
                  </a:txBody>
                  <a:tcPr/>
                </a:tc>
              </a:tr>
            </a:tbl>
          </a:graphicData>
        </a:graphic>
      </p:graphicFrame>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idx="1"/>
            <p:custDataLst>
              <p:tags r:id="rId1"/>
            </p:custDataLst>
          </p:nvPr>
        </p:nvSpPr>
        <p:spPr>
          <a:xfrm>
            <a:off x="499815" y="668090"/>
            <a:ext cx="10969200" cy="705600"/>
          </a:xfrm>
        </p:spPr>
        <p:txBody>
          <a:bodyPr>
            <a:normAutofit/>
          </a:bodyPr>
          <a:lstStyle/>
          <a:p>
            <a:r>
              <a:rPr lang="en-US" altLang="zh-CN" b="1" spc="-5">
                <a:latin typeface="微软雅黑" panose="020B0503020204020204" charset="-122"/>
                <a:cs typeface="微软雅黑" panose="020B0503020204020204" charset="-122"/>
                <a:sym typeface="+mn-ea"/>
              </a:rPr>
              <a:t>03</a:t>
            </a:r>
            <a:r>
              <a:rPr b="1" spc="-5">
                <a:latin typeface="微软雅黑" panose="020B0503020204020204" charset="-122"/>
                <a:cs typeface="微软雅黑" panose="020B0503020204020204" charset="-122"/>
                <a:sym typeface="+mn-ea"/>
              </a:rPr>
              <a:t>有效性</a:t>
            </a:r>
            <a:endParaRPr lang="zh-CN" altLang="en-US"/>
          </a:p>
        </p:txBody>
      </p:sp>
      <p:graphicFrame>
        <p:nvGraphicFramePr>
          <p:cNvPr id="17" name="表格 16"/>
          <p:cNvGraphicFramePr/>
          <p:nvPr>
            <p:custDataLst>
              <p:tags r:id="rId2"/>
            </p:custDataLst>
          </p:nvPr>
        </p:nvGraphicFramePr>
        <p:xfrm>
          <a:off x="6122670" y="1373505"/>
          <a:ext cx="5454650" cy="4351020"/>
        </p:xfrm>
        <a:graphic>
          <a:graphicData uri="http://schemas.openxmlformats.org/drawingml/2006/table">
            <a:tbl>
              <a:tblPr firstRow="1" bandRow="1">
                <a:tableStyleId>{5C22544A-7EE6-4342-B048-85BDC9FD1C3A}</a:tableStyleId>
              </a:tblPr>
              <a:tblGrid>
                <a:gridCol w="1591945"/>
                <a:gridCol w="3862705"/>
              </a:tblGrid>
              <a:tr h="871220">
                <a:tc gridSpan="2">
                  <a:txBody>
                    <a:bodyPr/>
                    <a:lstStyle/>
                    <a:p>
                      <a:pPr algn="l">
                        <a:buNone/>
                      </a:pPr>
                      <a:r>
                        <a:rPr lang="zh-CN" altLang="en-US" sz="2400">
                          <a:solidFill>
                            <a:schemeClr val="bg1"/>
                          </a:solidFill>
                          <a:sym typeface="+mn-ea"/>
                        </a:rPr>
                        <a:t>与同治疗领域药品相比</a:t>
                      </a:r>
                      <a:endParaRPr lang="zh-CN" altLang="en-US" sz="2400">
                        <a:solidFill>
                          <a:schemeClr val="bg1"/>
                        </a:solidFill>
                        <a:sym typeface="+mn-ea"/>
                      </a:endParaRPr>
                    </a:p>
                    <a:p>
                      <a:pPr algn="l">
                        <a:buNone/>
                      </a:pPr>
                      <a:r>
                        <a:rPr lang="zh-CN" altLang="en-US" sz="2400">
                          <a:solidFill>
                            <a:schemeClr val="bg1"/>
                          </a:solidFill>
                          <a:sym typeface="+mn-ea"/>
                        </a:rPr>
                        <a:t>有效性方面优势和不足：</a:t>
                      </a:r>
                      <a:endParaRPr lang="zh-CN" altLang="en-US" sz="2400" b="0">
                        <a:solidFill>
                          <a:schemeClr val="bg1"/>
                        </a:solidFill>
                        <a:sym typeface="+mn-ea"/>
                      </a:endParaRPr>
                    </a:p>
                  </a:txBody>
                  <a:tcPr/>
                </a:tc>
                <a:tc hMerge="1">
                  <a:tcPr/>
                </a:tc>
              </a:tr>
              <a:tr h="1731010">
                <a:tc>
                  <a:txBody>
                    <a:bodyPr/>
                    <a:lstStyle/>
                    <a:p>
                      <a:pPr algn="ctr">
                        <a:lnSpc>
                          <a:spcPct val="90000"/>
                        </a:lnSpc>
                        <a:buNone/>
                      </a:pPr>
                      <a:r>
                        <a:rPr lang="zh-CN" altLang="en-US" sz="1600" b="0" dirty="0">
                          <a:ea typeface="+mn-lt"/>
                          <a:sym typeface="+mn-ea"/>
                        </a:rPr>
                        <a:t>优势</a:t>
                      </a:r>
                      <a:endParaRPr lang="zh-CN" altLang="en-US" sz="1600" b="0" dirty="0">
                        <a:ea typeface="+mn-lt"/>
                        <a:sym typeface="+mn-ea"/>
                      </a:endParaRPr>
                    </a:p>
                  </a:txBody>
                  <a:tcPr/>
                </a:tc>
                <a:tc>
                  <a:txBody>
                    <a:bodyPr/>
                    <a:lstStyle/>
                    <a:p>
                      <a:pPr algn="l">
                        <a:lnSpc>
                          <a:spcPct val="90000"/>
                        </a:lnSpc>
                        <a:buNone/>
                      </a:pPr>
                      <a:r>
                        <a:rPr lang="zh-CN" altLang="en-US" sz="1600" dirty="0">
                          <a:solidFill>
                            <a:schemeClr val="tx1"/>
                          </a:solidFill>
                          <a:sym typeface="+mn-ea"/>
                        </a:rPr>
                        <a:t>在原研利奥西呱片的</a:t>
                      </a:r>
                      <a:r>
                        <a:rPr lang="en-US" altLang="zh-CN" sz="1600" dirty="0">
                          <a:solidFill>
                            <a:schemeClr val="tx1"/>
                          </a:solidFill>
                          <a:sym typeface="+mn-ea"/>
                        </a:rPr>
                        <a:t>III </a:t>
                      </a:r>
                      <a:r>
                        <a:rPr lang="zh-CN" altLang="en-US" sz="1600" dirty="0">
                          <a:solidFill>
                            <a:schemeClr val="tx1"/>
                          </a:solidFill>
                          <a:sym typeface="+mn-ea"/>
                        </a:rPr>
                        <a:t>期临床研究中，接受利奥西呱治疗的 </a:t>
                      </a:r>
                      <a:r>
                        <a:rPr lang="en-US" altLang="zh-CN" sz="1600" dirty="0">
                          <a:solidFill>
                            <a:schemeClr val="tx1"/>
                          </a:solidFill>
                          <a:sym typeface="+mn-ea"/>
                        </a:rPr>
                        <a:t>CTEPH </a:t>
                      </a:r>
                      <a:r>
                        <a:rPr lang="zh-CN" altLang="en-US" sz="1600" dirty="0">
                          <a:solidFill>
                            <a:schemeClr val="tx1"/>
                          </a:solidFill>
                          <a:sym typeface="+mn-ea"/>
                        </a:rPr>
                        <a:t>或 </a:t>
                      </a:r>
                      <a:r>
                        <a:rPr lang="en-US" altLang="zh-CN" sz="1600" dirty="0">
                          <a:solidFill>
                            <a:schemeClr val="tx1"/>
                          </a:solidFill>
                          <a:sym typeface="+mn-ea"/>
                        </a:rPr>
                        <a:t>PAH </a:t>
                      </a:r>
                      <a:r>
                        <a:rPr lang="zh-CN" altLang="en-US" sz="1600" dirty="0">
                          <a:solidFill>
                            <a:schemeClr val="tx1"/>
                          </a:solidFill>
                          <a:sym typeface="+mn-ea"/>
                        </a:rPr>
                        <a:t>患者中，观察到严重的咯血和肺出血，包括死亡结局的病例。而西地那非的主要不良反应为头痛、脸红、视觉障碍等。</a:t>
                      </a:r>
                      <a:r>
                        <a:rPr lang="en-US" altLang="zh-CN" sz="1600" dirty="0">
                          <a:solidFill>
                            <a:schemeClr val="tx1"/>
                          </a:solidFill>
                          <a:sym typeface="+mn-ea"/>
                        </a:rPr>
                        <a:t> </a:t>
                      </a:r>
                      <a:endParaRPr lang="en-US" altLang="zh-CN" sz="1600" b="0" dirty="0">
                        <a:solidFill>
                          <a:schemeClr val="tx1"/>
                        </a:solidFill>
                        <a:ea typeface="+mn-lt"/>
                        <a:cs typeface="+mn-lt"/>
                        <a:sym typeface="+mn-ea"/>
                      </a:endParaRPr>
                    </a:p>
                  </a:txBody>
                  <a:tcPr/>
                </a:tc>
              </a:tr>
              <a:tr h="1748790">
                <a:tc>
                  <a:txBody>
                    <a:bodyPr/>
                    <a:lstStyle/>
                    <a:p>
                      <a:pPr algn="ctr">
                        <a:lnSpc>
                          <a:spcPct val="90000"/>
                        </a:lnSpc>
                        <a:buNone/>
                      </a:pPr>
                      <a:r>
                        <a:rPr lang="zh-CN" altLang="en-US" sz="1600" b="0" dirty="0">
                          <a:ea typeface="+mn-lt"/>
                          <a:sym typeface="+mn-ea"/>
                        </a:rPr>
                        <a:t>不足</a:t>
                      </a:r>
                      <a:endParaRPr lang="zh-CN" altLang="en-US" sz="1600" b="0" dirty="0">
                        <a:ea typeface="+mn-lt"/>
                        <a:sym typeface="+mn-ea"/>
                      </a:endParaRPr>
                    </a:p>
                  </a:txBody>
                  <a:tcPr/>
                </a:tc>
                <a:tc>
                  <a:txBody>
                    <a:bodyPr/>
                    <a:lstStyle/>
                    <a:p>
                      <a:pPr algn="l">
                        <a:lnSpc>
                          <a:spcPct val="90000"/>
                        </a:lnSpc>
                        <a:buNone/>
                      </a:pPr>
                      <a:r>
                        <a:rPr lang="zh-CN" altLang="en-US" sz="1600" b="0" dirty="0">
                          <a:solidFill>
                            <a:schemeClr val="tx1"/>
                          </a:solidFill>
                          <a:ea typeface="+mn-lt"/>
                          <a:cs typeface="+mn-lt"/>
                        </a:rPr>
                        <a:t>西地那非不</a:t>
                      </a:r>
                      <a:r>
                        <a:rPr lang="zh-CN" altLang="en-US" sz="1600" dirty="0">
                          <a:solidFill>
                            <a:schemeClr val="tx1"/>
                          </a:solidFill>
                        </a:rPr>
                        <a:t>可用于慢性血栓栓塞性</a:t>
                      </a:r>
                      <a:r>
                        <a:rPr lang="en-US" altLang="zh-CN" sz="1600" dirty="0">
                          <a:solidFill>
                            <a:schemeClr val="tx1"/>
                          </a:solidFill>
                        </a:rPr>
                        <a:t>PAH</a:t>
                      </a:r>
                      <a:r>
                        <a:rPr lang="zh-CN" altLang="en-US" sz="1600" dirty="0">
                          <a:solidFill>
                            <a:schemeClr val="tx1"/>
                          </a:solidFill>
                        </a:rPr>
                        <a:t>经皮肺动脉造影术后不能手术或持续性</a:t>
                      </a:r>
                      <a:r>
                        <a:rPr lang="en-US" altLang="zh-CN" sz="1600" dirty="0">
                          <a:solidFill>
                            <a:schemeClr val="tx1"/>
                          </a:solidFill>
                        </a:rPr>
                        <a:t>PAH</a:t>
                      </a:r>
                      <a:r>
                        <a:rPr lang="zh-CN" altLang="en-US" sz="1600" dirty="0">
                          <a:solidFill>
                            <a:schemeClr val="tx1"/>
                          </a:solidFill>
                        </a:rPr>
                        <a:t>患者的治疗，且西地那非对于内源性</a:t>
                      </a:r>
                      <a:r>
                        <a:rPr lang="en-US" altLang="zh-CN" sz="1600" dirty="0">
                          <a:solidFill>
                            <a:schemeClr val="tx1"/>
                          </a:solidFill>
                        </a:rPr>
                        <a:t>NO</a:t>
                      </a:r>
                      <a:r>
                        <a:rPr lang="zh-CN" altLang="en-US" sz="1600" dirty="0">
                          <a:solidFill>
                            <a:schemeClr val="tx1"/>
                          </a:solidFill>
                        </a:rPr>
                        <a:t>生成不足的患者无效</a:t>
                      </a:r>
                      <a:endParaRPr lang="zh-CN" altLang="en-US" sz="1600" b="0" dirty="0">
                        <a:solidFill>
                          <a:schemeClr val="tx1"/>
                        </a:solidFill>
                        <a:ea typeface="+mn-lt"/>
                        <a:cs typeface="+mn-lt"/>
                      </a:endParaRPr>
                    </a:p>
                  </a:txBody>
                  <a:tcPr/>
                </a:tc>
              </a:tr>
            </a:tbl>
          </a:graphicData>
        </a:graphic>
      </p:graphicFrame>
      <p:graphicFrame>
        <p:nvGraphicFramePr>
          <p:cNvPr id="2" name="表格 1"/>
          <p:cNvGraphicFramePr/>
          <p:nvPr>
            <p:custDataLst>
              <p:tags r:id="rId3"/>
            </p:custDataLst>
          </p:nvPr>
        </p:nvGraphicFramePr>
        <p:xfrm>
          <a:off x="608330" y="1373505"/>
          <a:ext cx="5063490" cy="4352925"/>
        </p:xfrm>
        <a:graphic>
          <a:graphicData uri="http://schemas.openxmlformats.org/drawingml/2006/table">
            <a:tbl>
              <a:tblPr firstRow="1" bandRow="1">
                <a:tableStyleId>{5C22544A-7EE6-4342-B048-85BDC9FD1C3A}</a:tableStyleId>
              </a:tblPr>
              <a:tblGrid>
                <a:gridCol w="1477645"/>
                <a:gridCol w="3585845"/>
              </a:tblGrid>
              <a:tr h="880110">
                <a:tc gridSpan="2">
                  <a:txBody>
                    <a:bodyPr/>
                    <a:lstStyle/>
                    <a:p>
                      <a:pPr algn="l">
                        <a:buNone/>
                      </a:pPr>
                      <a:r>
                        <a:rPr lang="zh-CN" altLang="en-US" sz="2400">
                          <a:solidFill>
                            <a:schemeClr val="bg1"/>
                          </a:solidFill>
                          <a:sym typeface="+mn-ea"/>
                        </a:rPr>
                        <a:t>与对照药品相比</a:t>
                      </a:r>
                      <a:endParaRPr lang="zh-CN" altLang="en-US" sz="2400">
                        <a:solidFill>
                          <a:schemeClr val="bg1"/>
                        </a:solidFill>
                        <a:sym typeface="+mn-ea"/>
                      </a:endParaRPr>
                    </a:p>
                    <a:p>
                      <a:pPr algn="l">
                        <a:buNone/>
                      </a:pPr>
                      <a:r>
                        <a:rPr lang="zh-CN" altLang="en-US" sz="2400">
                          <a:solidFill>
                            <a:schemeClr val="bg1"/>
                          </a:solidFill>
                          <a:sym typeface="+mn-ea"/>
                        </a:rPr>
                        <a:t>疗效方面优势和不足：</a:t>
                      </a:r>
                      <a:endParaRPr lang="zh-CN" altLang="en-US" sz="2400" b="0">
                        <a:solidFill>
                          <a:schemeClr val="bg1"/>
                        </a:solidFill>
                        <a:sym typeface="+mn-ea"/>
                      </a:endParaRPr>
                    </a:p>
                  </a:txBody>
                  <a:tcPr/>
                </a:tc>
                <a:tc hMerge="1">
                  <a:tcPr/>
                </a:tc>
              </a:tr>
              <a:tr h="1736725">
                <a:tc>
                  <a:txBody>
                    <a:bodyPr/>
                    <a:lstStyle/>
                    <a:p>
                      <a:pPr algn="ctr">
                        <a:lnSpc>
                          <a:spcPct val="90000"/>
                        </a:lnSpc>
                        <a:buNone/>
                      </a:pPr>
                      <a:r>
                        <a:rPr lang="zh-CN" altLang="en-US" sz="1600" b="0" dirty="0">
                          <a:ea typeface="+mn-lt"/>
                          <a:sym typeface="+mn-ea"/>
                        </a:rPr>
                        <a:t>优势</a:t>
                      </a:r>
                      <a:endParaRPr lang="zh-CN" altLang="en-US" sz="1600" b="0" dirty="0">
                        <a:ea typeface="+mn-lt"/>
                        <a:sym typeface="+mn-ea"/>
                      </a:endParaRPr>
                    </a:p>
                  </a:txBody>
                  <a:tcPr/>
                </a:tc>
                <a:tc>
                  <a:txBody>
                    <a:bodyPr/>
                    <a:lstStyle/>
                    <a:p>
                      <a:pPr algn="l">
                        <a:lnSpc>
                          <a:spcPct val="90000"/>
                        </a:lnSpc>
                        <a:buNone/>
                      </a:pPr>
                      <a:r>
                        <a:rPr lang="en-US" altLang="zh-CN" sz="1600" dirty="0">
                          <a:sym typeface="+mn-ea"/>
                        </a:rPr>
                        <a:t> </a:t>
                      </a:r>
                      <a:r>
                        <a:rPr lang="en-US" altLang="zh-CN" sz="1600" b="1" dirty="0" err="1">
                          <a:sym typeface="+mn-ea"/>
                        </a:rPr>
                        <a:t>我公司生产的枸橼酸西地那非片与参比制剂（商品名：REVATIO</a:t>
                      </a:r>
                      <a:r>
                        <a:rPr lang="en-US" altLang="zh-CN" sz="1600" b="1" dirty="0">
                          <a:sym typeface="+mn-ea"/>
                        </a:rPr>
                        <a:t>®）</a:t>
                      </a:r>
                      <a:r>
                        <a:rPr lang="en-US" altLang="zh-CN" sz="1600" b="1" dirty="0" err="1">
                          <a:sym typeface="+mn-ea"/>
                        </a:rPr>
                        <a:t>生物等效，临床上两者可</a:t>
                      </a:r>
                      <a:r>
                        <a:rPr lang="en-US" altLang="zh-CN" sz="1600" b="1" dirty="0" err="1">
                          <a:solidFill>
                            <a:schemeClr val="tx1"/>
                          </a:solidFill>
                          <a:sym typeface="+mn-ea"/>
                        </a:rPr>
                        <a:t>相互替代</a:t>
                      </a:r>
                      <a:r>
                        <a:rPr lang="en-US" altLang="zh-CN" sz="1600" b="1" dirty="0">
                          <a:sym typeface="+mn-ea"/>
                        </a:rPr>
                        <a:t>。</a:t>
                      </a:r>
                      <a:endParaRPr lang="zh-CN" altLang="en-US" sz="1600" b="0" dirty="0">
                        <a:ea typeface="+mn-lt"/>
                        <a:cs typeface="+mn-lt"/>
                      </a:endParaRPr>
                    </a:p>
                  </a:txBody>
                  <a:tcPr/>
                </a:tc>
              </a:tr>
              <a:tr h="1736090">
                <a:tc>
                  <a:txBody>
                    <a:bodyPr/>
                    <a:lstStyle/>
                    <a:p>
                      <a:pPr algn="ctr">
                        <a:lnSpc>
                          <a:spcPct val="90000"/>
                        </a:lnSpc>
                        <a:buNone/>
                      </a:pPr>
                      <a:r>
                        <a:rPr lang="zh-CN" altLang="en-US" sz="1600" b="0" dirty="0">
                          <a:ea typeface="+mn-lt"/>
                          <a:sym typeface="+mn-ea"/>
                        </a:rPr>
                        <a:t>不足</a:t>
                      </a:r>
                      <a:endParaRPr lang="zh-CN" altLang="en-US" sz="1600" b="0" dirty="0">
                        <a:ea typeface="+mn-lt"/>
                        <a:sym typeface="+mn-ea"/>
                      </a:endParaRPr>
                    </a:p>
                  </a:txBody>
                  <a:tcPr/>
                </a:tc>
                <a:tc>
                  <a:txBody>
                    <a:bodyPr/>
                    <a:lstStyle/>
                    <a:p>
                      <a:pPr algn="l">
                        <a:lnSpc>
                          <a:spcPct val="90000"/>
                        </a:lnSpc>
                        <a:buNone/>
                      </a:pPr>
                      <a:r>
                        <a:rPr lang="zh-CN" altLang="en-US" sz="1600" b="0" dirty="0">
                          <a:solidFill>
                            <a:schemeClr val="tx1"/>
                          </a:solidFill>
                          <a:ea typeface="+mn-lt"/>
                          <a:cs typeface="+mn-lt"/>
                        </a:rPr>
                        <a:t>与参比制剂相比，本品的临床使用时间短</a:t>
                      </a:r>
                      <a:endParaRPr lang="zh-CN" altLang="en-US" sz="1600" b="0" dirty="0">
                        <a:solidFill>
                          <a:schemeClr val="tx1"/>
                        </a:solidFill>
                        <a:ea typeface="+mn-lt"/>
                        <a:cs typeface="+mn-lt"/>
                      </a:endParaRPr>
                    </a:p>
                  </a:txBody>
                  <a:tcPr/>
                </a:tc>
              </a:tr>
            </a:tbl>
          </a:graphicData>
        </a:graphic>
      </p:graphicFrame>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idx="1"/>
            <p:custDataLst>
              <p:tags r:id="rId1"/>
            </p:custDataLst>
          </p:nvPr>
        </p:nvSpPr>
        <p:spPr/>
        <p:txBody>
          <a:bodyPr>
            <a:normAutofit/>
          </a:bodyPr>
          <a:lstStyle/>
          <a:p>
            <a:r>
              <a:rPr lang="en-US" b="1" spc="-5">
                <a:latin typeface="微软雅黑" panose="020B0503020204020204" charset="-122"/>
                <a:cs typeface="微软雅黑" panose="020B0503020204020204" charset="-122"/>
                <a:sym typeface="+mn-ea"/>
              </a:rPr>
              <a:t>03 </a:t>
            </a:r>
            <a:r>
              <a:rPr b="1" spc="-5">
                <a:latin typeface="微软雅黑" panose="020B0503020204020204" charset="-122"/>
                <a:cs typeface="微软雅黑" panose="020B0503020204020204" charset="-122"/>
                <a:sym typeface="+mn-ea"/>
              </a:rPr>
              <a:t>有效性</a:t>
            </a:r>
            <a:endParaRPr lang="zh-CN" altLang="en-US"/>
          </a:p>
        </p:txBody>
      </p:sp>
      <p:graphicFrame>
        <p:nvGraphicFramePr>
          <p:cNvPr id="17" name="表格 16"/>
          <p:cNvGraphicFramePr/>
          <p:nvPr>
            <p:custDataLst>
              <p:tags r:id="rId2"/>
            </p:custDataLst>
          </p:nvPr>
        </p:nvGraphicFramePr>
        <p:xfrm>
          <a:off x="6122670" y="1373505"/>
          <a:ext cx="5454650" cy="4351020"/>
        </p:xfrm>
        <a:graphic>
          <a:graphicData uri="http://schemas.openxmlformats.org/drawingml/2006/table">
            <a:tbl>
              <a:tblPr firstRow="1" bandRow="1">
                <a:tableStyleId>{5C22544A-7EE6-4342-B048-85BDC9FD1C3A}</a:tableStyleId>
              </a:tblPr>
              <a:tblGrid>
                <a:gridCol w="5454650"/>
              </a:tblGrid>
              <a:tr h="871220">
                <a:tc>
                  <a:txBody>
                    <a:bodyPr/>
                    <a:lstStyle/>
                    <a:p>
                      <a:pPr algn="l">
                        <a:buNone/>
                      </a:pPr>
                      <a:r>
                        <a:rPr lang="zh-CN" altLang="en-US" sz="2400">
                          <a:solidFill>
                            <a:schemeClr val="bg1"/>
                          </a:solidFill>
                          <a:sym typeface="+mn-ea"/>
                        </a:rPr>
                        <a:t>《技术评审报告》</a:t>
                      </a:r>
                      <a:endParaRPr lang="zh-CN" altLang="en-US" sz="2400">
                        <a:solidFill>
                          <a:schemeClr val="bg1"/>
                        </a:solidFill>
                        <a:sym typeface="+mn-ea"/>
                      </a:endParaRPr>
                    </a:p>
                    <a:p>
                      <a:pPr algn="l">
                        <a:buNone/>
                      </a:pPr>
                      <a:r>
                        <a:rPr lang="zh-CN" altLang="en-US" sz="2400">
                          <a:solidFill>
                            <a:schemeClr val="bg1"/>
                          </a:solidFill>
                          <a:sym typeface="+mn-ea"/>
                        </a:rPr>
                        <a:t>关于本药品有效性描述：</a:t>
                      </a:r>
                      <a:endParaRPr lang="zh-CN" altLang="en-US" sz="2400" b="0">
                        <a:solidFill>
                          <a:schemeClr val="bg1"/>
                        </a:solidFill>
                        <a:sym typeface="+mn-ea"/>
                      </a:endParaRPr>
                    </a:p>
                  </a:txBody>
                  <a:tcPr/>
                </a:tc>
              </a:tr>
              <a:tr h="3479800">
                <a:tc>
                  <a:txBody>
                    <a:bodyPr/>
                    <a:lstStyle/>
                    <a:p>
                      <a:pPr algn="ctr">
                        <a:lnSpc>
                          <a:spcPct val="160000"/>
                        </a:lnSpc>
                        <a:buNone/>
                      </a:pPr>
                      <a:r>
                        <a:rPr lang="zh-CN" altLang="en-US" sz="1600" b="0" i="0" u="none" strike="noStrike" kern="1200" baseline="0" dirty="0">
                          <a:solidFill>
                            <a:schemeClr val="tx1"/>
                          </a:solidFill>
                          <a:latin typeface="+mn-lt"/>
                          <a:ea typeface="+mn-ea"/>
                          <a:cs typeface="+mn-cs"/>
                        </a:rPr>
                        <a:t>本品研发中开展了一系列临床药理学研究和</a:t>
                      </a:r>
                      <a:r>
                        <a:rPr lang="en-US" altLang="zh-CN" sz="1600" b="0" i="0" u="none" strike="noStrike" kern="1200" baseline="0" dirty="0">
                          <a:solidFill>
                            <a:schemeClr val="tx1"/>
                          </a:solidFill>
                          <a:latin typeface="+mn-lt"/>
                          <a:ea typeface="+mn-ea"/>
                          <a:cs typeface="+mn-cs"/>
                        </a:rPr>
                        <a:t>8</a:t>
                      </a:r>
                      <a:r>
                        <a:rPr lang="zh-CN" altLang="en-US" sz="1600" b="0" i="0" u="none" strike="noStrike" kern="1200" baseline="0" dirty="0">
                          <a:solidFill>
                            <a:schemeClr val="tx1"/>
                          </a:solidFill>
                          <a:latin typeface="+mn-lt"/>
                          <a:ea typeface="+mn-ea"/>
                          <a:cs typeface="+mn-cs"/>
                        </a:rPr>
                        <a:t>项</a:t>
                      </a:r>
                      <a:r>
                        <a:rPr lang="en-US" altLang="zh-CN" sz="1600" b="0" i="0" u="none" strike="noStrike" kern="1200" baseline="0" dirty="0">
                          <a:solidFill>
                            <a:schemeClr val="tx1"/>
                          </a:solidFill>
                          <a:latin typeface="+mn-lt"/>
                          <a:ea typeface="+mn-ea"/>
                          <a:cs typeface="+mn-cs"/>
                        </a:rPr>
                        <a:t>II-IV</a:t>
                      </a:r>
                      <a:r>
                        <a:rPr lang="zh-CN" altLang="en-US" sz="1600" b="0" i="0" u="none" strike="noStrike" kern="1200" baseline="0" dirty="0">
                          <a:solidFill>
                            <a:schemeClr val="tx1"/>
                          </a:solidFill>
                          <a:latin typeface="+mn-lt"/>
                          <a:ea typeface="+mn-ea"/>
                          <a:cs typeface="+mn-cs"/>
                        </a:rPr>
                        <a:t>期临床研究，结果显示，西地那非无论是单药给药还是与依前列醇联合用药，都显示对</a:t>
                      </a:r>
                      <a:r>
                        <a:rPr lang="en-US" altLang="zh-CN" sz="1600" b="0" i="0" u="none" strike="noStrike" kern="1200" baseline="0" dirty="0">
                          <a:solidFill>
                            <a:schemeClr val="tx1"/>
                          </a:solidFill>
                          <a:latin typeface="+mn-lt"/>
                          <a:ea typeface="+mn-ea"/>
                          <a:cs typeface="+mn-cs"/>
                        </a:rPr>
                        <a:t>PAH</a:t>
                      </a:r>
                      <a:r>
                        <a:rPr lang="zh-CN" altLang="en-US" sz="1600" b="0" i="0" u="none" strike="noStrike" kern="1200" baseline="0" dirty="0">
                          <a:solidFill>
                            <a:schemeClr val="tx1"/>
                          </a:solidFill>
                          <a:latin typeface="+mn-lt"/>
                          <a:ea typeface="+mn-ea"/>
                          <a:cs typeface="+mn-cs"/>
                        </a:rPr>
                        <a:t>的有效性，而且可以长期维持疗效。亚裔人群的有效性结果趋势与总体人群一致。基于</a:t>
                      </a:r>
                      <a:r>
                        <a:rPr lang="en-US" altLang="zh-CN" sz="1600" b="0" i="0" u="none" strike="noStrike" kern="1200" baseline="0" dirty="0">
                          <a:solidFill>
                            <a:schemeClr val="tx1"/>
                          </a:solidFill>
                          <a:latin typeface="+mn-lt"/>
                          <a:ea typeface="+mn-ea"/>
                          <a:cs typeface="+mn-cs"/>
                        </a:rPr>
                        <a:t>PAH</a:t>
                      </a:r>
                      <a:r>
                        <a:rPr lang="zh-CN" altLang="en-US" sz="1600" b="0" i="0" u="none" strike="noStrike" kern="1200" baseline="0" dirty="0">
                          <a:solidFill>
                            <a:schemeClr val="tx1"/>
                          </a:solidFill>
                          <a:latin typeface="+mn-lt"/>
                          <a:ea typeface="+mn-ea"/>
                          <a:cs typeface="+mn-cs"/>
                        </a:rPr>
                        <a:t>患者的治疗现状、本品作用机制及已完成的临床试验数据，本品用于适应症人群的获益大于风险。</a:t>
                      </a:r>
                      <a:endParaRPr lang="zh-CN" altLang="en-US" sz="1600" b="0" i="0" u="none" strike="noStrike" kern="1200" baseline="0" dirty="0">
                        <a:solidFill>
                          <a:schemeClr val="tx1"/>
                        </a:solidFill>
                        <a:latin typeface="+mn-lt"/>
                        <a:ea typeface="+mn-ea"/>
                        <a:cs typeface="+mn-cs"/>
                        <a:sym typeface="+mn-ea"/>
                      </a:endParaRPr>
                    </a:p>
                  </a:txBody>
                  <a:tcPr/>
                </a:tc>
              </a:tr>
            </a:tbl>
          </a:graphicData>
        </a:graphic>
      </p:graphicFrame>
      <p:graphicFrame>
        <p:nvGraphicFramePr>
          <p:cNvPr id="4" name="表格 3"/>
          <p:cNvGraphicFramePr/>
          <p:nvPr>
            <p:custDataLst>
              <p:tags r:id="rId3"/>
            </p:custDataLst>
          </p:nvPr>
        </p:nvGraphicFramePr>
        <p:xfrm>
          <a:off x="608330" y="1373505"/>
          <a:ext cx="5063490" cy="4352925"/>
        </p:xfrm>
        <a:graphic>
          <a:graphicData uri="http://schemas.openxmlformats.org/drawingml/2006/table">
            <a:tbl>
              <a:tblPr firstRow="1" bandRow="1">
                <a:tableStyleId>{5C22544A-7EE6-4342-B048-85BDC9FD1C3A}</a:tableStyleId>
              </a:tblPr>
              <a:tblGrid>
                <a:gridCol w="5063490"/>
              </a:tblGrid>
              <a:tr h="880110">
                <a:tc>
                  <a:txBody>
                    <a:bodyPr/>
                    <a:lstStyle/>
                    <a:p>
                      <a:pPr algn="l">
                        <a:buNone/>
                      </a:pPr>
                      <a:r>
                        <a:rPr lang="zh-CN" altLang="en-US" sz="2400" b="0">
                          <a:solidFill>
                            <a:schemeClr val="bg1"/>
                          </a:solidFill>
                        </a:rPr>
                        <a:t>临床指南</a:t>
                      </a:r>
                      <a:r>
                        <a:rPr lang="en-US" altLang="zh-CN" sz="2400" b="0">
                          <a:solidFill>
                            <a:schemeClr val="bg1"/>
                          </a:solidFill>
                        </a:rPr>
                        <a:t>/</a:t>
                      </a:r>
                      <a:r>
                        <a:rPr lang="zh-CN" altLang="en-US" sz="2400" b="0">
                          <a:solidFill>
                            <a:schemeClr val="bg1"/>
                          </a:solidFill>
                        </a:rPr>
                        <a:t>诊疗规范推荐情况：</a:t>
                      </a:r>
                      <a:endParaRPr lang="zh-CN" altLang="en-US" sz="2400" b="0">
                        <a:solidFill>
                          <a:schemeClr val="bg1"/>
                        </a:solidFill>
                      </a:endParaRPr>
                    </a:p>
                  </a:txBody>
                  <a:tcPr/>
                </a:tc>
              </a:tr>
              <a:tr h="3472815">
                <a:tc>
                  <a:txBody>
                    <a:bodyPr/>
                    <a:lstStyle/>
                    <a:p>
                      <a:pPr algn="l">
                        <a:lnSpc>
                          <a:spcPct val="90000"/>
                        </a:lnSpc>
                        <a:buNone/>
                      </a:pPr>
                      <a:r>
                        <a:rPr lang="en-US" altLang="zh-CN" sz="1600" b="0" dirty="0">
                          <a:ea typeface="+mn-lt"/>
                          <a:sym typeface="+mn-ea"/>
                        </a:rPr>
                        <a:t>《</a:t>
                      </a:r>
                      <a:r>
                        <a:rPr lang="zh-CN" altLang="en-US" sz="1600" b="0" dirty="0">
                          <a:ea typeface="+mn-lt"/>
                          <a:sym typeface="+mn-ea"/>
                        </a:rPr>
                        <a:t>中国肺高血压诊断和治疗指南（</a:t>
                      </a:r>
                      <a:r>
                        <a:rPr lang="en-US" altLang="zh-CN" sz="1600" b="0" dirty="0">
                          <a:ea typeface="+mn-lt"/>
                          <a:sym typeface="+mn-ea"/>
                        </a:rPr>
                        <a:t>2021</a:t>
                      </a:r>
                      <a:r>
                        <a:rPr lang="zh-CN" altLang="en-US" sz="1600" b="0" dirty="0">
                          <a:ea typeface="+mn-lt"/>
                          <a:sym typeface="+mn-ea"/>
                        </a:rPr>
                        <a:t>年版）</a:t>
                      </a:r>
                      <a:r>
                        <a:rPr lang="en-US" altLang="zh-CN" sz="1600" b="0" dirty="0">
                          <a:ea typeface="+mn-lt"/>
                          <a:sym typeface="+mn-ea"/>
                        </a:rPr>
                        <a:t>》</a:t>
                      </a:r>
                      <a:endParaRPr lang="en-US" altLang="zh-CN" sz="1600" b="0" dirty="0">
                        <a:ea typeface="+mn-lt"/>
                        <a:sym typeface="+mn-ea"/>
                      </a:endParaRPr>
                    </a:p>
                    <a:p>
                      <a:pPr algn="l"/>
                      <a:r>
                        <a:rPr lang="zh-CN" altLang="en-US" sz="1600" b="0" kern="1200" dirty="0">
                          <a:solidFill>
                            <a:schemeClr val="dk1"/>
                          </a:solidFill>
                          <a:latin typeface="+mn-lt"/>
                          <a:ea typeface="+mn-lt"/>
                          <a:cs typeface="+mn-cs"/>
                        </a:rPr>
                        <a:t>靶向药物联合治疗：对于初治</a:t>
                      </a:r>
                      <a:r>
                        <a:rPr lang="en-US" altLang="zh-CN" sz="1600" b="0" kern="1200" dirty="0">
                          <a:solidFill>
                            <a:schemeClr val="dk1"/>
                          </a:solidFill>
                          <a:latin typeface="+mn-lt"/>
                          <a:ea typeface="+mn-lt"/>
                          <a:cs typeface="+mn-cs"/>
                        </a:rPr>
                        <a:t>PAH</a:t>
                      </a:r>
                      <a:r>
                        <a:rPr lang="zh-CN" altLang="en-US" sz="1600" b="0" kern="1200" dirty="0">
                          <a:solidFill>
                            <a:schemeClr val="dk1"/>
                          </a:solidFill>
                          <a:latin typeface="+mn-lt"/>
                          <a:ea typeface="+mn-lt"/>
                          <a:cs typeface="+mn-cs"/>
                        </a:rPr>
                        <a:t>患者，若为低或中危状态，起始联合不同通路靶向药物治疗。</a:t>
                      </a:r>
                      <a:endParaRPr lang="en-US" altLang="zh-CN" sz="1600" b="0" kern="1200" dirty="0">
                        <a:solidFill>
                          <a:schemeClr val="dk1"/>
                        </a:solidFill>
                        <a:latin typeface="+mn-lt"/>
                        <a:ea typeface="+mn-lt"/>
                        <a:cs typeface="+mn-cs"/>
                      </a:endParaRPr>
                    </a:p>
                    <a:p>
                      <a:pPr algn="l"/>
                      <a:endParaRPr lang="en-US" altLang="zh-CN" sz="1600" b="0" dirty="0">
                        <a:ea typeface="+mn-lt"/>
                        <a:sym typeface="+mn-ea"/>
                      </a:endParaRPr>
                    </a:p>
                    <a:p>
                      <a:pPr algn="l">
                        <a:lnSpc>
                          <a:spcPct val="90000"/>
                        </a:lnSpc>
                        <a:buNone/>
                      </a:pPr>
                      <a:r>
                        <a:rPr lang="en-US" altLang="zh-CN" sz="1600" b="0" dirty="0">
                          <a:ea typeface="+mn-lt"/>
                          <a:sym typeface="+mn-ea"/>
                        </a:rPr>
                        <a:t>《</a:t>
                      </a:r>
                      <a:r>
                        <a:rPr lang="zh-CN" altLang="en-US" sz="1600" b="0" dirty="0">
                          <a:ea typeface="+mn-lt"/>
                          <a:sym typeface="+mn-ea"/>
                        </a:rPr>
                        <a:t>中国肺动脉高压诊治临床路径</a:t>
                      </a:r>
                      <a:r>
                        <a:rPr lang="en-US" altLang="zh-CN" sz="1600" b="0" dirty="0">
                          <a:ea typeface="+mn-lt"/>
                          <a:sym typeface="+mn-ea"/>
                        </a:rPr>
                        <a:t>》</a:t>
                      </a:r>
                      <a:r>
                        <a:rPr lang="zh-CN" altLang="en-US" sz="1600" b="0" dirty="0">
                          <a:ea typeface="+mn-lt"/>
                          <a:sym typeface="+mn-ea"/>
                        </a:rPr>
                        <a:t>（</a:t>
                      </a:r>
                      <a:r>
                        <a:rPr lang="en-US" altLang="zh-CN" sz="1600" b="0" dirty="0">
                          <a:ea typeface="+mn-lt"/>
                          <a:sym typeface="+mn-ea"/>
                        </a:rPr>
                        <a:t>2023</a:t>
                      </a:r>
                      <a:r>
                        <a:rPr lang="zh-CN" altLang="en-US" sz="1600" b="0" dirty="0">
                          <a:ea typeface="+mn-lt"/>
                          <a:sym typeface="+mn-ea"/>
                        </a:rPr>
                        <a:t>）</a:t>
                      </a:r>
                      <a:endParaRPr lang="en-US" altLang="zh-CN" sz="1600" b="0" dirty="0">
                        <a:ea typeface="+mn-lt"/>
                        <a:sym typeface="+mn-ea"/>
                      </a:endParaRPr>
                    </a:p>
                    <a:p>
                      <a:pPr algn="l"/>
                      <a:r>
                        <a:rPr lang="zh-CN" altLang="en-US" sz="1600" b="0" kern="1200" dirty="0">
                          <a:solidFill>
                            <a:schemeClr val="dk1"/>
                          </a:solidFill>
                          <a:latin typeface="+mn-lt"/>
                          <a:ea typeface="+mn-lt"/>
                          <a:cs typeface="+mn-cs"/>
                        </a:rPr>
                        <a:t>无心肺合并症的</a:t>
                      </a:r>
                      <a:r>
                        <a:rPr lang="en-US" altLang="zh-CN" sz="1600" b="0" kern="1200" dirty="0">
                          <a:solidFill>
                            <a:schemeClr val="dk1"/>
                          </a:solidFill>
                          <a:latin typeface="+mn-lt"/>
                          <a:ea typeface="+mn-lt"/>
                          <a:cs typeface="+mn-cs"/>
                        </a:rPr>
                        <a:t>PAH </a:t>
                      </a:r>
                      <a:r>
                        <a:rPr lang="zh-CN" altLang="en-US" sz="1600" b="0" kern="1200" dirty="0">
                          <a:solidFill>
                            <a:schemeClr val="dk1"/>
                          </a:solidFill>
                          <a:latin typeface="+mn-lt"/>
                          <a:ea typeface="+mn-lt"/>
                          <a:cs typeface="+mn-cs"/>
                        </a:rPr>
                        <a:t>患者，应根据危险分层采用靶向药物治疗：低危、中危患者口服不同通路靶向药物联合治疗</a:t>
                      </a:r>
                      <a:endParaRPr lang="en-US" altLang="zh-CN" sz="1600" b="0" kern="1200" dirty="0">
                        <a:solidFill>
                          <a:schemeClr val="dk1"/>
                        </a:solidFill>
                        <a:latin typeface="+mn-lt"/>
                        <a:ea typeface="+mn-lt"/>
                        <a:cs typeface="+mn-cs"/>
                        <a:sym typeface="+mn-ea"/>
                      </a:endParaRPr>
                    </a:p>
                    <a:p>
                      <a:pPr algn="l">
                        <a:lnSpc>
                          <a:spcPct val="90000"/>
                        </a:lnSpc>
                        <a:buNone/>
                      </a:pPr>
                      <a:endParaRPr lang="en-US" altLang="zh-CN" sz="1600" b="0" dirty="0">
                        <a:ea typeface="+mn-lt"/>
                        <a:sym typeface="+mn-ea"/>
                      </a:endParaRPr>
                    </a:p>
                    <a:p>
                      <a:pPr algn="l">
                        <a:lnSpc>
                          <a:spcPct val="90000"/>
                        </a:lnSpc>
                        <a:buNone/>
                      </a:pPr>
                      <a:r>
                        <a:rPr lang="zh-CN" altLang="en-US" sz="1600" b="0" dirty="0">
                          <a:ea typeface="+mn-lt"/>
                          <a:sym typeface="+mn-ea"/>
                        </a:rPr>
                        <a:t>上述指南中，将西地那非列入肺动脉高压（</a:t>
                      </a:r>
                      <a:r>
                        <a:rPr lang="en-US" altLang="zh-CN" sz="1600" b="0" dirty="0">
                          <a:ea typeface="+mn-lt"/>
                          <a:sym typeface="+mn-ea"/>
                        </a:rPr>
                        <a:t>PAH</a:t>
                      </a:r>
                      <a:r>
                        <a:rPr lang="zh-CN" altLang="en-US" sz="1600" b="0" dirty="0">
                          <a:ea typeface="+mn-lt"/>
                          <a:sym typeface="+mn-ea"/>
                        </a:rPr>
                        <a:t>）治疗的一氧化氮通路的靶向药物</a:t>
                      </a:r>
                      <a:endParaRPr lang="zh-CN" altLang="en-US" sz="1600" b="0" dirty="0">
                        <a:ea typeface="+mn-lt"/>
                        <a:sym typeface="+mn-ea"/>
                      </a:endParaRPr>
                    </a:p>
                  </a:txBody>
                  <a:tcPr/>
                </a:tc>
              </a:tr>
            </a:tbl>
          </a:graphicData>
        </a:graphic>
      </p:graphicFrame>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1"/>
          </p:nvPr>
        </p:nvSpPr>
        <p:spPr/>
        <p:txBody>
          <a:bodyPr>
            <a:normAutofit/>
          </a:bodyPr>
          <a:lstStyle/>
          <a:p>
            <a:r>
              <a:rPr lang="en-US" spc="-5">
                <a:sym typeface="+mn-ea"/>
              </a:rPr>
              <a:t>04 </a:t>
            </a:r>
            <a:r>
              <a:rPr spc="-5">
                <a:sym typeface="+mn-ea"/>
              </a:rPr>
              <a:t>创新性</a:t>
            </a:r>
            <a:endParaRPr lang="zh-CN" altLang="en-US"/>
          </a:p>
        </p:txBody>
      </p:sp>
      <p:graphicFrame>
        <p:nvGraphicFramePr>
          <p:cNvPr id="13" name="表格 12"/>
          <p:cNvGraphicFramePr/>
          <p:nvPr>
            <p:custDataLst>
              <p:tags r:id="rId1"/>
            </p:custDataLst>
          </p:nvPr>
        </p:nvGraphicFramePr>
        <p:xfrm>
          <a:off x="608330" y="1313815"/>
          <a:ext cx="10712450" cy="4717415"/>
        </p:xfrm>
        <a:graphic>
          <a:graphicData uri="http://schemas.openxmlformats.org/drawingml/2006/table">
            <a:tbl>
              <a:tblPr firstRow="1" bandRow="1">
                <a:tableStyleId>{5C22544A-7EE6-4342-B048-85BDC9FD1C3A}</a:tableStyleId>
              </a:tblPr>
              <a:tblGrid>
                <a:gridCol w="1911985"/>
                <a:gridCol w="8800465"/>
              </a:tblGrid>
              <a:tr h="837565">
                <a:tc>
                  <a:txBody>
                    <a:bodyPr/>
                    <a:lstStyle/>
                    <a:p>
                      <a:pPr indent="0" algn="l" fontAlgn="ctr">
                        <a:lnSpc>
                          <a:spcPct val="100000"/>
                        </a:lnSpc>
                        <a:buNone/>
                      </a:pPr>
                      <a:r>
                        <a:rPr lang="zh-CN" altLang="en-US" sz="1600" b="0"/>
                        <a:t>创新性类别</a:t>
                      </a:r>
                      <a:endParaRPr lang="zh-CN" altLang="en-US" sz="1600" b="0"/>
                    </a:p>
                  </a:txBody>
                  <a:tcPr/>
                </a:tc>
                <a:tc>
                  <a:txBody>
                    <a:bodyPr/>
                    <a:lstStyle/>
                    <a:p>
                      <a:pPr indent="0" algn="l" fontAlgn="ctr">
                        <a:lnSpc>
                          <a:spcPct val="100000"/>
                        </a:lnSpc>
                        <a:buNone/>
                      </a:pPr>
                      <a:r>
                        <a:rPr lang="zh-CN" altLang="en-US" sz="1600" b="0"/>
                        <a:t>详细内容</a:t>
                      </a:r>
                      <a:endParaRPr lang="zh-CN" altLang="en-US" sz="1600" b="0"/>
                    </a:p>
                  </a:txBody>
                  <a:tcPr/>
                </a:tc>
              </a:tr>
              <a:tr h="925830">
                <a:tc>
                  <a:txBody>
                    <a:bodyPr/>
                    <a:lstStyle/>
                    <a:p>
                      <a:pPr indent="0" algn="l" fontAlgn="ctr">
                        <a:lnSpc>
                          <a:spcPct val="100000"/>
                        </a:lnSpc>
                        <a:buNone/>
                      </a:pPr>
                      <a:r>
                        <a:rPr lang="zh-CN" altLang="en-US" sz="1600" b="0" dirty="0">
                          <a:solidFill>
                            <a:schemeClr val="tx1"/>
                          </a:solidFill>
                          <a:ea typeface="+mn-lt"/>
                          <a:sym typeface="+mn-ea"/>
                        </a:rPr>
                        <a:t>主要创新点</a:t>
                      </a:r>
                      <a:endParaRPr lang="zh-CN" altLang="en-US" sz="1600" b="0" dirty="0">
                        <a:solidFill>
                          <a:schemeClr val="tx1"/>
                        </a:solidFill>
                        <a:ea typeface="+mn-lt"/>
                        <a:sym typeface="+mn-ea"/>
                      </a:endParaRPr>
                    </a:p>
                  </a:txBody>
                  <a:tcPr/>
                </a:tc>
                <a:tc>
                  <a:txBody>
                    <a:bodyPr/>
                    <a:lstStyle/>
                    <a:p>
                      <a:pPr indent="0" algn="l" fontAlgn="ctr">
                        <a:lnSpc>
                          <a:spcPct val="100000"/>
                        </a:lnSpc>
                        <a:buNone/>
                      </a:pPr>
                      <a:r>
                        <a:rPr lang="zh-CN" altLang="en-US" sz="1600" dirty="0">
                          <a:sym typeface="+mn-ea"/>
                        </a:rPr>
                        <a:t>本品为国内首仿药，是国内获批的用于治疗</a:t>
                      </a:r>
                      <a:r>
                        <a:rPr lang="en-US" altLang="zh-CN" sz="1600" dirty="0">
                          <a:sym typeface="+mn-ea"/>
                        </a:rPr>
                        <a:t>PAH</a:t>
                      </a:r>
                      <a:r>
                        <a:rPr lang="zh-CN" altLang="en-US" sz="1600" dirty="0">
                          <a:sym typeface="+mn-ea"/>
                        </a:rPr>
                        <a:t>的唯一一个口服</a:t>
                      </a:r>
                      <a:r>
                        <a:rPr lang="en-US" altLang="zh-CN" sz="1600" dirty="0">
                          <a:sym typeface="+mn-ea"/>
                        </a:rPr>
                        <a:t>PDE-5</a:t>
                      </a:r>
                      <a:r>
                        <a:rPr lang="zh-CN" altLang="en-US" sz="1600" dirty="0">
                          <a:sym typeface="+mn-ea"/>
                        </a:rPr>
                        <a:t>抑制剂。</a:t>
                      </a:r>
                      <a:endParaRPr lang="zh-CN" altLang="en-US" sz="1600" b="0" dirty="0">
                        <a:ea typeface="+mn-lt"/>
                        <a:cs typeface="+mn-lt"/>
                        <a:sym typeface="+mn-ea"/>
                      </a:endParaRPr>
                    </a:p>
                  </a:txBody>
                  <a:tcPr/>
                </a:tc>
              </a:tr>
              <a:tr h="984885">
                <a:tc>
                  <a:txBody>
                    <a:bodyPr/>
                    <a:lstStyle/>
                    <a:p>
                      <a:pPr indent="0" algn="l" fontAlgn="ctr">
                        <a:lnSpc>
                          <a:spcPct val="100000"/>
                        </a:lnSpc>
                        <a:buNone/>
                      </a:pPr>
                      <a:r>
                        <a:rPr lang="zh-CN" altLang="en-US" sz="1600" b="0">
                          <a:solidFill>
                            <a:schemeClr val="tx1"/>
                          </a:solidFill>
                          <a:ea typeface="+mn-lt"/>
                        </a:rPr>
                        <a:t>创新性优势</a:t>
                      </a:r>
                      <a:endParaRPr lang="zh-CN" altLang="en-US" sz="1600" b="0">
                        <a:solidFill>
                          <a:schemeClr val="tx1"/>
                        </a:solidFill>
                        <a:ea typeface="+mn-lt"/>
                      </a:endParaRPr>
                    </a:p>
                  </a:txBody>
                  <a:tcPr/>
                </a:tc>
                <a:tc>
                  <a:txBody>
                    <a:bodyPr/>
                    <a:lstStyle/>
                    <a:p>
                      <a:pPr indent="0" algn="l" fontAlgn="ctr">
                        <a:lnSpc>
                          <a:spcPct val="100000"/>
                        </a:lnSpc>
                        <a:buNone/>
                      </a:pPr>
                      <a:r>
                        <a:rPr lang="zh-CN" altLang="en-US" sz="1600" dirty="0">
                          <a:sym typeface="+mn-ea"/>
                        </a:rPr>
                        <a:t>肺动脉高压（</a:t>
                      </a:r>
                      <a:r>
                        <a:rPr lang="en-US" altLang="zh-CN" sz="1600" dirty="0">
                          <a:sym typeface="+mn-ea"/>
                        </a:rPr>
                        <a:t>PHA</a:t>
                      </a:r>
                      <a:r>
                        <a:rPr lang="zh-CN" altLang="en-US" sz="1600" dirty="0">
                          <a:sym typeface="+mn-ea"/>
                        </a:rPr>
                        <a:t>）为罕见病，该病治疗困难，生存率低。临床研究中证明西地那非能有效改善肺动脉高压患者的活动耐量及血流动力学，同时推迟临床恶化时间，提高生活质量，并且无严重不良反应。</a:t>
                      </a:r>
                      <a:endParaRPr lang="zh-CN" altLang="en-US" sz="1600" b="0" dirty="0">
                        <a:ea typeface="+mn-lt"/>
                        <a:cs typeface="+mn-lt"/>
                        <a:sym typeface="+mn-ea"/>
                      </a:endParaRPr>
                    </a:p>
                  </a:txBody>
                  <a:tcPr/>
                </a:tc>
              </a:tr>
              <a:tr h="984250">
                <a:tc>
                  <a:txBody>
                    <a:bodyPr/>
                    <a:lstStyle/>
                    <a:p>
                      <a:pPr indent="0" algn="l" fontAlgn="ctr">
                        <a:lnSpc>
                          <a:spcPct val="100000"/>
                        </a:lnSpc>
                        <a:buNone/>
                      </a:pPr>
                      <a:r>
                        <a:rPr lang="zh-CN" altLang="en-US" sz="1600" b="0">
                          <a:ea typeface="+mn-lt"/>
                        </a:rPr>
                        <a:t>是否为自主知识产权的创新药</a:t>
                      </a:r>
                      <a:endParaRPr lang="zh-CN" altLang="en-US" sz="1600" b="0">
                        <a:ea typeface="+mn-lt"/>
                      </a:endParaRPr>
                    </a:p>
                  </a:txBody>
                  <a:tcPr/>
                </a:tc>
                <a:tc>
                  <a:txBody>
                    <a:bodyPr/>
                    <a:lstStyle/>
                    <a:p>
                      <a:pPr indent="0" algn="l" fontAlgn="ctr">
                        <a:lnSpc>
                          <a:spcPct val="100000"/>
                        </a:lnSpc>
                        <a:buNone/>
                      </a:pPr>
                      <a:r>
                        <a:rPr lang="zh-CN" altLang="en-US" sz="1600" b="0">
                          <a:ea typeface="+mn-lt"/>
                          <a:cs typeface="+mn-lt"/>
                        </a:rPr>
                        <a:t>否</a:t>
                      </a:r>
                      <a:endParaRPr lang="zh-CN" altLang="en-US" sz="1600" b="0">
                        <a:ea typeface="+mn-lt"/>
                        <a:cs typeface="+mn-lt"/>
                      </a:endParaRPr>
                    </a:p>
                  </a:txBody>
                  <a:tcPr/>
                </a:tc>
              </a:tr>
              <a:tr h="984885">
                <a:tc>
                  <a:txBody>
                    <a:bodyPr/>
                    <a:lstStyle/>
                    <a:p>
                      <a:pPr indent="0" algn="l" fontAlgn="ctr">
                        <a:lnSpc>
                          <a:spcPct val="100000"/>
                        </a:lnSpc>
                        <a:buNone/>
                      </a:pPr>
                      <a:r>
                        <a:rPr lang="zh-CN" altLang="en-US" sz="1600" b="0">
                          <a:ea typeface="+mn-lt"/>
                        </a:rPr>
                        <a:t>药品注册分类</a:t>
                      </a:r>
                      <a:endParaRPr lang="zh-CN" altLang="en-US" sz="1600" b="0">
                        <a:ea typeface="+mn-lt"/>
                      </a:endParaRPr>
                    </a:p>
                  </a:txBody>
                  <a:tcPr/>
                </a:tc>
                <a:tc>
                  <a:txBody>
                    <a:bodyPr/>
                    <a:lstStyle/>
                    <a:p>
                      <a:pPr indent="0" algn="l" fontAlgn="ctr">
                        <a:lnSpc>
                          <a:spcPct val="100000"/>
                        </a:lnSpc>
                        <a:buNone/>
                      </a:pPr>
                      <a:r>
                        <a:rPr lang="zh-CN" altLang="en-US" sz="1600" b="0" dirty="0">
                          <a:ea typeface="+mn-lt"/>
                          <a:cs typeface="+mn-lt"/>
                        </a:rPr>
                        <a:t>化药</a:t>
                      </a:r>
                      <a:r>
                        <a:rPr lang="en-US" altLang="zh-CN" sz="1600" b="0" dirty="0">
                          <a:ea typeface="+mn-lt"/>
                          <a:cs typeface="+mn-lt"/>
                        </a:rPr>
                        <a:t>3</a:t>
                      </a:r>
                      <a:r>
                        <a:rPr lang="zh-CN" altLang="en-US" sz="1600" b="0" dirty="0">
                          <a:ea typeface="+mn-lt"/>
                          <a:cs typeface="+mn-lt"/>
                        </a:rPr>
                        <a:t>类</a:t>
                      </a:r>
                      <a:endParaRPr lang="zh-CN" altLang="en-US" sz="1600" b="0" dirty="0">
                        <a:ea typeface="+mn-lt"/>
                        <a:cs typeface="+mn-lt"/>
                      </a:endParaRPr>
                    </a:p>
                  </a:txBody>
                  <a:tcPr/>
                </a:tc>
              </a:tr>
            </a:tbl>
          </a:graphicData>
        </a:graphic>
      </p:graphicFrame>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 name="KSO_WM_BEAUTIFY_FLAG" val="#wm#"/>
</p:tagLst>
</file>

<file path=ppt/tags/tag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0"/>
  <p:tag name="KSO_WM_UNIT_ID" val="_1*i*10"/>
  <p:tag name="KSO_WM_UNIT_LAYERLEVEL" val="1"/>
  <p:tag name="KSO_WM_TAG_VERSION" val="1.0"/>
</p:tagLst>
</file>

<file path=ppt/tags/tag1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1.0"/>
  <p:tag name="KSO_WM_UNIT_TYPE" val="i"/>
  <p:tag name="KSO_WM_UNIT_INDEX" val="4"/>
</p:tagLst>
</file>

<file path=ppt/tags/tag1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5"/>
  <p:tag name="KSO_WM_UNIT_LAYERLEVEL" val="1"/>
  <p:tag name="KSO_WM_TAG_VERSION" val="1.0"/>
  <p:tag name="KSO_WM_UNIT_TYPE" val="i"/>
  <p:tag name="KSO_WM_UNIT_INDEX" val="5"/>
</p:tagLst>
</file>

<file path=ppt/tags/tag10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6"/>
  <p:tag name="KSO_WM_UNIT_LAYERLEVEL" val="1"/>
  <p:tag name="KSO_WM_TAG_VERSION" val="1.0"/>
  <p:tag name="KSO_WM_UNIT_TYPE" val="i"/>
  <p:tag name="KSO_WM_UNIT_INDEX" val="6"/>
</p:tagLst>
</file>

<file path=ppt/tags/tag10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7"/>
  <p:tag name="KSO_WM_UNIT_LAYERLEVEL" val="1"/>
  <p:tag name="KSO_WM_TAG_VERSION" val="1.0"/>
  <p:tag name="KSO_WM_UNIT_TYPE" val="i"/>
  <p:tag name="KSO_WM_UNIT_INDEX" val="7"/>
</p:tagLst>
</file>

<file path=ppt/tags/tag1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8"/>
  <p:tag name="KSO_WM_UNIT_LAYERLEVEL" val="1"/>
  <p:tag name="KSO_WM_TAG_VERSION" val="1.0"/>
  <p:tag name="KSO_WM_UNIT_TYPE" val="i"/>
  <p:tag name="KSO_WM_UNIT_INDEX" val="8"/>
</p:tagLst>
</file>

<file path=ppt/tags/tag10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9"/>
  <p:tag name="KSO_WM_UNIT_LAYERLEVEL" val="1"/>
  <p:tag name="KSO_WM_TAG_VERSION" val="1.0"/>
  <p:tag name="KSO_WM_UNIT_TYPE" val="i"/>
  <p:tag name="KSO_WM_UNIT_INDEX" val="9"/>
</p:tagLst>
</file>

<file path=ppt/tags/tag10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0"/>
  <p:tag name="KSO_WM_UNIT_LAYERLEVEL" val="1"/>
  <p:tag name="KSO_WM_TAG_VERSION" val="1.0"/>
  <p:tag name="KSO_WM_UNIT_TYPE" val="i"/>
  <p:tag name="KSO_WM_UNIT_INDEX" val="10"/>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1"/>
  <p:tag name="KSO_WM_UNIT_LAYERLEVEL" val="1"/>
  <p:tag name="KSO_WM_TAG_VERSION" val="1.0"/>
  <p:tag name="KSO_WM_UNIT_TYPE" val="i"/>
  <p:tag name="KSO_WM_UNIT_INDEX" val="11"/>
</p:tagLst>
</file>

<file path=ppt/tags/tag108.xml><?xml version="1.0" encoding="utf-8"?>
<p:tagLst xmlns:p="http://schemas.openxmlformats.org/presentationml/2006/main">
  <p:tag name="KSO_WM_UNIT_ISCONTENTSTITLE" val="0"/>
  <p:tag name="KSO_WM_UNIT_ISNUMDGMTITLE" val="0"/>
  <p:tag name="KSO_WM_UNIT_PRESET_TEXT" val="THANK YOU"/>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 name="KSO_WM_UNIT_CONTENT_GROUP_TYPE" val="contentchip"/>
</p:tagLst>
</file>

<file path=ppt/tags/tag109.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 name="KSO_WM_UNIT_CONTENT_GROUP_TYPE" val="contentchip"/>
</p:tagLst>
</file>

<file path=ppt/tags/tag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1"/>
  <p:tag name="KSO_WM_UNIT_ID" val="_1*i*11"/>
  <p:tag name="KSO_WM_UNIT_LAYERLEVEL" val="1"/>
  <p:tag name="KSO_WM_TAG_VERSION" val="1.0"/>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1.0"/>
  <p:tag name="KSO_WM_BEAUTIFY_FLAG" val="#wm#"/>
  <p:tag name="KSO_WM_UNIT_TYPE" val="i"/>
  <p:tag name="KSO_WM_UNIT_INDEX" val="1"/>
</p:tagLst>
</file>

<file path=ppt/tags/tag114.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0*i*2"/>
  <p:tag name="KSO_WM_UNIT_LAYERLEVEL" val="1"/>
  <p:tag name="KSO_WM_TAG_VERSION" val="1.0"/>
  <p:tag name="KSO_WM_BEAUTIFY_FLAG" val="#wm#"/>
  <p:tag name="KSO_WM_UNIT_TYPE" val="i"/>
  <p:tag name="KSO_WM_UNIT_INDEX" val="2"/>
</p:tagLst>
</file>

<file path=ppt/tags/tag115.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0*i*3"/>
  <p:tag name="KSO_WM_UNIT_LAYERLEVEL" val="1"/>
  <p:tag name="KSO_WM_TAG_VERSION" val="1.0"/>
  <p:tag name="KSO_WM_BEAUTIFY_FLAG" val="#wm#"/>
  <p:tag name="KSO_WM_UNIT_CONTENT_GROUP_TYPE" val="titlestyle"/>
  <p:tag name="KSO_WM_UNIT_TYPE" val="i"/>
  <p:tag name="KSO_WM_UNIT_INDEX" val="3"/>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308"/>
</p:tagLst>
</file>

<file path=ppt/tags/tag12.xml><?xml version="1.0" encoding="utf-8"?>
<p:tagLst xmlns:p="http://schemas.openxmlformats.org/presentationml/2006/main">
  <p:tag name="KSO_WM_UNIT_ISCONTENTSTITLE" val="0"/>
  <p:tag name="KSO_WM_UNIT_ISNUMDGMTITLE" val="0"/>
  <p:tag name="KSO_WM_UNIT_PRESET_TEXT" val=" WPS,a click to unlimited possibilitie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 name="KSO_WM_UNIT_CONTENT_GROUP_TYPE" val="contentchip"/>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308"/>
</p:tagLst>
</file>

<file path=ppt/tags/tag121.xml><?xml version="1.0" encoding="utf-8"?>
<p:tagLst xmlns:p="http://schemas.openxmlformats.org/presentationml/2006/main">
  <p:tag name="KSO_WM_BEAUTIFY_FLAG" val="#wm#"/>
  <p:tag name="KSO_WM_TEMPLATE_CATEGORY" val="custom"/>
  <p:tag name="KSO_WM_TEMPLATE_INDEX" val="20230308"/>
  <p:tag name="KSO_WM_SPECIAL_SOURCE" val="bdnull"/>
  <p:tag name="KSO_WM_TEMPLATE_SUBCATEGORY" val="29"/>
  <p:tag name="KSO_WM_TEMPLATE_MASTER_TYPE" val="0"/>
  <p:tag name="KSO_WM_TEMPLATE_COLOR_TYPE" val="0"/>
  <p:tag name="KSO_WM_TAG_VERSION" val="1.0"/>
  <p:tag name="KSO_WM_TEMPLATE_THUMBS_INDEX" val="1、9"/>
</p:tagLst>
</file>

<file path=ppt/tags/tag12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3.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308_1*b*1"/>
  <p:tag name="KSO_WM_TEMPLATE_CATEGORY" val="custom"/>
  <p:tag name="KSO_WM_TEMPLATE_INDEX" val="20230308"/>
  <p:tag name="KSO_WM_UNIT_LAYERLEVEL" val="1"/>
  <p:tag name="KSO_WM_TAG_VERSION" val="1.0"/>
  <p:tag name="KSO_WM_BEAUTIFY_FLAG" val="#wm#"/>
  <p:tag name="KSO_WM_UNIT_CONTENT_GROUP_TYPE" val="contentchip"/>
  <p:tag name="KSO_WM_UNIT_PRESET_TEXT" val=" WPS,a click to unlimited possibilities"/>
</p:tagLst>
</file>

<file path=ppt/tags/tag12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08_1*a*1"/>
  <p:tag name="KSO_WM_TEMPLATE_CATEGORY" val="custom"/>
  <p:tag name="KSO_WM_TEMPLATE_INDEX" val="20230308"/>
  <p:tag name="KSO_WM_UNIT_LAYERLEVEL" val="1"/>
  <p:tag name="KSO_WM_TAG_VERSION" val="1.0"/>
  <p:tag name="KSO_WM_BEAUTIFY_FLAG" val="#wm#"/>
  <p:tag name="KSO_WM_UNIT_CONTENT_GROUP_TYPE" val="contentchip"/>
  <p:tag name="KSO_WM_UNIT_PRESET_TEXT" val="单击添加文档标题"/>
</p:tagLst>
</file>

<file path=ppt/tags/tag125.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08_1*f*1"/>
  <p:tag name="KSO_WM_TEMPLATE_CATEGORY" val="custom"/>
  <p:tag name="KSO_WM_TEMPLATE_INDEX" val="20230308"/>
  <p:tag name="KSO_WM_UNIT_LAYERLEVEL" val="1"/>
  <p:tag name="KSO_WM_TAG_VERSION" val="1.0"/>
  <p:tag name="KSO_WM_BEAUTIFY_FLAG" val="#wm#"/>
  <p:tag name="KSO_WM_UNIT_CONTENT_GROUP_TYPE" val="contentchip"/>
  <p:tag name="KSO_WM_UNIT_PRESET_TEXT" val="汇报人：WPS"/>
</p:tagLst>
</file>

<file path=ppt/tags/tag126.xml><?xml version="1.0" encoding="utf-8"?>
<p:tagLst xmlns:p="http://schemas.openxmlformats.org/presentationml/2006/main">
  <p:tag name="KSO_WM_BEAUTIFY_FLAG" val="#wm#"/>
  <p:tag name="KSO_WM_TEMPLATE_CATEGORY" val="custom"/>
  <p:tag name="KSO_WM_TEMPLATE_INDEX" val="20230308"/>
  <p:tag name="KSO_WM_SPECIAL_SOURCE" val="bdnull"/>
  <p:tag name="KSO_WM_SLIDE_ID" val="custom20230308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1.0"/>
  <p:tag name="KSO_WM_SLIDE_LAYOUT" val="a_b_f"/>
  <p:tag name="KSO_WM_SLIDE_LAYOUT_CNT" val="1_1_1"/>
  <p:tag name="KSO_WM_TEMPLATE_THUMBS_INDEX" val="1、9"/>
  <p:tag name="KSO_WM_SLIDE_CONTENT_AREA" val="{&quot;left&quot;:&quot;45.75&quot;,&quot;top&quot;:&quot;142&quot;,&quot;width&quot;:&quot;618.25&quot;,&quot;height&quot;:&quot;224.3&quot;}"/>
  <p:tag name="KSO_WM_SLIDE_THEME_ID" val="3303339"/>
  <p:tag name="KSO_WM_SLIDE_THEME_NAME" val="简约立体风"/>
</p:tagLst>
</file>

<file path=ppt/tags/tag127.xml><?xml version="1.0" encoding="utf-8"?>
<p:tagLst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08_6*a*1"/>
  <p:tag name="KSO_WM_TEMPLATE_CATEGORY" val="custom"/>
  <p:tag name="KSO_WM_TEMPLATE_INDEX" val="20230308"/>
  <p:tag name="KSO_WM_UNIT_LAYERLEVEL" val="1"/>
  <p:tag name="KSO_WM_TAG_VERSION" val="1.0"/>
  <p:tag name="KSO_WM_BEAUTIFY_FLAG" val="#wm#"/>
  <p:tag name="KSO_WM_DIAGRAM_GROUP_CODE" val="l1-1"/>
  <p:tag name="KSO_WM_UNIT_PRESET_TEXT" val="CONTENTS"/>
</p:tagLst>
</file>

<file path=ppt/tags/tag128.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1_1"/>
  <p:tag name="KSO_WM_TEMPLATE_CATEGORY" val="custom"/>
  <p:tag name="KSO_WM_TEMPLATE_INDEX" val="20230308"/>
  <p:tag name="KSO_WM_UNIT_LAYERLEVEL" val="1_1_1"/>
  <p:tag name="KSO_WM_TAG_VERSION" val="1.0"/>
  <p:tag name="KSO_WM_BEAUTIFY_FLAG" val="#wm#"/>
  <p:tag name="KSO_WM_UNIT_TYPE" val="l_h_i"/>
  <p:tag name="KSO_WM_UNIT_INDEX" val="1_1_1"/>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gradient&quot;:[{&quot;brightness&quot;:0,&quot;colorType&quot;:2,&quot;pos&quot;:0,&quot;rgb&quot;:&quot;#ffffff&quot;,&quot;transparency&quot;:0},{&quot;brightness&quot;:0,&quot;colorType&quot;:2,&quot;pos&quot;:1,&quot;rgb&quot;:&quot;#ffffff&quot;,&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1_3"/>
  <p:tag name="KSO_WM_TEMPLATE_CATEGORY" val="custom"/>
  <p:tag name="KSO_WM_TEMPLATE_INDEX" val="20230308"/>
  <p:tag name="KSO_WM_UNIT_LAYERLEVEL" val="1_1_1"/>
  <p:tag name="KSO_WM_TAG_VERSION" val="1.0"/>
  <p:tag name="KSO_WM_BEAUTIFY_FLAG" val="#wm#"/>
  <p:tag name="KSO_WM_UNIT_TYPE" val="l_h_i"/>
  <p:tag name="KSO_WM_UNIT_INDEX" val="1_1_3"/>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 name="KSO_WM_UNIT_CONTENT_GROUP_TYPE" val="contentchip"/>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308_6*l_h_i*1_1_2"/>
  <p:tag name="KSO_WM_TEMPLATE_CATEGORY" val="custom"/>
  <p:tag name="KSO_WM_TEMPLATE_INDEX" val="20230308"/>
  <p:tag name="KSO_WM_UNIT_LAYERLEVEL" val="1_1_1"/>
  <p:tag name="KSO_WM_TAG_VERSION" val="1.0"/>
  <p:tag name="KSO_WM_BEAUTIFY_FLAG" val="#wm#"/>
  <p:tag name="KSO_WM_DIAGRAM_GROUP_CODE" val="l1-1"/>
  <p:tag name="KSO_WM_DIAGRAM_VERSION" val="3"/>
  <p:tag name="KSO_WM_UNIT_PRESET_TEXT" val="01."/>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1.xml><?xml version="1.0" encoding="utf-8"?>
<p:tagLst xmlns:p="http://schemas.openxmlformats.org/presentationml/2006/main">
  <p:tag name="KSO_WM_UNIT_ISCONTENTSTITLE" val="1"/>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308"/>
  <p:tag name="KSO_WM_UNIT_LAYERLEVEL" val="1_1_1"/>
  <p:tag name="KSO_WM_TAG_VERSION" val="1.0"/>
  <p:tag name="KSO_WM_BEAUTIFY_FLAG" val="#wm#"/>
  <p:tag name="KSO_WM_DIAGRAM_GROUP_CODE" val="l1-1"/>
  <p:tag name="KSO_WM_UNIT_VALUE" val="27"/>
  <p:tag name="KSO_WM_UNIT_TYPE" val="l_h_a"/>
  <p:tag name="KSO_WM_UNIT_ID" val="custom20230308_6*l_h_a*1_1_1"/>
  <p:tag name="KSO_WM_DIAGRAM_VERSION" val="3"/>
  <p:tag name="KSO_WM_UNIT_PRESET_TEXT" val="单击此处&#10;添加目录标题"/>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2.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2_1"/>
  <p:tag name="KSO_WM_TEMPLATE_CATEGORY" val="custom"/>
  <p:tag name="KSO_WM_TEMPLATE_INDEX" val="20230308"/>
  <p:tag name="KSO_WM_UNIT_LAYERLEVEL" val="1_1_1"/>
  <p:tag name="KSO_WM_TAG_VERSION" val="1.0"/>
  <p:tag name="KSO_WM_BEAUTIFY_FLAG" val="#wm#"/>
  <p:tag name="KSO_WM_UNIT_TYPE" val="l_h_i"/>
  <p:tag name="KSO_WM_UNIT_INDEX" val="1_2_1"/>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gradient&quot;:[{&quot;brightness&quot;:0,&quot;colorType&quot;:2,&quot;pos&quot;:0,&quot;rgb&quot;:&quot;#ffffff&quot;,&quot;transparency&quot;:0},{&quot;brightness&quot;:0,&quot;colorType&quot;:2,&quot;pos&quot;:1,&quot;rgb&quot;:&quot;#ffffff&quot;,&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3.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2_3"/>
  <p:tag name="KSO_WM_TEMPLATE_CATEGORY" val="custom"/>
  <p:tag name="KSO_WM_TEMPLATE_INDEX" val="20230308"/>
  <p:tag name="KSO_WM_UNIT_LAYERLEVEL" val="1_1_1"/>
  <p:tag name="KSO_WM_TAG_VERSION" val="1.0"/>
  <p:tag name="KSO_WM_BEAUTIFY_FLAG" val="#wm#"/>
  <p:tag name="KSO_WM_UNIT_TYPE" val="l_h_i"/>
  <p:tag name="KSO_WM_UNIT_INDEX" val="1_2_3"/>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308_6*l_h_i*1_2_2"/>
  <p:tag name="KSO_WM_TEMPLATE_CATEGORY" val="custom"/>
  <p:tag name="KSO_WM_TEMPLATE_INDEX" val="20230308"/>
  <p:tag name="KSO_WM_UNIT_LAYERLEVEL" val="1_1_1"/>
  <p:tag name="KSO_WM_TAG_VERSION" val="1.0"/>
  <p:tag name="KSO_WM_BEAUTIFY_FLAG" val="#wm#"/>
  <p:tag name="KSO_WM_DIAGRAM_GROUP_CODE" val="l1-1"/>
  <p:tag name="KSO_WM_DIAGRAM_VERSION" val="3"/>
  <p:tag name="KSO_WM_UNIT_PRESET_TEXT" val="02."/>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5.xml><?xml version="1.0" encoding="utf-8"?>
<p:tagLst xmlns:p="http://schemas.openxmlformats.org/presentationml/2006/main">
  <p:tag name="KSO_WM_UNIT_ISCONTENTSTITLE" val="1"/>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308"/>
  <p:tag name="KSO_WM_UNIT_LAYERLEVEL" val="1_1_1"/>
  <p:tag name="KSO_WM_TAG_VERSION" val="1.0"/>
  <p:tag name="KSO_WM_BEAUTIFY_FLAG" val="#wm#"/>
  <p:tag name="KSO_WM_DIAGRAM_GROUP_CODE" val="l1-1"/>
  <p:tag name="KSO_WM_UNIT_VALUE" val="27"/>
  <p:tag name="KSO_WM_UNIT_TYPE" val="l_h_a"/>
  <p:tag name="KSO_WM_UNIT_ID" val="custom20230308_6*l_h_a*1_2_1"/>
  <p:tag name="KSO_WM_DIAGRAM_VERSION" val="3"/>
  <p:tag name="KSO_WM_UNIT_PRESET_TEXT" val="单击此处&#10;添加目录标题"/>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6.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3_1"/>
  <p:tag name="KSO_WM_TEMPLATE_CATEGORY" val="custom"/>
  <p:tag name="KSO_WM_TEMPLATE_INDEX" val="20230308"/>
  <p:tag name="KSO_WM_UNIT_LAYERLEVEL" val="1_1_1"/>
  <p:tag name="KSO_WM_TAG_VERSION" val="1.0"/>
  <p:tag name="KSO_WM_BEAUTIFY_FLAG" val="#wm#"/>
  <p:tag name="KSO_WM_UNIT_TYPE" val="l_h_i"/>
  <p:tag name="KSO_WM_UNIT_INDEX" val="1_3_1"/>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gradient&quot;:[{&quot;brightness&quot;:0,&quot;colorType&quot;:2,&quot;pos&quot;:0,&quot;rgb&quot;:&quot;#ffffff&quot;,&quot;transparency&quot;:0},{&quot;brightness&quot;:0,&quot;colorType&quot;:2,&quot;pos&quot;:1,&quot;rgb&quot;:&quot;#ffffff&quot;,&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7.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3_3"/>
  <p:tag name="KSO_WM_TEMPLATE_CATEGORY" val="custom"/>
  <p:tag name="KSO_WM_TEMPLATE_INDEX" val="20230308"/>
  <p:tag name="KSO_WM_UNIT_LAYERLEVEL" val="1_1_1"/>
  <p:tag name="KSO_WM_TAG_VERSION" val="1.0"/>
  <p:tag name="KSO_WM_BEAUTIFY_FLAG" val="#wm#"/>
  <p:tag name="KSO_WM_UNIT_TYPE" val="l_h_i"/>
  <p:tag name="KSO_WM_UNIT_INDEX" val="1_3_3"/>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308_6*l_h_i*1_3_2"/>
  <p:tag name="KSO_WM_TEMPLATE_CATEGORY" val="custom"/>
  <p:tag name="KSO_WM_TEMPLATE_INDEX" val="20230308"/>
  <p:tag name="KSO_WM_UNIT_LAYERLEVEL" val="1_1_1"/>
  <p:tag name="KSO_WM_TAG_VERSION" val="1.0"/>
  <p:tag name="KSO_WM_BEAUTIFY_FLAG" val="#wm#"/>
  <p:tag name="KSO_WM_DIAGRAM_GROUP_CODE" val="l1-1"/>
  <p:tag name="KSO_WM_DIAGRAM_VERSION" val="3"/>
  <p:tag name="KSO_WM_UNIT_PRESET_TEXT" val="0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9.xml><?xml version="1.0" encoding="utf-8"?>
<p:tagLst xmlns:p="http://schemas.openxmlformats.org/presentationml/2006/main">
  <p:tag name="KSO_WM_UNIT_ISCONTENTSTITLE" val="1"/>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308"/>
  <p:tag name="KSO_WM_UNIT_LAYERLEVEL" val="1_1_1"/>
  <p:tag name="KSO_WM_TAG_VERSION" val="1.0"/>
  <p:tag name="KSO_WM_BEAUTIFY_FLAG" val="#wm#"/>
  <p:tag name="KSO_WM_DIAGRAM_GROUP_CODE" val="l1-1"/>
  <p:tag name="KSO_WM_UNIT_VALUE" val="27"/>
  <p:tag name="KSO_WM_UNIT_TYPE" val="l_h_a"/>
  <p:tag name="KSO_WM_UNIT_ID" val="custom20230308_6*l_h_a*1_3_1"/>
  <p:tag name="KSO_WM_DIAGRAM_VERSION" val="3"/>
  <p:tag name="KSO_WM_UNIT_PRESET_TEXT" val="单击此处&#10;添加目录标题"/>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CONTENT_GROUP_TYPE" val="contentchip"/>
</p:tagLst>
</file>

<file path=ppt/tags/tag140.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4_1"/>
  <p:tag name="KSO_WM_TEMPLATE_CATEGORY" val="custom"/>
  <p:tag name="KSO_WM_TEMPLATE_INDEX" val="20230308"/>
  <p:tag name="KSO_WM_UNIT_LAYERLEVEL" val="1_1_1"/>
  <p:tag name="KSO_WM_TAG_VERSION" val="1.0"/>
  <p:tag name="KSO_WM_BEAUTIFY_FLAG" val="#wm#"/>
  <p:tag name="KSO_WM_UNIT_TYPE" val="l_h_i"/>
  <p:tag name="KSO_WM_UNIT_INDEX" val="1_4_1"/>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gradient&quot;:[{&quot;brightness&quot;:0,&quot;colorType&quot;:2,&quot;pos&quot;:0,&quot;rgb&quot;:&quot;#ffffff&quot;,&quot;transparency&quot;:0},{&quot;brightness&quot;:0,&quot;colorType&quot;:2,&quot;pos&quot;:1,&quot;rgb&quot;:&quot;#ffffff&quot;,&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4_3"/>
  <p:tag name="KSO_WM_TEMPLATE_CATEGORY" val="custom"/>
  <p:tag name="KSO_WM_TEMPLATE_INDEX" val="20230308"/>
  <p:tag name="KSO_WM_UNIT_LAYERLEVEL" val="1_1_1"/>
  <p:tag name="KSO_WM_TAG_VERSION" val="1.0"/>
  <p:tag name="KSO_WM_BEAUTIFY_FLAG" val="#wm#"/>
  <p:tag name="KSO_WM_UNIT_TYPE" val="l_h_i"/>
  <p:tag name="KSO_WM_UNIT_INDEX" val="1_4_3"/>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308_6*l_h_i*1_4_2"/>
  <p:tag name="KSO_WM_TEMPLATE_CATEGORY" val="custom"/>
  <p:tag name="KSO_WM_TEMPLATE_INDEX" val="20230308"/>
  <p:tag name="KSO_WM_UNIT_LAYERLEVEL" val="1_1_1"/>
  <p:tag name="KSO_WM_TAG_VERSION" val="1.0"/>
  <p:tag name="KSO_WM_BEAUTIFY_FLAG" val="#wm#"/>
  <p:tag name="KSO_WM_DIAGRAM_GROUP_CODE" val="l1-1"/>
  <p:tag name="KSO_WM_DIAGRAM_VERSION" val="3"/>
  <p:tag name="KSO_WM_UNIT_PRESET_TEXT" val="04."/>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3.xml><?xml version="1.0" encoding="utf-8"?>
<p:tagLst xmlns:p="http://schemas.openxmlformats.org/presentationml/2006/main">
  <p:tag name="KSO_WM_UNIT_ISCONTENTSTITLE" val="1"/>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308"/>
  <p:tag name="KSO_WM_UNIT_LAYERLEVEL" val="1_1_1"/>
  <p:tag name="KSO_WM_TAG_VERSION" val="1.0"/>
  <p:tag name="KSO_WM_BEAUTIFY_FLAG" val="#wm#"/>
  <p:tag name="KSO_WM_DIAGRAM_GROUP_CODE" val="l1-1"/>
  <p:tag name="KSO_WM_UNIT_VALUE" val="27"/>
  <p:tag name="KSO_WM_UNIT_TYPE" val="l_h_a"/>
  <p:tag name="KSO_WM_UNIT_ID" val="custom20230308_6*l_h_a*1_4_1"/>
  <p:tag name="KSO_WM_DIAGRAM_VERSION" val="3"/>
  <p:tag name="KSO_WM_UNIT_PRESET_TEXT" val="单击此处&#10;添加目录标题"/>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4.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5_1"/>
  <p:tag name="KSO_WM_TEMPLATE_CATEGORY" val="custom"/>
  <p:tag name="KSO_WM_TEMPLATE_INDEX" val="20230308"/>
  <p:tag name="KSO_WM_UNIT_LAYERLEVEL" val="1_1_1"/>
  <p:tag name="KSO_WM_TAG_VERSION" val="1.0"/>
  <p:tag name="KSO_WM_BEAUTIFY_FLAG" val="#wm#"/>
  <p:tag name="KSO_WM_UNIT_TYPE" val="l_h_i"/>
  <p:tag name="KSO_WM_UNIT_INDEX" val="1_5_1"/>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gradient&quot;:[{&quot;brightness&quot;:0,&quot;colorType&quot;:2,&quot;pos&quot;:0,&quot;rgb&quot;:&quot;#ffffff&quot;,&quot;transparency&quot;:0},{&quot;brightness&quot;:0,&quot;colorType&quot;:2,&quot;pos&quot;:1,&quot;rgb&quot;:&quot;#ffffff&quot;,&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DIAGRAM_GROUP_CODE" val="l1-1"/>
  <p:tag name="KSO_WM_UNIT_ID" val="custom20230308_6*l_h_i*1_5_3"/>
  <p:tag name="KSO_WM_TEMPLATE_CATEGORY" val="custom"/>
  <p:tag name="KSO_WM_TEMPLATE_INDEX" val="20230308"/>
  <p:tag name="KSO_WM_UNIT_LAYERLEVEL" val="1_1_1"/>
  <p:tag name="KSO_WM_TAG_VERSION" val="1.0"/>
  <p:tag name="KSO_WM_BEAUTIFY_FLAG" val="#wm#"/>
  <p:tag name="KSO_WM_UNIT_TYPE" val="l_h_i"/>
  <p:tag name="KSO_WM_UNIT_INDEX" val="1_5_3"/>
  <p:tag name="KSO_WM_DIAGRAM_VERSION" val="3"/>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2"/>
  <p:tag name="KSO_WM_UNIT_ID" val="custom20230308_6*l_h_i*1_5_2"/>
  <p:tag name="KSO_WM_TEMPLATE_CATEGORY" val="custom"/>
  <p:tag name="KSO_WM_TEMPLATE_INDEX" val="20230308"/>
  <p:tag name="KSO_WM_UNIT_LAYERLEVEL" val="1_1_1"/>
  <p:tag name="KSO_WM_TAG_VERSION" val="1.0"/>
  <p:tag name="KSO_WM_BEAUTIFY_FLAG" val="#wm#"/>
  <p:tag name="KSO_WM_DIAGRAM_GROUP_CODE" val="l1-1"/>
  <p:tag name="KSO_WM_DIAGRAM_VERSION" val="3"/>
  <p:tag name="KSO_WM_UNIT_PRESET_TEXT" val="05."/>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7.xml><?xml version="1.0" encoding="utf-8"?>
<p:tagLst xmlns:p="http://schemas.openxmlformats.org/presentationml/2006/main">
  <p:tag name="KSO_WM_UNIT_ISCONTENTSTITLE" val="1"/>
  <p:tag name="KSO_WM_UNIT_ISNUMDGMTITLE" val="0"/>
  <p:tag name="KSO_WM_UNIT_NOCLEAR" val="0"/>
  <p:tag name="KSO_WM_UNIT_HIGHLIGHT" val="0"/>
  <p:tag name="KSO_WM_UNIT_COMPATIBLE" val="0"/>
  <p:tag name="KSO_WM_UNIT_DIAGRAM_ISNUMVISUAL" val="0"/>
  <p:tag name="KSO_WM_UNIT_DIAGRAM_ISREFERUNIT" val="0"/>
  <p:tag name="KSO_WM_UNIT_INDEX" val="1_5_1"/>
  <p:tag name="KSO_WM_TEMPLATE_CATEGORY" val="custom"/>
  <p:tag name="KSO_WM_TEMPLATE_INDEX" val="20230308"/>
  <p:tag name="KSO_WM_UNIT_LAYERLEVEL" val="1_1_1"/>
  <p:tag name="KSO_WM_TAG_VERSION" val="1.0"/>
  <p:tag name="KSO_WM_BEAUTIFY_FLAG" val="#wm#"/>
  <p:tag name="KSO_WM_DIAGRAM_GROUP_CODE" val="l1-1"/>
  <p:tag name="KSO_WM_UNIT_VALUE" val="27"/>
  <p:tag name="KSO_WM_UNIT_TYPE" val="l_h_a"/>
  <p:tag name="KSO_WM_UNIT_ID" val="custom20230308_6*l_h_a*1_5_1"/>
  <p:tag name="KSO_WM_DIAGRAM_VERSION" val="3"/>
  <p:tag name="KSO_WM_UNIT_PRESET_TEXT" val="单击此处&#10;添加目录标题"/>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6_2"/>
  <p:tag name="KSO_WM_UNIT_ID" val="custom20230308_6*l_h_i*1_6_2"/>
  <p:tag name="KSO_WM_TEMPLATE_CATEGORY" val="custom"/>
  <p:tag name="KSO_WM_TEMPLATE_INDEX" val="20230308"/>
  <p:tag name="KSO_WM_UNIT_LAYERLEVEL" val="1_1_1"/>
  <p:tag name="KSO_WM_TAG_VERSION" val="1.0"/>
  <p:tag name="KSO_WM_BEAUTIFY_FLAG" val="#wm#"/>
  <p:tag name="KSO_WM_DIAGRAM_GROUP_CODE" val="l1-1"/>
  <p:tag name="KSO_WM_DIAGRAM_VERSION" val="3"/>
  <p:tag name="KSO_WM_UNIT_PRESET_TEXT" val="06."/>
  <p:tag name="KSO_WM_DIAGRAM_MAX_ITEMCNT" val="6"/>
  <p:tag name="KSO_WM_DIAGRAM_MIN_ITEMCNT" val="2"/>
  <p:tag name="KSO_WM_DIAGRAM_VIRTUALLY_FRAME" val="{&quot;height&quot;:240.84307086614177,&quot;left&quot;:21.75,&quot;top&quot;:192.59070866141732,&quot;width&quot;:868.94826771653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9.xml><?xml version="1.0" encoding="utf-8"?>
<p:tagLst xmlns:p="http://schemas.openxmlformats.org/presentationml/2006/main">
  <p:tag name="KSO_WM_BEAUTIFY_FLAG" val="#wm#"/>
  <p:tag name="KSO_WM_TEMPLATE_CATEGORY" val="custom"/>
  <p:tag name="KSO_WM_TEMPLATE_INDEX" val="20230308"/>
  <p:tag name="KSO_WM_SPECIAL_SOURCE" val="bdnull"/>
  <p:tag name="KSO_WM_SLIDE_ID" val="custom20230308_6"/>
  <p:tag name="KSO_WM_TEMPLATE_SUBCATEGORY" val="29"/>
  <p:tag name="KSO_WM_TEMPLATE_MASTER_TYPE" val="0"/>
  <p:tag name="KSO_WM_TEMPLATE_COLOR_TYPE" val="0"/>
  <p:tag name="KSO_WM_SLIDE_ITEM_CNT" val="6"/>
  <p:tag name="KSO_WM_SLIDE_INDEX" val="6"/>
  <p:tag name="KSO_WM_DIAGRAM_GROUP_CODE" val="l1-1"/>
  <p:tag name="KSO_WM_SLIDE_DIAGTYPE" val="l"/>
  <p:tag name="KSO_WM_TAG_VERSION" val="1.0"/>
  <p:tag name="KSO_WM_SLIDE_LAYOUT" val="a_l"/>
  <p:tag name="KSO_WM_SLIDE_LAYOUT_CNT" val="1_1"/>
  <p:tag name="KSO_WM_SLIDE_TYPE" val="contents"/>
  <p:tag name="KSO_WM_SLIDE_SUBTYPE" val="diag"/>
  <p:tag name="KSO_WM_SLIDE_THEME_ID" val="3303339"/>
  <p:tag name="KSO_WM_SLIDE_THEME_NAME" val="简约立体风"/>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151.xml><?xml version="1.0" encoding="utf-8"?>
<p:tagLst xmlns:p="http://schemas.openxmlformats.org/presentationml/2006/main">
  <p:tag name="TABLE_ENDDRAG_ORIGIN_RECT" val="841*400"/>
  <p:tag name="TABLE_ENDDRAG_RECT" val="69*103*841*400"/>
</p:tagLst>
</file>

<file path=ppt/tags/tag152.xml><?xml version="1.0" encoding="utf-8"?>
<p:tagLst xmlns:p="http://schemas.openxmlformats.org/presentationml/2006/main">
  <p:tag name="KSO_WM_BEAUTIFY_FLAG" val="#wm#"/>
  <p:tag name="KSO_WM_TEMPLATE_CATEGORY" val="diagram"/>
  <p:tag name="KSO_WM_TEMPLATE_INDEX" val="20220262"/>
  <p:tag name="KSO_WM_SPECIAL_SOURCE" val="bdnull"/>
  <p:tag name="KSO_WM_SLIDE_THEME_ID" val="3303339"/>
  <p:tag name="KSO_WM_SLIDE_THEME_NAME" val="简约立体风"/>
  <p:tag name="KSO_WM_SLIDE_TYPE" val="text"/>
</p:tagLst>
</file>

<file path=ppt/tags/tag1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154.xml><?xml version="1.0" encoding="utf-8"?>
<p:tagLst xmlns:p="http://schemas.openxmlformats.org/presentationml/2006/main">
  <p:tag name="TABLE_ENDDRAG_ORIGIN_RECT" val="890*537"/>
  <p:tag name="TABLE_ENDDRAG_RECT" val="47*103*890*537"/>
</p:tagLst>
</file>

<file path=ppt/tags/tag155.xml><?xml version="1.0" encoding="utf-8"?>
<p:tagLst xmlns:p="http://schemas.openxmlformats.org/presentationml/2006/main">
  <p:tag name="KSO_WM_BEAUTIFY_FLAG" val="#wm#"/>
  <p:tag name="KSO_WM_TEMPLATE_CATEGORY" val="diagram"/>
  <p:tag name="KSO_WM_TEMPLATE_INDEX" val="20211488"/>
  <p:tag name="KSO_WM_SLIDE_ID" val="diagram2021148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48"/>
  <p:tag name="KSO_WM_SLIDE_POSITION" val="48*96"/>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24:03&quot;,&quot;maxSize&quot;:{&quot;size1&quot;:55},&quot;minSize&quot;:{&quot;size1&quot;:44.9},&quot;normalSize&quot;:{&quot;size1&quot;:44.9},&quot;subLayout&quot;:[{&quot;id&quot;:&quot;2021-04-01T15:24:03&quot;,&quot;margin&quot;:{&quot;bottom&quot;:6.349999904632568,&quot;left&quot;:2.9629998207092285,&quot;right&quot;:2.5399999618530273,&quot;top&quot;:6.349999904632568},&quot;type&quot;:0},{&quot;id&quot;:&quot;2021-04-01T15:24:03&quot;,&quot;margin&quot;:{&quot;bottom&quot;:2.117000102996826,&quot;left&quot;:0.02600000612437725,&quot;right&quot;:1.6929999589920044,&quot;top&quot;:2.117000102996826},&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95017b7ee298d401c684"/>
  <p:tag name="KSO_WM_CHIP_FILLPROP" val="[[{&quot;text_align&quot;:&quot;lm&quot;,&quot;text_direction&quot;:&quot;horizontal&quot;,&quot;support_big_font&quot;:true,&quot;fill_id&quot;:&quot;05ed0eeff46f44e98ca671d6ac23df94&quot;,&quot;fill_align&quot;:&quot;cm&quot;,&quot;chip_types&quot;:[&quot;text&quot;]},{&quot;text_align&quot;:&quot;lm&quot;,&quot;text_direction&quot;:&quot;horizontal&quot;,&quot;support_features&quot;:[&quot;collage&quot;,&quot;carousel&quot;,&quot;creativecrop&quot;],&quot;support_big_font&quot;:false,&quot;fill_id&quot;:&quot;aa8370987f4140ab9fa600e717225475&quot;,&quot;fill_align&quot;:&quot;cm&quot;,&quot;chip_types&quot;:[&quot;diagram&quot;,&quot;pictext&quot;,&quot;picture&quot;,&quot;chart&quot;,&quot;table&quot;,&quot;video&quot;]}],[{&quot;text_align&quot;:&quot;cm&quot;,&quot;text_direction&quot;:&quot;horizontal&quot;,&quot;support_big_font&quot;:true,&quot;fill_id&quot;:&quot;05ed0eeff46f44e98ca671d6ac23df94&quot;,&quot;fill_align&quot;:&quot;cm&quot;,&quot;chip_types&quot;:[&quot;header&quot;]},{&quot;text_align&quot;:&quot;lm&quot;,&quot;text_direction&quot;:&quot;horizontal&quot;,&quot;support_features&quot;:[&quot;collage&quot;,&quot;carousel&quot;,&quot;creativecrop&quot;],&quot;support_big_font&quot;:false,&quot;fill_id&quot;:&quot;aa8370987f4140ab9fa600e717225475&quot;,&quot;fill_align&quot;:&quot;cm&quot;,&quot;chip_types&quot;:[&quot;diagram&quot;,&quot;pictext&quot;,&quot;picture&quot;,&quot;chart&quot;,&quot;table&quot;,&quot;video&quot;]}]]"/>
  <p:tag name="KSO_WM_CHIP_DECFILLPROP" val="[]"/>
  <p:tag name="KSO_WM_SLIDE_CAN_ADD_NAVIGATION" val="1"/>
  <p:tag name="KSO_WM_CHIP_GROUPID" val="5f6c95017b7ee298d401c683"/>
  <p:tag name="KSO_WM_SLIDE_BK_DARK_LIGHT" val="2"/>
  <p:tag name="KSO_WM_SLIDE_BACKGROUND_TYPE" val="general"/>
  <p:tag name="KSO_WM_SLIDE_SUPPORT_FEATURE_TYPE" val="7"/>
  <p:tag name="KSO_WM_TEMPLATE_ASSEMBLE_XID" val="60656efc4054ed1e2fb801d4"/>
  <p:tag name="KSO_WM_TEMPLATE_ASSEMBLE_GROUPID" val="60656efc4054ed1e2fb801d4"/>
  <p:tag name="KSO_WM_SPECIAL_SOURCE" val="bdnull"/>
  <p:tag name="KSO_WM_SLIDE_THEME_ID" val="3303339"/>
  <p:tag name="KSO_WM_SLIDE_THEME_NAME" val="简约立体风"/>
</p:tagLst>
</file>

<file path=ppt/tags/tag1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157.xml><?xml version="1.0" encoding="utf-8"?>
<p:tagLst xmlns:p="http://schemas.openxmlformats.org/presentationml/2006/main">
  <p:tag name="TABLE_ENDDRAG_ORIGIN_RECT" val="879*413"/>
  <p:tag name="TABLE_ENDDRAG_RECT" val="55*103*879*413"/>
</p:tagLst>
</file>

<file path=ppt/tags/tag158.xml><?xml version="1.0" encoding="utf-8"?>
<p:tagLst xmlns:p="http://schemas.openxmlformats.org/presentationml/2006/main">
  <p:tag name="KSO_WM_BEAUTIFY_FLAG" val="#wm#"/>
  <p:tag name="KSO_WM_TEMPLATE_CATEGORY" val="diagram"/>
  <p:tag name="KSO_WM_TEMPLATE_INDEX" val="20217034"/>
  <p:tag name="KSO_WM_SLIDE_LAYOUT_INFO" val="{&quot;direction&quot;:1,&quot;id&quot;:&quot;2021-04-01T16:15:35&quot;,&quot;maxSize&quot;:{&quot;size1&quot;:61.3},&quot;minSize&quot;:{&quot;size1&quot;:41.2},&quot;normalSize&quot;:{&quot;size1&quot;:41.20010416666667},&quot;subLayout&quot;:[{&quot;id&quot;:&quot;2021-04-01T16:15:35&quot;,&quot;margin&quot;:{&quot;bottom&quot;:1.6929999589920044,&quot;left&quot;:1.6929999589920044,&quot;right&quot;:1.6929999589920044,&quot;top&quot;:1.6929999589920044},&quot;type&quot;:0},{&quot;id&quot;:&quot;2021-04-01T16:15:35&quot;,&quot;margin&quot;:{&quot;bottom&quot;:1.6929999589920044,&quot;left&quot;:0.02600000612437725,&quot;right&quot;:2.115999937057495,&quot;top&quot;:1.6929999589920044},&quot;type&quot;:0}],&quot;type&quot;:0}"/>
  <p:tag name="KSO_WM_SLIDE_RATIO" val="1.777778"/>
  <p:tag name="KSO_WM_SLIDE_ID" val="diagram20217034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23c998712faa657ab9c"/>
  <p:tag name="KSO_WM_CHIP_FILLPROP" val="[[{&quot;text_align&quot;:&quot;cm&quot;,&quot;text_direction&quot;:&quot;horizontal&quot;,&quot;support_features&quot;:[&quot;creativepic&quot;],&quot;support_big_font&quot;:false,&quot;picture_toward&quot;:1,&quot;picture_dockside&quot;:[],&quot;fill_id&quot;:&quot;54af87c18ac942a5aeb3bac38f8644f5&quot;,&quot;fill_align&quot;:&quot;cm&quot;,&quot;chip_types&quot;:[&quot;picture&quot;]},{&quot;text_align&quot;:&quot;lb&quot;,&quot;text_direction&quot;:&quot;horizontal&quot;,&quot;support_big_font&quot;:true,&quot;picture_toward&quot;:0,&quot;picture_dockside&quot;:[],&quot;fill_id&quot;:&quot;444a7d36fbb94b9b9947a9b2c3dbafa1&quot;,&quot;fill_align&quot;:&quot;lb&quot;,&quot;chip_types&quot;:[&quot;text&quot;]}]]"/>
  <p:tag name="KSO_WM_CHIP_DECFILLPROP" val="[]"/>
  <p:tag name="KSO_WM_SLIDE_TYPE" val="text"/>
  <p:tag name="KSO_WM_SLIDE_SIZE" val="887*348"/>
  <p:tag name="KSO_WM_SLIDE_POSITION" val="72*95"/>
  <p:tag name="KSO_WM_CHIP_GROUPID" val="5fadf23c998712faa657ab9b"/>
  <p:tag name="KSO_WM_SLIDE_BK_DARK_LIGHT" val="2"/>
  <p:tag name="KSO_WM_SLIDE_BACKGROUND_TYPE" val="general"/>
  <p:tag name="KSO_WM_SLIDE_SUPPORT_FEATURE_TYPE" val="8"/>
  <p:tag name="KSO_WM_SLIDE_SUBTYPE" val="picTxt"/>
  <p:tag name="KSO_WM_TEMPLATE_ASSEMBLE_XID" val="6065703f4054ed1e2fb81496"/>
  <p:tag name="KSO_WM_TEMPLATE_ASSEMBLE_GROUPID" val="6065703f4054ed1e2fb81496"/>
  <p:tag name="KSO_WM_SPECIAL_SOURCE" val="bdnull"/>
  <p:tag name="KSO_WM_SLIDE_THEME_ID" val="3303339"/>
  <p:tag name="KSO_WM_SLIDE_THEME_NAME" val="简约立体风"/>
</p:tagLst>
</file>

<file path=ppt/tags/tag15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TABLE_ENDDRAG_ORIGIN_RECT" val="890*537"/>
  <p:tag name="TABLE_ENDDRAG_RECT" val="47*103*890*537"/>
</p:tagLst>
</file>

<file path=ppt/tags/tag161.xml><?xml version="1.0" encoding="utf-8"?>
<p:tagLst xmlns:p="http://schemas.openxmlformats.org/presentationml/2006/main">
  <p:tag name="KSO_WM_BEAUTIFY_FLAG" val="#wm#"/>
  <p:tag name="KSO_WM_TEMPLATE_CATEGORY" val="diagram"/>
  <p:tag name="KSO_WM_TEMPLATE_INDEX" val="20217034"/>
  <p:tag name="KSO_WM_SPECIAL_SOURCE" val="bdnull"/>
  <p:tag name="KSO_WM_SLIDE_THEME_ID" val="3303339"/>
  <p:tag name="KSO_WM_SLIDE_THEME_NAME" val="简约立体风"/>
  <p:tag name="KSO_WM_SLIDE_TYPE" val="text"/>
</p:tagLst>
</file>

<file path=ppt/tags/tag1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163.xml><?xml version="1.0" encoding="utf-8"?>
<p:tagLst xmlns:p="http://schemas.openxmlformats.org/presentationml/2006/main">
  <p:tag name="TABLE_ENDDRAG_ORIGIN_RECT" val="429*342"/>
  <p:tag name="TABLE_ENDDRAG_RECT" val="482*108*429*342"/>
</p:tagLst>
</file>

<file path=ppt/tags/tag164.xml><?xml version="1.0" encoding="utf-8"?>
<p:tagLst xmlns:p="http://schemas.openxmlformats.org/presentationml/2006/main">
  <p:tag name="TABLE_ENDDRAG_ORIGIN_RECT" val="398*359"/>
  <p:tag name="TABLE_ENDDRAG_RECT" val="68*114*398*359"/>
</p:tagLst>
</file>

<file path=ppt/tags/tag165.xml><?xml version="1.0" encoding="utf-8"?>
<p:tagLst xmlns:p="http://schemas.openxmlformats.org/presentationml/2006/main">
  <p:tag name="KSO_WM_BEAUTIFY_FLAG" val="#wm#"/>
  <p:tag name="KSO_WM_TEMPLATE_CATEGORY" val="diagram"/>
  <p:tag name="KSO_WM_TEMPLATE_INDEX" val="20220262"/>
  <p:tag name="KSO_WM_SPECIAL_SOURCE" val="bdnull"/>
  <p:tag name="KSO_WM_SLIDE_THEME_ID" val="3303339"/>
  <p:tag name="KSO_WM_SLIDE_THEME_NAME" val="简约立体风"/>
  <p:tag name="KSO_WM_SLIDE_TYPE" val="text"/>
</p:tagLst>
</file>

<file path=ppt/tags/tag16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167.xml><?xml version="1.0" encoding="utf-8"?>
<p:tagLst xmlns:p="http://schemas.openxmlformats.org/presentationml/2006/main">
  <p:tag name="TABLE_ENDDRAG_ORIGIN_RECT" val="429*342"/>
  <p:tag name="TABLE_ENDDRAG_RECT" val="482*108*429*342"/>
</p:tagLst>
</file>

<file path=ppt/tags/tag168.xml><?xml version="1.0" encoding="utf-8"?>
<p:tagLst xmlns:p="http://schemas.openxmlformats.org/presentationml/2006/main">
  <p:tag name="TABLE_ENDDRAG_ORIGIN_RECT" val="398*359"/>
  <p:tag name="TABLE_ENDDRAG_RECT" val="68*114*398*359"/>
</p:tagLst>
</file>

<file path=ppt/tags/tag169.xml><?xml version="1.0" encoding="utf-8"?>
<p:tagLst xmlns:p="http://schemas.openxmlformats.org/presentationml/2006/main">
  <p:tag name="KSO_WM_BEAUTIFY_FLAG" val="#wm#"/>
  <p:tag name="KSO_WM_TEMPLATE_CATEGORY" val="diagram"/>
  <p:tag name="KSO_WM_TEMPLATE_INDEX" val="20220262"/>
  <p:tag name="KSO_WM_SPECIAL_SOURCE" val="bdnull"/>
  <p:tag name="KSO_WM_SLIDE_THEME_ID" val="3303339"/>
  <p:tag name="KSO_WM_SLIDE_THEME_NAME" val="简约立体风"/>
  <p:tag name="KSO_WM_SLIDE_TYPE" val="tex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TABLE_ENDDRAG_ORIGIN_RECT" val="843*348"/>
  <p:tag name="TABLE_ENDDRAG_RECT" val="47*103*843*348"/>
</p:tagLst>
</file>

<file path=ppt/tags/tag171.xml><?xml version="1.0" encoding="utf-8"?>
<p:tagLst xmlns:p="http://schemas.openxmlformats.org/presentationml/2006/main">
  <p:tag name="KSO_WM_BEAUTIFY_FLAG" val="#wm#"/>
  <p:tag name="KSO_WM_TEMPLATE_CATEGORY" val="diagram"/>
  <p:tag name="KSO_WM_TEMPLATE_INDEX" val="20220262"/>
  <p:tag name="KSO_WM_SPECIAL_SOURCE" val="bdnull"/>
  <p:tag name="KSO_WM_SLIDE_THEME_ID" val="3303339"/>
  <p:tag name="KSO_WM_SLIDE_THEME_NAME" val="简约立体风"/>
  <p:tag name="KSO_WM_SLIDE_TYPE" val="text"/>
</p:tagLst>
</file>

<file path=ppt/tags/tag172.xml><?xml version="1.0" encoding="utf-8"?>
<p:tagLst xmlns:p="http://schemas.openxmlformats.org/presentationml/2006/main">
  <p:tag name="KSO_WM_BEAUTIFY_FLAG" val="#wm#"/>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UNIT_CONTENT_GROUP_TYPE" val="titlestyle"/>
</p:tagLst>
</file>

<file path=ppt/tags/tag173.xml><?xml version="1.0" encoding="utf-8"?>
<p:tagLst xmlns:p="http://schemas.openxmlformats.org/presentationml/2006/main">
  <p:tag name="TABLE_ENDDRAG_ORIGIN_RECT" val="855*348"/>
  <p:tag name="TABLE_ENDDRAG_RECT" val="47*103*855*348"/>
</p:tagLst>
</file>

<file path=ppt/tags/tag174.xml><?xml version="1.0" encoding="utf-8"?>
<p:tagLst xmlns:p="http://schemas.openxmlformats.org/presentationml/2006/main">
  <p:tag name="KSO_WM_BEAUTIFY_FLAG" val="#wm#"/>
  <p:tag name="KSO_WM_TEMPLATE_CATEGORY" val="diagram"/>
  <p:tag name="KSO_WM_TEMPLATE_INDEX" val="20220262"/>
  <p:tag name="KSO_WM_SPECIAL_SOURCE" val="bdnull"/>
  <p:tag name="KSO_WM_SLIDE_THEME_ID" val="3303339"/>
  <p:tag name="KSO_WM_SLIDE_THEME_NAME" val="简约立体风"/>
  <p:tag name="KSO_WM_SLIDE_TYPE" val="text"/>
</p:tagLst>
</file>

<file path=ppt/tags/tag17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308_1*a*1"/>
  <p:tag name="KSO_WM_TEMPLATE_CATEGORY" val="custom"/>
  <p:tag name="KSO_WM_TEMPLATE_INDEX" val="20230308"/>
  <p:tag name="KSO_WM_UNIT_LAYERLEVEL" val="1"/>
  <p:tag name="KSO_WM_TAG_VERSION" val="1.0"/>
  <p:tag name="KSO_WM_BEAUTIFY_FLAG" val="#wm#"/>
  <p:tag name="KSO_WM_UNIT_CONTENT_GROUP_TYPE" val="contentchip"/>
  <p:tag name="KSO_WM_UNIT_PRESET_TEXT" val="单击添加文档标题"/>
</p:tagLst>
</file>

<file path=ppt/tags/tag176.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308_1*f*1"/>
  <p:tag name="KSO_WM_TEMPLATE_CATEGORY" val="custom"/>
  <p:tag name="KSO_WM_TEMPLATE_INDEX" val="20230308"/>
  <p:tag name="KSO_WM_UNIT_LAYERLEVEL" val="1"/>
  <p:tag name="KSO_WM_TAG_VERSION" val="1.0"/>
  <p:tag name="KSO_WM_BEAUTIFY_FLAG" val="#wm#"/>
  <p:tag name="KSO_WM_UNIT_CONTENT_GROUP_TYPE" val="contentchip"/>
  <p:tag name="KSO_WM_UNIT_PRESET_TEXT" val="汇报人：WPS"/>
</p:tagLst>
</file>

<file path=ppt/tags/tag177.xml><?xml version="1.0" encoding="utf-8"?>
<p:tagLst xmlns:p="http://schemas.openxmlformats.org/presentationml/2006/main">
  <p:tag name="KSO_WM_BEAUTIFY_FLAG" val="#wm#"/>
  <p:tag name="KSO_WM_TEMPLATE_CATEGORY" val="custom"/>
  <p:tag name="KSO_WM_TEMPLATE_INDEX" val="20230308"/>
  <p:tag name="KSO_WM_SPECIAL_SOURCE" val="bdnull"/>
  <p:tag name="KSO_WM_SLIDE_ID" val="custom20230308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1.0"/>
  <p:tag name="KSO_WM_SLIDE_LAYOUT" val="a_b_f"/>
  <p:tag name="KSO_WM_SLIDE_LAYOUT_CNT" val="1_1_1"/>
  <p:tag name="KSO_WM_TEMPLATE_THUMBS_INDEX" val="1、9"/>
  <p:tag name="KSO_WM_SLIDE_CONTENT_AREA" val="{&quot;left&quot;:&quot;45.75&quot;,&quot;top&quot;:&quot;142&quot;,&quot;width&quot;:&quot;618.25&quot;,&quot;height&quot;:&quot;224.3&quot;}"/>
</p:tagLst>
</file>

<file path=ppt/tags/tag178.xml><?xml version="1.0" encoding="utf-8"?>
<p:tagLst xmlns:p="http://schemas.openxmlformats.org/presentationml/2006/main">
  <p:tag name="KSO_WPP_MARK_KEY" val="6b0fe30c-2349-45a8-9520-47bdcb1390a0"/>
  <p:tag name="COMMONDATA" val="eyJoZGlkIjoiN2MzOWY4ZjM1NjlmYzg0MTgyNDJhNThjOGU1NDc4NGE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TYPE" val="i"/>
  <p:tag name="KSO_WM_UNIT_INDEX" val="1"/>
</p:tagLst>
</file>

<file path=ppt/tags/tag19.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2"/>
  <p:tag name="KSO_WM_UNIT_LAYERLEVEL" val="1"/>
  <p:tag name="KSO_WM_TAG_VERSION" val="1.0"/>
  <p:tag name="KSO_WM_BEAUTIFY_FLAG" val="#wm#"/>
  <p:tag name="KSO_WM_UNIT_TYPE" val="i"/>
  <p:tag name="KSO_WM_UNIT_INDEX"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 name="KSO_WM_BEAUTIFY_FLAG" val="#wm#"/>
</p:tagLst>
</file>

<file path=ppt/tags/tag20.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2*i*3"/>
  <p:tag name="KSO_WM_UNIT_LAYERLEVEL" val="1"/>
  <p:tag name="KSO_WM_TAG_VERSION" val="1.0"/>
  <p:tag name="KSO_WM_BEAUTIFY_FLAG" val="#wm#"/>
  <p:tag name="KSO_WM_UNIT_CONTENT_GROUP_TYPE" val="titlestyle"/>
  <p:tag name="KSO_WM_UNIT_TYPE" val="i"/>
  <p:tag name="KSO_WM_UNIT_INDEX" val="3"/>
</p:tagLst>
</file>

<file path=ppt/tags/tag2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1.0"/>
  <p:tag name="KSO_WM_BEAUTIFY_FLAG" val="#wm#"/>
  <p:tag name="KSO_WM_UNIT_PRESET_TEXT" val="单击此处编辑母版文本样式&#10;第二级&#10;第三级&#10;第四级&#10;第五级"/>
</p:tagLst>
</file>

<file path=ppt/tags/tag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 name="KSO_WM_UNIT_PRESET_TEXT" val="单击此处添加标题"/>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TYPE" val="i"/>
  <p:tag name="KSO_WM_UNIT_INDEX" val="1"/>
</p:tagLst>
</file>

<file path=ppt/tags/tag27.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2"/>
  <p:tag name="KSO_WM_UNIT_LAYERLEVEL" val="1"/>
  <p:tag name="KSO_WM_TAG_VERSION" val="1.0"/>
  <p:tag name="KSO_WM_BEAUTIFY_FLAG" val="#wm#"/>
  <p:tag name="KSO_WM_UNIT_TYPE" val="i"/>
  <p:tag name="KSO_WM_UNIT_INDEX" val="2"/>
</p:tagLst>
</file>

<file path=ppt/tags/tag2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BEAUTIFY_FLAG" val="#wm#"/>
  <p:tag name="KSO_WM_UNIT_TYPE" val="i"/>
  <p:tag name="KSO_WM_UNIT_INDEX" val="3"/>
</p:tagLst>
</file>

<file path=ppt/tags/tag29.xml><?xml version="1.0" encoding="utf-8"?>
<p:tagLst xmlns:p="http://schemas.openxmlformats.org/presentationml/2006/main">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1"/>
  <p:tag name="KSO_WM_UNIT_LINE_GRADIENT_TYPE" val="0"/>
  <p:tag name="KSO_WM_UNIT_LINE_GRADIENT_ANGLE" val="90"/>
  <p:tag name="KSO_WM_UNIT_LINE_GRADIENT_DIRECTION" val="1"/>
  <p:tag name="KSO_WM_UNIT_LINE_FILL_TYPE" val="5"/>
  <p:tag name="KSO_WM_UNIT_HIGHLIGHT" val="0"/>
  <p:tag name="KSO_WM_UNIT_COMPATIBLE" val="0"/>
  <p:tag name="KSO_WM_UNIT_DIAGRAM_ISNUMVISUAL" val="0"/>
  <p:tag name="KSO_WM_UNIT_DIAGRAM_ISREFERUNIT" val="0"/>
  <p:tag name="KSO_WM_UNIT_ID" val="_3*i*4"/>
  <p:tag name="KSO_WM_UNIT_LAYERLEVEL" val="1"/>
  <p:tag name="KSO_WM_TAG_VERSION" val="1.0"/>
  <p:tag name="KSO_WM_BEAUTIFY_FLAG" val="#wm#"/>
  <p:tag name="KSO_WM_UNIT_TYPE" val="i"/>
  <p:tag name="KSO_WM_UNIT_INDEX" val="4"/>
</p:tagLst>
</file>

<file path=ppt/tags/tag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1.0"/>
</p:tagLst>
</file>

<file path=ppt/tags/tag3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3*i*5"/>
  <p:tag name="KSO_WM_UNIT_LAYERLEVEL" val="1"/>
  <p:tag name="KSO_WM_TAG_VERSION" val="1.0"/>
  <p:tag name="KSO_WM_BEAUTIFY_FLAG" val="#wm#"/>
  <p:tag name="KSO_WM_UNIT_TYPE" val="i"/>
  <p:tag name="KSO_WM_UNIT_INDEX" val="5"/>
</p:tagLst>
</file>

<file path=ppt/tags/tag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6"/>
  <p:tag name="KSO_WM_UNIT_LAYERLEVEL" val="1"/>
  <p:tag name="KSO_WM_TAG_VERSION" val="1.0"/>
  <p:tag name="KSO_WM_UNIT_TYPE" val="i"/>
  <p:tag name="KSO_WM_UNIT_INDEX" val="6"/>
</p:tagLst>
</file>

<file path=ppt/tags/tag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7"/>
  <p:tag name="KSO_WM_UNIT_LAYERLEVEL" val="1"/>
  <p:tag name="KSO_WM_TAG_VERSION" val="1.0"/>
  <p:tag name="KSO_WM_UNIT_TYPE" val="i"/>
  <p:tag name="KSO_WM_UNIT_INDEX" val="7"/>
</p:tagLst>
</file>

<file path=ppt/tags/tag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8"/>
  <p:tag name="KSO_WM_UNIT_LAYERLEVEL" val="1"/>
  <p:tag name="KSO_WM_TAG_VERSION" val="1.0"/>
  <p:tag name="KSO_WM_UNIT_TYPE" val="i"/>
  <p:tag name="KSO_WM_UNIT_INDEX" val="8"/>
</p:tagLst>
</file>

<file path=ppt/tags/tag34.xml><?xml version="1.0" encoding="utf-8"?>
<p:tagLst xmlns:p="http://schemas.openxmlformats.org/presentationml/2006/main">
  <p:tag name="KSO_WM_UNIT_ISCONTENTSTITLE" val="1"/>
  <p:tag name="KSO_WM_UNIT_ISNUMDGMTITLE" val="0"/>
  <p:tag name="KSO_WM_UNIT_PRESET_TEXT" val="CONTENT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39.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1.0"/>
</p:tagLst>
</file>

<file path=ppt/tags/tag40.xml><?xml version="1.0" encoding="utf-8"?>
<p:tagLst xmlns:p="http://schemas.openxmlformats.org/presentationml/2006/main">
  <p:tag name="KSO_WM_UNIT_LINE_FORE_SCHEMECOLOR_INDEX_1_BRIGHTNESS" val="0"/>
  <p:tag name="KSO_WM_UNIT_LINE_FORE_SCHEMECOLOR_INDEX_1" val="14"/>
  <p:tag name="KSO_WM_UNIT_LINE_FORE_SCHEMECOLOR_INDEX_1_POS" val="0"/>
  <p:tag name="KSO_WM_UNIT_LINE_FORE_SCHEMECOLOR_INDEX_1_TRANS" val="0"/>
  <p:tag name="KSO_WM_UNIT_LINE_FORE_SCHEMECOLOR_INDEX_2_BRIGHTNESS" val="0"/>
  <p:tag name="KSO_WM_UNIT_LINE_FORE_SCHEMECOLOR_INDEX_2" val="14"/>
  <p:tag name="KSO_WM_UNIT_LINE_FORE_SCHEMECOLOR_INDEX_2_POS" val="1"/>
  <p:tag name="KSO_WM_UNIT_LINE_FORE_SCHEMECOLOR_INDEX_2_TRANS" val="1"/>
  <p:tag name="KSO_WM_UNIT_LINE_GRADIENT_TYPE" val="0"/>
  <p:tag name="KSO_WM_UNIT_LINE_GRADIENT_ANGLE" val="180"/>
  <p:tag name="KSO_WM_UNIT_LINE_GRADIENT_DIRECTION" val="4"/>
  <p:tag name="KSO_WM_UNIT_LINE_FILL_TYPE" val="5"/>
  <p:tag name="KSO_WM_UNIT_HIGHLIGHT" val="0"/>
  <p:tag name="KSO_WM_UNIT_COMPATIBLE" val="0"/>
  <p:tag name="KSO_WM_UNIT_DIAGRAM_ISNUMVISUAL" val="0"/>
  <p:tag name="KSO_WM_UNIT_DIAGRAM_ISREFERUNIT" val="0"/>
  <p:tag name="KSO_WM_UNIT_ID" val="_4*i*3"/>
  <p:tag name="KSO_WM_UNIT_LAYERLEVEL" val="1"/>
  <p:tag name="KSO_WM_TAG_VERSION" val="1.0"/>
  <p:tag name="KSO_WM_BEAUTIFY_FLAG" val="#wm#"/>
  <p:tag name="KSO_WM_UNIT_TYPE" val="i"/>
  <p:tag name="KSO_WM_UNIT_INDEX" val="3"/>
</p:tagLst>
</file>

<file path=ppt/tags/tag4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BEAUTIFY_FLAG" val="#wm#"/>
  <p:tag name="KSO_WM_UNIT_TYPE" val="i"/>
  <p:tag name="KSO_WM_UNIT_INDEX" val="4"/>
</p:tagLst>
</file>

<file path=ppt/tags/tag4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4*i*5"/>
  <p:tag name="KSO_WM_UNIT_LAYERLEVEL" val="1"/>
  <p:tag name="KSO_WM_TAG_VERSION" val="1.0"/>
  <p:tag name="KSO_WM_BEAUTIFY_FLAG" val="#wm#"/>
  <p:tag name="KSO_WM_UNIT_CONTENT_GROUP_TYPE" val="contentchip"/>
  <p:tag name="KSO_WM_UNIT_TYPE" val="i"/>
  <p:tag name="KSO_WM_UNIT_INDEX" val="5"/>
</p:tagLst>
</file>

<file path=ppt/tags/tag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6"/>
  <p:tag name="KSO_WM_UNIT_LAYERLEVEL" val="1"/>
  <p:tag name="KSO_WM_TAG_VERSION" val="1.0"/>
  <p:tag name="KSO_WM_UNIT_TYPE" val="i"/>
  <p:tag name="KSO_WM_UNIT_INDEX" val="6"/>
</p:tagLst>
</file>

<file path=ppt/tags/tag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7"/>
  <p:tag name="KSO_WM_UNIT_LAYERLEVEL" val="1"/>
  <p:tag name="KSO_WM_TAG_VERSION" val="1.0"/>
  <p:tag name="KSO_WM_UNIT_TYPE" val="i"/>
  <p:tag name="KSO_WM_UNIT_INDEX" val="7"/>
</p:tagLst>
</file>

<file path=ppt/tags/tag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8"/>
  <p:tag name="KSO_WM_UNIT_LAYERLEVEL" val="1"/>
  <p:tag name="KSO_WM_TAG_VERSION" val="1.0"/>
  <p:tag name="KSO_WM_UNIT_TYPE" val="i"/>
  <p:tag name="KSO_WM_UNIT_INDEX" val="8"/>
</p:tagLst>
</file>

<file path=ppt/tags/tag46.xml><?xml version="1.0" encoding="utf-8"?>
<p:tagLst xmlns:p="http://schemas.openxmlformats.org/presentationml/2006/main">
  <p:tag name="KSO_WM_UNIT_ISCONTENTSTITLE" val="0"/>
  <p:tag name="KSO_WM_UNIT_ISNUMDGMTITLE" val="0"/>
  <p:tag name="KSO_WM_UNIT_PRESET_TEXT" val="单击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contentchip"/>
</p:tagLst>
</file>

<file path=ppt/tags/tag47.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1.0"/>
  <p:tag name="KSO_WM_BEAUTIFY_FLAG" val="#wm#"/>
  <p:tag name="KSO_WM_UNIT_PRESET_TEXT" val="01."/>
  <p:tag name="KSO_WM_UNIT_NOCLEAR" val="0"/>
  <p:tag name="KSO_WM_UNIT_VALUE"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1.0"/>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5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BEAUTIFY_FLAG" val="#wm#"/>
  <p:tag name="KSO_WM_UNIT_TYPE" val="i"/>
  <p:tag name="KSO_WM_UNIT_INDEX" val="2"/>
</p:tagLst>
</file>

<file path=ppt/tags/tag53.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5*i*3"/>
  <p:tag name="KSO_WM_UNIT_LAYERLEVEL" val="1"/>
  <p:tag name="KSO_WM_TAG_VERSION" val="1.0"/>
  <p:tag name="KSO_WM_BEAUTIFY_FLAG" val="#wm#"/>
  <p:tag name="KSO_WM_UNIT_CONTENT_GROUP_TYPE" val="titlestyle"/>
  <p:tag name="KSO_WM_UNIT_TYPE" val="i"/>
  <p:tag name="KSO_WM_UNIT_INDEX" val="3"/>
</p:tagLst>
</file>

<file path=ppt/tags/tag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PRESET_TEXT" val="单击此处编辑母版文本样式&#10;第二级&#10;第三级&#10;第四级&#10;第五级"/>
</p:tagLst>
</file>

<file path=ppt/tags/tag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PRESET_TEXT" val="单击此处编辑母版文本样式&#10;第二级&#10;第三级&#10;第四级&#10;第五级"/>
</p:tagLst>
</file>

<file path=ppt/tags/tag56.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CONTENT_GROUP_TYPE" val="titlestyle"/>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1.0"/>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6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62.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CONTENT_GROUP_TYPE" val="titlestyle"/>
  <p:tag name="KSO_WM_UNIT_TYPE" val="i"/>
  <p:tag name="KSO_WM_UNIT_INDEX" val="3"/>
</p:tagLst>
</file>

<file path=ppt/tags/tag63.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 name="KSO_WM_UNIT_CONTENT_GROUP_TYPE" val="titlestyle"/>
</p:tagLst>
</file>

<file path=ppt/tags/tag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1.0"/>
  <p:tag name="KSO_WM_BEAUTIFY_FLAG" val="#wm#"/>
  <p:tag name="KSO_WM_UNIT_PRESET_TEXT" val="单击此处编辑母版文本样式&#10;第二级&#10;第三级&#10;第四级&#10;第五级"/>
</p:tagLst>
</file>

<file path=ppt/tags/tag6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1.0"/>
  <p:tag name="KSO_WM_BEAUTIFY_FLAG" val="#wm#"/>
</p:tagLst>
</file>

<file path=ppt/tags/tag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1.0"/>
  <p:tag name="KSO_WM_BEAUTIFY_FLAG" val="#wm#"/>
  <p:tag name="KSO_WM_UNIT_PRESET_TEXT" val="单击此处编辑母版文本样式&#10;第二级&#10;第三级&#10;第四级&#10;第五级"/>
</p:tagLst>
</file>

<file path=ppt/tags/tag6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1.0"/>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TYPE" val="i"/>
  <p:tag name="KSO_WM_UNIT_INDEX" val="1"/>
</p:tagLst>
</file>

<file path=ppt/tags/tag7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7*i*2"/>
  <p:tag name="KSO_WM_UNIT_LAYERLEVEL" val="1"/>
  <p:tag name="KSO_WM_TAG_VERSION" val="1.0"/>
  <p:tag name="KSO_WM_BEAUTIFY_FLAG" val="#wm#"/>
  <p:tag name="KSO_WM_UNIT_TYPE" val="i"/>
  <p:tag name="KSO_WM_UNIT_INDEX" val="2"/>
</p:tagLst>
</file>

<file path=ppt/tags/tag73.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7*i*3"/>
  <p:tag name="KSO_WM_UNIT_LAYERLEVEL" val="1"/>
  <p:tag name="KSO_WM_TAG_VERSION" val="1.0"/>
  <p:tag name="KSO_WM_BEAUTIFY_FLAG" val="#wm#"/>
  <p:tag name="KSO_WM_UNIT_CONTENT_GROUP_TYPE" val="titlestyle"/>
  <p:tag name="KSO_WM_UNIT_TYPE" val="i"/>
  <p:tag name="KSO_WM_UNIT_INDEX" val="3"/>
</p:tagLst>
</file>

<file path=ppt/tags/tag74.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1.0"/>
  <p:tag name="KSO_WM_BEAUTIFY_FLAG" val="#wm#"/>
  <p:tag name="KSO_WM_UNIT_CONTENT_GROUP_TYPE" val="titlestyle"/>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8.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1.0"/>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Lst>
</file>

<file path=ppt/tags/tag84.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Lst>
</file>

<file path=ppt/tags/tag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1.0"/>
  <p:tag name="KSO_WM_BEAUTIFY_FLAG" val="#wm#"/>
  <p:tag name="KSO_WM_UNIT_PRESET_TEXT" val="单击此处编辑母版文本样式&#10;第二级&#10;第三级&#10;第四级&#10;第五级"/>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Lst>
</file>

<file path=ppt/tags/tag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9"/>
  <p:tag name="KSO_WM_UNIT_ID" val="_1*i*9"/>
  <p:tag name="KSO_WM_UNIT_LAYERLEVEL" val="1"/>
  <p:tag name="KSO_WM_TAG_VERSION" val="1.0"/>
</p:tagLst>
</file>

<file path=ppt/tags/tag9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Lst>
</file>

<file path=ppt/tags/tag91.xml><?xml version="1.0" encoding="utf-8"?>
<p:tagLst xmlns:p="http://schemas.openxmlformats.org/presentationml/2006/main">
  <p:tag name="KSO_WM_UNIT_FILL_FORE_SCHEMECOLOR_INDEX_1_BRIGHTNESS" val="0"/>
  <p:tag name="KSO_WM_UNIT_FILL_FORE_SCHEMECOLOR_INDEX_1" val="14"/>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1"/>
  <p:tag name="KSO_WM_UNIT_FILL_FORE_SCHEMECOLOR_INDEX_2_TRANS" val="1"/>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ID" val="_10*i*3"/>
  <p:tag name="KSO_WM_UNIT_LAYERLEVEL" val="1"/>
  <p:tag name="KSO_WM_TAG_VERSION" val="1.0"/>
  <p:tag name="KSO_WM_BEAUTIFY_FLAG" val="#wm#"/>
  <p:tag name="KSO_WM_UNIT_CONTENT_GROUP_TYPE" val="titlestyle"/>
  <p:tag name="KSO_WM_UNIT_TYPE" val="i"/>
  <p:tag name="KSO_WM_UNIT_INDEX" val="3"/>
</p:tagLst>
</file>

<file path=ppt/tags/tag92.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1.0"/>
  <p:tag name="KSO_WM_BEAUTIFY_FLAG" val="#wm#"/>
  <p:tag name="KSO_WM_UNIT_CONTENT_GROUP_TYPE" val="titlestyle"/>
</p:tagLst>
</file>

<file path=ppt/tags/tag93.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1.0"/>
  <p:tag name="KSO_WM_BEAUTIFY_FLAG" val="#wm#"/>
  <p:tag name="KSO_WM_UNIT_CONTENT_GROUP_TYPE" val="titlestyle"/>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1.0"/>
  <p:tag name="KSO_WM_BEAUTIFY_FLAG" val="#wm#"/>
  <p:tag name="KSO_WM_UNIT_TYPE" val="i"/>
  <p:tag name="KSO_WM_UNIT_INDEX"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1.0"/>
  <p:tag name="KSO_WM_BEAUTIFY_FLAG" val="#wm#"/>
  <p:tag name="KSO_WM_UNIT_TYPE" val="i"/>
  <p:tag name="KSO_WM_UNIT_INDEX" val="2"/>
</p:tagLst>
</file>

<file path=ppt/tags/tag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3"/>
  <p:tag name="KSO_WM_UNIT_LAYERLEVEL" val="1"/>
  <p:tag name="KSO_WM_TAG_VERSION" val="1.0"/>
  <p:tag name="KSO_WM_UNIT_TYPE" val="i"/>
  <p:tag name="KSO_WM_UNIT_INDEX" val="3"/>
</p:tagLst>
</file>

<file path=ppt/theme/theme1.xml><?xml version="1.0" encoding="utf-8"?>
<a:theme xmlns:a="http://schemas.openxmlformats.org/drawingml/2006/main" name="Office 主题">
  <a:themeElements>
    <a:clrScheme name="自定义 83">
      <a:dk1>
        <a:srgbClr val="000000"/>
      </a:dk1>
      <a:lt1>
        <a:srgbClr val="FFFFFF"/>
      </a:lt1>
      <a:dk2>
        <a:srgbClr val="073661"/>
      </a:dk2>
      <a:lt2>
        <a:srgbClr val="D9EDFB"/>
      </a:lt2>
      <a:accent1>
        <a:srgbClr val="446EF3"/>
      </a:accent1>
      <a:accent2>
        <a:srgbClr val="487DCF"/>
      </a:accent2>
      <a:accent3>
        <a:srgbClr val="4D8CAA"/>
      </a:accent3>
      <a:accent4>
        <a:srgbClr val="519A86"/>
      </a:accent4>
      <a:accent5>
        <a:srgbClr val="56A961"/>
      </a:accent5>
      <a:accent6>
        <a:srgbClr val="56A961"/>
      </a:accent6>
      <a:hlink>
        <a:srgbClr val="06B0E8"/>
      </a:hlink>
      <a:folHlink>
        <a:srgbClr val="B759BC"/>
      </a:folHlink>
    </a:clrScheme>
    <a:fontScheme name="自定义 88">
      <a:majorFont>
        <a:latin typeface="MiSans Heavy"/>
        <a:ea typeface="MiSans Heavy"/>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4078</Words>
  <Application>WPS 演示</Application>
  <PresentationFormat>宽屏</PresentationFormat>
  <Paragraphs>252</Paragraphs>
  <Slides>11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11</vt:i4>
      </vt:variant>
    </vt:vector>
  </HeadingPairs>
  <TitlesOfParts>
    <vt:vector size="21" baseType="lpstr">
      <vt:lpstr>Arial</vt:lpstr>
      <vt:lpstr>宋体</vt:lpstr>
      <vt:lpstr>Wingdings</vt:lpstr>
      <vt:lpstr>MiSans</vt:lpstr>
      <vt:lpstr>Wingdings</vt:lpstr>
      <vt:lpstr>微软雅黑</vt:lpstr>
      <vt:lpstr>MiSans Heavy</vt:lpstr>
      <vt:lpstr>Arial Unicode MS</vt:lpstr>
      <vt:lpstr>Calibri</vt:lpstr>
      <vt:lpstr>Office 主题</vt:lpstr>
      <vt:lpstr>枸橼酸西地那非片</vt:lpstr>
      <vt:lpstr>目   录</vt:lpstr>
      <vt:lpstr>01 药品基本信息</vt:lpstr>
      <vt:lpstr>01 药品基本信息</vt:lpstr>
      <vt:lpstr>01 药品基本信息</vt:lpstr>
      <vt:lpstr>02 安全性</vt:lpstr>
      <vt:lpstr>03有效性</vt:lpstr>
      <vt:lpstr>03 有效性</vt:lpstr>
      <vt:lpstr>04 创新性</vt:lpstr>
      <vt:lpstr>05 公平性</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枸橼酸西地那非片</dc:title>
  <dc:creator/>
  <cp:lastModifiedBy>，寳ぃ；</cp:lastModifiedBy>
  <cp:revision>114</cp:revision>
  <dcterms:created xsi:type="dcterms:W3CDTF">2023-04-28T01:18:00Z</dcterms:created>
  <dcterms:modified xsi:type="dcterms:W3CDTF">2024-07-10T08:39:40Z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8FEA04933C944636AB0D8516BF7114FC</vt:lpwstr>
  </property>
  <property fmtid="{D5CDD505-2E9C-101B-9397-08002B2CF9AE}" pid="3" name="KSOProductBuildVer">
    <vt:lpwstr>2052-12.1.0.16929</vt:lpwstr>
  </property>
</Properties>
</file>