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sldIdLst>
    <p:sldId id="270" r:id="rId4"/>
    <p:sldId id="271" r:id="rId5"/>
    <p:sldId id="272" r:id="rId6"/>
    <p:sldId id="273" r:id="rId7"/>
    <p:sldId id="279" r:id="rId8"/>
    <p:sldId id="286" r:id="rId9"/>
    <p:sldId id="275" r:id="rId10"/>
    <p:sldId id="292" r:id="rId11"/>
    <p:sldId id="277" r:id="rId12"/>
    <p:sldId id="285" r:id="rId13"/>
  </p:sldIdLst>
  <p:sldSz cx="12192000" cy="6858000"/>
  <p:notesSz cx="6858000" cy="9144000"/>
  <p:custDataLst>
    <p:tags r:id="rId17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6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" Type="http://schemas.openxmlformats.org/officeDocument/2006/relationships/theme" Target="theme/theme1.xml"/><Relationship Id="rId17" Type="http://schemas.openxmlformats.org/officeDocument/2006/relationships/tags" Target="tags/tag266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9" Type="http://schemas.openxmlformats.org/officeDocument/2006/relationships/tags" Target="../tags/tag8.xml"/><Relationship Id="rId8" Type="http://schemas.openxmlformats.org/officeDocument/2006/relationships/tags" Target="../tags/tag7.xml"/><Relationship Id="rId7" Type="http://schemas.openxmlformats.org/officeDocument/2006/relationships/tags" Target="../tags/tag6.xml"/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4" Type="http://schemas.openxmlformats.org/officeDocument/2006/relationships/tags" Target="../tags/tag13.xml"/><Relationship Id="rId13" Type="http://schemas.openxmlformats.org/officeDocument/2006/relationships/tags" Target="../tags/tag12.xml"/><Relationship Id="rId12" Type="http://schemas.openxmlformats.org/officeDocument/2006/relationships/tags" Target="../tags/tag11.xml"/><Relationship Id="rId11" Type="http://schemas.openxmlformats.org/officeDocument/2006/relationships/tags" Target="../tags/tag10.xml"/><Relationship Id="rId10" Type="http://schemas.openxmlformats.org/officeDocument/2006/relationships/tags" Target="../tags/tag9.xml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Relationship Id="rId3" Type="http://schemas.openxmlformats.org/officeDocument/2006/relationships/tags" Target="../tags/tag15.xml"/><Relationship Id="rId2" Type="http://schemas.openxmlformats.org/officeDocument/2006/relationships/tags" Target="../tags/tag14.xml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9" Type="http://schemas.openxmlformats.org/officeDocument/2006/relationships/tags" Target="../tags/tag26.xml"/><Relationship Id="rId8" Type="http://schemas.openxmlformats.org/officeDocument/2006/relationships/tags" Target="../tags/tag25.xml"/><Relationship Id="rId7" Type="http://schemas.openxmlformats.org/officeDocument/2006/relationships/tags" Target="../tags/tag24.xml"/><Relationship Id="rId6" Type="http://schemas.openxmlformats.org/officeDocument/2006/relationships/tags" Target="../tags/tag23.xml"/><Relationship Id="rId5" Type="http://schemas.openxmlformats.org/officeDocument/2006/relationships/tags" Target="../tags/tag22.xml"/><Relationship Id="rId4" Type="http://schemas.openxmlformats.org/officeDocument/2006/relationships/tags" Target="../tags/tag21.xml"/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5" Type="http://schemas.openxmlformats.org/officeDocument/2006/relationships/tags" Target="../tags/tag32.xml"/><Relationship Id="rId14" Type="http://schemas.openxmlformats.org/officeDocument/2006/relationships/tags" Target="../tags/tag31.xml"/><Relationship Id="rId13" Type="http://schemas.openxmlformats.org/officeDocument/2006/relationships/tags" Target="../tags/tag30.xml"/><Relationship Id="rId12" Type="http://schemas.openxmlformats.org/officeDocument/2006/relationships/tags" Target="../tags/tag29.xml"/><Relationship Id="rId11" Type="http://schemas.openxmlformats.org/officeDocument/2006/relationships/tags" Target="../tags/tag28.xml"/><Relationship Id="rId10" Type="http://schemas.openxmlformats.org/officeDocument/2006/relationships/tags" Target="../tags/tag27.xml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7" Type="http://schemas.openxmlformats.org/officeDocument/2006/relationships/tags" Target="../tags/tag38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9" Type="http://schemas.openxmlformats.org/officeDocument/2006/relationships/tags" Target="../tags/tag46.xml"/><Relationship Id="rId8" Type="http://schemas.openxmlformats.org/officeDocument/2006/relationships/tags" Target="../tags/tag45.xml"/><Relationship Id="rId7" Type="http://schemas.openxmlformats.org/officeDocument/2006/relationships/tags" Target="../tags/tag44.xml"/><Relationship Id="rId6" Type="http://schemas.openxmlformats.org/officeDocument/2006/relationships/tags" Target="../tags/tag43.xml"/><Relationship Id="rId5" Type="http://schemas.openxmlformats.org/officeDocument/2006/relationships/tags" Target="../tags/tag42.xml"/><Relationship Id="rId4" Type="http://schemas.openxmlformats.org/officeDocument/2006/relationships/tags" Target="../tags/tag41.xml"/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7" Type="http://schemas.openxmlformats.org/officeDocument/2006/relationships/tags" Target="../tags/tag52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4" Type="http://schemas.openxmlformats.org/officeDocument/2006/relationships/tags" Target="../tags/tag56.xml"/><Relationship Id="rId3" Type="http://schemas.openxmlformats.org/officeDocument/2006/relationships/tags" Target="../tags/tag55.xml"/><Relationship Id="rId2" Type="http://schemas.openxmlformats.org/officeDocument/2006/relationships/tags" Target="../tags/tag54.xml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7" Type="http://schemas.openxmlformats.org/officeDocument/2006/relationships/tags" Target="../tags/tag62.xml"/><Relationship Id="rId6" Type="http://schemas.openxmlformats.org/officeDocument/2006/relationships/tags" Target="../tags/tag61.xml"/><Relationship Id="rId5" Type="http://schemas.openxmlformats.org/officeDocument/2006/relationships/tags" Target="../tags/tag60.xml"/><Relationship Id="rId4" Type="http://schemas.openxmlformats.org/officeDocument/2006/relationships/tags" Target="../tags/tag59.xml"/><Relationship Id="rId3" Type="http://schemas.openxmlformats.org/officeDocument/2006/relationships/tags" Target="../tags/tag58.xml"/><Relationship Id="rId2" Type="http://schemas.openxmlformats.org/officeDocument/2006/relationships/tags" Target="../tags/tag57.xml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6" Type="http://schemas.openxmlformats.org/officeDocument/2006/relationships/tags" Target="../tags/tag67.xml"/><Relationship Id="rId5" Type="http://schemas.openxmlformats.org/officeDocument/2006/relationships/tags" Target="../tags/tag66.xml"/><Relationship Id="rId4" Type="http://schemas.openxmlformats.org/officeDocument/2006/relationships/tags" Target="../tags/tag65.xml"/><Relationship Id="rId3" Type="http://schemas.openxmlformats.org/officeDocument/2006/relationships/tags" Target="../tags/tag64.xml"/><Relationship Id="rId2" Type="http://schemas.openxmlformats.org/officeDocument/2006/relationships/tags" Target="../tags/tag63.xml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5" Type="http://schemas.openxmlformats.org/officeDocument/2006/relationships/tags" Target="../tags/tag71.xml"/><Relationship Id="rId4" Type="http://schemas.openxmlformats.org/officeDocument/2006/relationships/tags" Target="../tags/tag70.xml"/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9" Type="http://schemas.openxmlformats.org/officeDocument/2006/relationships/tags" Target="../tags/tag79.xml"/><Relationship Id="rId8" Type="http://schemas.openxmlformats.org/officeDocument/2006/relationships/tags" Target="../tags/tag78.xml"/><Relationship Id="rId7" Type="http://schemas.openxmlformats.org/officeDocument/2006/relationships/tags" Target="../tags/tag77.xml"/><Relationship Id="rId6" Type="http://schemas.openxmlformats.org/officeDocument/2006/relationships/tags" Target="../tags/tag76.xml"/><Relationship Id="rId5" Type="http://schemas.openxmlformats.org/officeDocument/2006/relationships/tags" Target="../tags/tag75.xml"/><Relationship Id="rId4" Type="http://schemas.openxmlformats.org/officeDocument/2006/relationships/tags" Target="../tags/tag74.xml"/><Relationship Id="rId3" Type="http://schemas.openxmlformats.org/officeDocument/2006/relationships/tags" Target="../tags/tag73.xml"/><Relationship Id="rId2" Type="http://schemas.openxmlformats.org/officeDocument/2006/relationships/tags" Target="../tags/tag72.xml"/><Relationship Id="rId11" Type="http://schemas.openxmlformats.org/officeDocument/2006/relationships/tags" Target="../tags/tag81.xml"/><Relationship Id="rId10" Type="http://schemas.openxmlformats.org/officeDocument/2006/relationships/tags" Target="../tags/tag80.xml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7" Type="http://schemas.openxmlformats.org/officeDocument/2006/relationships/tags" Target="../tags/tag87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3" Type="http://schemas.openxmlformats.org/officeDocument/2006/relationships/tags" Target="../tags/tag83.xml"/><Relationship Id="rId2" Type="http://schemas.openxmlformats.org/officeDocument/2006/relationships/tags" Target="../tags/tag82.xml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9" Type="http://schemas.openxmlformats.org/officeDocument/2006/relationships/tags" Target="../tags/tag96.xml"/><Relationship Id="rId8" Type="http://schemas.openxmlformats.org/officeDocument/2006/relationships/tags" Target="../tags/tag95.xml"/><Relationship Id="rId7" Type="http://schemas.openxmlformats.org/officeDocument/2006/relationships/tags" Target="../tags/tag94.xml"/><Relationship Id="rId6" Type="http://schemas.openxmlformats.org/officeDocument/2006/relationships/tags" Target="../tags/tag93.xml"/><Relationship Id="rId5" Type="http://schemas.openxmlformats.org/officeDocument/2006/relationships/tags" Target="../tags/tag92.xml"/><Relationship Id="rId4" Type="http://schemas.openxmlformats.org/officeDocument/2006/relationships/tags" Target="../tags/tag91.xml"/><Relationship Id="rId3" Type="http://schemas.openxmlformats.org/officeDocument/2006/relationships/tags" Target="../tags/tag90.xml"/><Relationship Id="rId2" Type="http://schemas.openxmlformats.org/officeDocument/2006/relationships/tags" Target="../tags/tag89.xml"/><Relationship Id="rId13" Type="http://schemas.openxmlformats.org/officeDocument/2006/relationships/tags" Target="../tags/tag100.xml"/><Relationship Id="rId12" Type="http://schemas.openxmlformats.org/officeDocument/2006/relationships/tags" Target="../tags/tag99.xml"/><Relationship Id="rId11" Type="http://schemas.openxmlformats.org/officeDocument/2006/relationships/tags" Target="../tags/tag98.xml"/><Relationship Id="rId10" Type="http://schemas.openxmlformats.org/officeDocument/2006/relationships/tags" Target="../tags/tag97.xml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9" Type="http://schemas.openxmlformats.org/officeDocument/2006/relationships/tags" Target="../tags/tag108.xml"/><Relationship Id="rId8" Type="http://schemas.openxmlformats.org/officeDocument/2006/relationships/tags" Target="../tags/tag107.xml"/><Relationship Id="rId7" Type="http://schemas.openxmlformats.org/officeDocument/2006/relationships/tags" Target="../tags/tag106.xml"/><Relationship Id="rId6" Type="http://schemas.openxmlformats.org/officeDocument/2006/relationships/tags" Target="../tags/tag105.xml"/><Relationship Id="rId5" Type="http://schemas.openxmlformats.org/officeDocument/2006/relationships/tags" Target="../tags/tag104.xml"/><Relationship Id="rId4" Type="http://schemas.openxmlformats.org/officeDocument/2006/relationships/tags" Target="../tags/tag103.xml"/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1" Type="http://schemas.openxmlformats.org/officeDocument/2006/relationships/tags" Target="../tags/tag110.xml"/><Relationship Id="rId10" Type="http://schemas.openxmlformats.org/officeDocument/2006/relationships/tags" Target="../tags/tag109.xml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9" Type="http://schemas.openxmlformats.org/officeDocument/2006/relationships/tags" Target="../tags/tag118.xml"/><Relationship Id="rId8" Type="http://schemas.openxmlformats.org/officeDocument/2006/relationships/tags" Target="../tags/tag117.xml"/><Relationship Id="rId7" Type="http://schemas.openxmlformats.org/officeDocument/2006/relationships/tags" Target="../tags/tag116.xml"/><Relationship Id="rId6" Type="http://schemas.openxmlformats.org/officeDocument/2006/relationships/tags" Target="../tags/tag115.xml"/><Relationship Id="rId5" Type="http://schemas.openxmlformats.org/officeDocument/2006/relationships/tags" Target="../tags/tag114.xml"/><Relationship Id="rId4" Type="http://schemas.openxmlformats.org/officeDocument/2006/relationships/tags" Target="../tags/tag113.xml"/><Relationship Id="rId3" Type="http://schemas.openxmlformats.org/officeDocument/2006/relationships/tags" Target="../tags/tag112.xml"/><Relationship Id="rId2" Type="http://schemas.openxmlformats.org/officeDocument/2006/relationships/tags" Target="../tags/tag111.xml"/><Relationship Id="rId11" Type="http://schemas.openxmlformats.org/officeDocument/2006/relationships/tags" Target="../tags/tag120.xml"/><Relationship Id="rId10" Type="http://schemas.openxmlformats.org/officeDocument/2006/relationships/tags" Target="../tags/tag119.xml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9" Type="http://schemas.openxmlformats.org/officeDocument/2006/relationships/tags" Target="../tags/tag128.xml"/><Relationship Id="rId8" Type="http://schemas.openxmlformats.org/officeDocument/2006/relationships/tags" Target="../tags/tag127.xml"/><Relationship Id="rId7" Type="http://schemas.openxmlformats.org/officeDocument/2006/relationships/tags" Target="../tags/tag126.xml"/><Relationship Id="rId6" Type="http://schemas.openxmlformats.org/officeDocument/2006/relationships/tags" Target="../tags/tag125.xml"/><Relationship Id="rId5" Type="http://schemas.openxmlformats.org/officeDocument/2006/relationships/tags" Target="../tags/tag124.xml"/><Relationship Id="rId4" Type="http://schemas.openxmlformats.org/officeDocument/2006/relationships/tags" Target="../tags/tag123.xml"/><Relationship Id="rId3" Type="http://schemas.openxmlformats.org/officeDocument/2006/relationships/tags" Target="../tags/tag122.xml"/><Relationship Id="rId2" Type="http://schemas.openxmlformats.org/officeDocument/2006/relationships/tags" Target="../tags/tag121.xml"/><Relationship Id="rId11" Type="http://schemas.openxmlformats.org/officeDocument/2006/relationships/tags" Target="../tags/tag130.xml"/><Relationship Id="rId10" Type="http://schemas.openxmlformats.org/officeDocument/2006/relationships/tags" Target="../tags/tag129.xml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9" Type="http://schemas.openxmlformats.org/officeDocument/2006/relationships/tags" Target="../tags/tag138.xml"/><Relationship Id="rId8" Type="http://schemas.openxmlformats.org/officeDocument/2006/relationships/tags" Target="../tags/tag137.xml"/><Relationship Id="rId7" Type="http://schemas.openxmlformats.org/officeDocument/2006/relationships/tags" Target="../tags/tag136.xml"/><Relationship Id="rId6" Type="http://schemas.openxmlformats.org/officeDocument/2006/relationships/tags" Target="../tags/tag135.xml"/><Relationship Id="rId5" Type="http://schemas.openxmlformats.org/officeDocument/2006/relationships/tags" Target="../tags/tag134.xml"/><Relationship Id="rId4" Type="http://schemas.openxmlformats.org/officeDocument/2006/relationships/tags" Target="../tags/tag133.xml"/><Relationship Id="rId3" Type="http://schemas.openxmlformats.org/officeDocument/2006/relationships/tags" Target="../tags/tag132.xml"/><Relationship Id="rId2" Type="http://schemas.openxmlformats.org/officeDocument/2006/relationships/tags" Target="../tags/tag131.xml"/><Relationship Id="rId13" Type="http://schemas.openxmlformats.org/officeDocument/2006/relationships/tags" Target="../tags/tag142.xml"/><Relationship Id="rId12" Type="http://schemas.openxmlformats.org/officeDocument/2006/relationships/tags" Target="../tags/tag141.xml"/><Relationship Id="rId11" Type="http://schemas.openxmlformats.org/officeDocument/2006/relationships/tags" Target="../tags/tag140.xml"/><Relationship Id="rId10" Type="http://schemas.openxmlformats.org/officeDocument/2006/relationships/tags" Target="../tags/tag139.xml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9" Type="http://schemas.openxmlformats.org/officeDocument/2006/relationships/tags" Target="../tags/tag150.xml"/><Relationship Id="rId8" Type="http://schemas.openxmlformats.org/officeDocument/2006/relationships/tags" Target="../tags/tag149.xml"/><Relationship Id="rId7" Type="http://schemas.openxmlformats.org/officeDocument/2006/relationships/tags" Target="../tags/tag148.xml"/><Relationship Id="rId6" Type="http://schemas.openxmlformats.org/officeDocument/2006/relationships/tags" Target="../tags/tag147.xml"/><Relationship Id="rId5" Type="http://schemas.openxmlformats.org/officeDocument/2006/relationships/tags" Target="../tags/tag146.xml"/><Relationship Id="rId4" Type="http://schemas.openxmlformats.org/officeDocument/2006/relationships/tags" Target="../tags/tag145.xml"/><Relationship Id="rId3" Type="http://schemas.openxmlformats.org/officeDocument/2006/relationships/tags" Target="../tags/tag144.xml"/><Relationship Id="rId2" Type="http://schemas.openxmlformats.org/officeDocument/2006/relationships/tags" Target="../tags/tag143.xml"/><Relationship Id="rId13" Type="http://schemas.openxmlformats.org/officeDocument/2006/relationships/tags" Target="../tags/tag154.xml"/><Relationship Id="rId12" Type="http://schemas.openxmlformats.org/officeDocument/2006/relationships/tags" Target="../tags/tag153.xml"/><Relationship Id="rId11" Type="http://schemas.openxmlformats.org/officeDocument/2006/relationships/tags" Target="../tags/tag152.xml"/><Relationship Id="rId10" Type="http://schemas.openxmlformats.org/officeDocument/2006/relationships/tags" Target="../tags/tag151.xml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0216-8BA3-4831-A1E9-2D66F5138F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9AC4-EF4E-41DB-9CF6-B91654D378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0216-8BA3-4831-A1E9-2D66F5138F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9AC4-EF4E-41DB-9CF6-B91654D378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0216-8BA3-4831-A1E9-2D66F5138F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9AC4-EF4E-41DB-9CF6-B91654D378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-127311" y="5"/>
            <a:ext cx="12429370" cy="2108195"/>
            <a:chOff x="-127311" y="5"/>
            <a:chExt cx="12429370" cy="2108195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>
            <a:xfrm rot="4971377">
              <a:off x="5633770" y="-4560088"/>
              <a:ext cx="907207" cy="12429370"/>
            </a:xfrm>
            <a:custGeom>
              <a:avLst/>
              <a:gdLst>
                <a:gd name="connsiteX0" fmla="*/ 0 w 1132861"/>
                <a:gd name="connsiteY0" fmla="*/ 0 h 12429370"/>
                <a:gd name="connsiteX1" fmla="*/ 421422 w 1132861"/>
                <a:gd name="connsiteY1" fmla="*/ 52817 h 12429370"/>
                <a:gd name="connsiteX2" fmla="*/ 1132861 w 1132861"/>
                <a:gd name="connsiteY2" fmla="*/ 12429370 h 12429370"/>
                <a:gd name="connsiteX3" fmla="*/ 0 w 1132861"/>
                <a:gd name="connsiteY3" fmla="*/ 12287388 h 124293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132861" h="12429370">
                  <a:moveTo>
                    <a:pt x="0" y="0"/>
                  </a:moveTo>
                  <a:lnTo>
                    <a:pt x="421422" y="52817"/>
                  </a:lnTo>
                  <a:lnTo>
                    <a:pt x="1132861" y="12429370"/>
                  </a:lnTo>
                  <a:lnTo>
                    <a:pt x="0" y="12287388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9" name="任意多边形: 形状 8"/>
            <p:cNvSpPr/>
            <p:nvPr>
              <p:custDataLst>
                <p:tags r:id="rId4"/>
              </p:custDataLst>
            </p:nvPr>
          </p:nvSpPr>
          <p:spPr>
            <a:xfrm rot="5400000">
              <a:off x="5215200" y="-5215203"/>
              <a:ext cx="1761592" cy="12192007"/>
            </a:xfrm>
            <a:custGeom>
              <a:avLst/>
              <a:gdLst>
                <a:gd name="connsiteX0" fmla="*/ 0 w 1930397"/>
                <a:gd name="connsiteY0" fmla="*/ 12192007 h 12192007"/>
                <a:gd name="connsiteX1" fmla="*/ 0 w 1930397"/>
                <a:gd name="connsiteY1" fmla="*/ 0 h 12192007"/>
                <a:gd name="connsiteX2" fmla="*/ 758239 w 1930397"/>
                <a:gd name="connsiteY2" fmla="*/ 0 h 12192007"/>
                <a:gd name="connsiteX3" fmla="*/ 1930397 w 1930397"/>
                <a:gd name="connsiteY3" fmla="*/ 12192007 h 12192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30397" h="12192007">
                  <a:moveTo>
                    <a:pt x="0" y="12192007"/>
                  </a:moveTo>
                  <a:lnTo>
                    <a:pt x="0" y="0"/>
                  </a:lnTo>
                  <a:lnTo>
                    <a:pt x="758239" y="0"/>
                  </a:lnTo>
                  <a:lnTo>
                    <a:pt x="1930397" y="12192007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任意多边形: 形状 9"/>
            <p:cNvSpPr/>
            <p:nvPr>
              <p:custDataLst>
                <p:tags r:id="rId5"/>
              </p:custDataLst>
            </p:nvPr>
          </p:nvSpPr>
          <p:spPr>
            <a:xfrm rot="5107084">
              <a:off x="4552342" y="-3275210"/>
              <a:ext cx="536239" cy="9742831"/>
            </a:xfrm>
            <a:custGeom>
              <a:avLst/>
              <a:gdLst>
                <a:gd name="connsiteX0" fmla="*/ 0 w 587624"/>
                <a:gd name="connsiteY0" fmla="*/ 0 h 9742831"/>
                <a:gd name="connsiteX1" fmla="*/ 587624 w 587624"/>
                <a:gd name="connsiteY1" fmla="*/ 9742831 h 9742831"/>
                <a:gd name="connsiteX2" fmla="*/ 0 w 587624"/>
                <a:gd name="connsiteY2" fmla="*/ 9685968 h 9742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87624" h="9742831">
                  <a:moveTo>
                    <a:pt x="0" y="0"/>
                  </a:moveTo>
                  <a:lnTo>
                    <a:pt x="587624" y="9742831"/>
                  </a:lnTo>
                  <a:lnTo>
                    <a:pt x="0" y="9685968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任意多边形: 形状 10"/>
            <p:cNvSpPr/>
            <p:nvPr>
              <p:custDataLst>
                <p:tags r:id="rId6"/>
              </p:custDataLst>
            </p:nvPr>
          </p:nvSpPr>
          <p:spPr>
            <a:xfrm rot="15897560">
              <a:off x="9001004" y="-1390393"/>
              <a:ext cx="846410" cy="5663579"/>
            </a:xfrm>
            <a:custGeom>
              <a:avLst/>
              <a:gdLst>
                <a:gd name="connsiteX0" fmla="*/ 927517 w 927517"/>
                <a:gd name="connsiteY0" fmla="*/ 5663579 h 5663579"/>
                <a:gd name="connsiteX1" fmla="*/ 0 w 927517"/>
                <a:gd name="connsiteY1" fmla="*/ 5577535 h 5663579"/>
                <a:gd name="connsiteX2" fmla="*/ 419317 w 927517"/>
                <a:gd name="connsiteY2" fmla="*/ 0 h 56635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27517" h="5663579">
                  <a:moveTo>
                    <a:pt x="927517" y="5663579"/>
                  </a:moveTo>
                  <a:lnTo>
                    <a:pt x="0" y="5577535"/>
                  </a:lnTo>
                  <a:lnTo>
                    <a:pt x="419317" y="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2" name="等腰三角形 11"/>
          <p:cNvSpPr/>
          <p:nvPr userDrawn="1">
            <p:custDataLst>
              <p:tags r:id="rId7"/>
            </p:custDataLst>
          </p:nvPr>
        </p:nvSpPr>
        <p:spPr>
          <a:xfrm rot="16200000">
            <a:off x="7826138" y="2492134"/>
            <a:ext cx="997432" cy="7734300"/>
          </a:xfrm>
          <a:prstGeom prst="triangle">
            <a:avLst>
              <a:gd name="adj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ctrTitle" hasCustomPrompt="1"/>
            <p:custDataLst>
              <p:tags r:id="rId8"/>
            </p:custDataLst>
          </p:nvPr>
        </p:nvSpPr>
        <p:spPr>
          <a:xfrm>
            <a:off x="2730319" y="2702794"/>
            <a:ext cx="7117545" cy="1118535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600" spc="600" baseline="0">
                <a:solidFill>
                  <a:schemeClr val="tx1">
                    <a:lumMod val="85000"/>
                    <a:lumOff val="15000"/>
                  </a:schemeClr>
                </a:solidFill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编辑标题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  <p:custDataLst>
              <p:tags r:id="rId9"/>
            </p:custDataLst>
          </p:nvPr>
        </p:nvSpPr>
        <p:spPr>
          <a:xfrm>
            <a:off x="2730319" y="3886684"/>
            <a:ext cx="7117545" cy="676319"/>
          </a:xfrm>
        </p:spPr>
        <p:txBody>
          <a:bodyPr lIns="90000" tIns="46800" rIns="90000" bIns="46800" anchor="t">
            <a:normAutofit/>
          </a:bodyPr>
          <a:lstStyle>
            <a:lvl1pPr marL="0" indent="0" algn="ctr" eaLnBrk="1" fontAlgn="auto" latinLnBrk="0" hangingPunct="1">
              <a:lnSpc>
                <a:spcPct val="100000"/>
              </a:lnSpc>
              <a:buNone/>
              <a:defRPr sz="280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单击此处编辑副标题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10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11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13" hasCustomPrompt="1"/>
            <p:custDataLst>
              <p:tags r:id="rId13"/>
            </p:custDataLst>
          </p:nvPr>
        </p:nvSpPr>
        <p:spPr>
          <a:xfrm>
            <a:off x="3630542" y="4681986"/>
            <a:ext cx="2523129" cy="412826"/>
          </a:xfrm>
        </p:spPr>
        <p:txBody>
          <a:bodyPr lIns="90000" tIns="46800" rIns="90000" bIns="46800" anchor="ctr" anchorCtr="0">
            <a:normAutofit/>
          </a:bodyPr>
          <a:lstStyle>
            <a:lvl1pPr marL="0" indent="0" algn="r">
              <a:lnSpc>
                <a:spcPct val="100000"/>
              </a:lnSpc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4" hasCustomPrompt="1"/>
            <p:custDataLst>
              <p:tags r:id="rId14"/>
            </p:custDataLst>
          </p:nvPr>
        </p:nvSpPr>
        <p:spPr>
          <a:xfrm>
            <a:off x="6402188" y="4681986"/>
            <a:ext cx="2523127" cy="412826"/>
          </a:xfrm>
        </p:spPr>
        <p:txBody>
          <a:bodyPr lIns="90000" tIns="46800" rIns="90000" bIns="46800" anchor="ctr" anchorCtr="0">
            <a:normAutofit/>
          </a:bodyPr>
          <a:lstStyle>
            <a:lvl1pPr marL="0" indent="0" algn="l">
              <a:lnSpc>
                <a:spcPct val="100000"/>
              </a:lnSpc>
              <a:buNone/>
              <a:defRPr sz="18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编辑文本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69882" y="952508"/>
            <a:ext cx="10852237" cy="5388907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 userDrawn="1">
            <p:custDataLst>
              <p:tags r:id="rId2"/>
            </p:custDataLst>
          </p:nvPr>
        </p:nvGrpSpPr>
        <p:grpSpPr>
          <a:xfrm>
            <a:off x="4001597" y="5613400"/>
            <a:ext cx="8190403" cy="1244600"/>
            <a:chOff x="4001597" y="5613400"/>
            <a:chExt cx="8190403" cy="1244600"/>
          </a:xfrm>
        </p:grpSpPr>
        <p:sp>
          <p:nvSpPr>
            <p:cNvPr id="8" name="任意多边形: 形状 7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9" name="等腰三角形 8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10" name="组合 9"/>
          <p:cNvGrpSpPr/>
          <p:nvPr userDrawn="1">
            <p:custDataLst>
              <p:tags r:id="rId5"/>
            </p:custDataLst>
          </p:nvPr>
        </p:nvGrpSpPr>
        <p:grpSpPr>
          <a:xfrm>
            <a:off x="5187002" y="2377388"/>
            <a:ext cx="570170" cy="707886"/>
            <a:chOff x="10608342" y="5053054"/>
            <a:chExt cx="1583658" cy="1966165"/>
          </a:xfrm>
        </p:grpSpPr>
        <p:sp>
          <p:nvSpPr>
            <p:cNvPr id="11" name="任意多边形: 形状 10"/>
            <p:cNvSpPr/>
            <p:nvPr>
              <p:custDataLst>
                <p:tags r:id="rId6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2" name="等腰三角形 11"/>
            <p:cNvSpPr/>
            <p:nvPr>
              <p:custDataLst>
                <p:tags r:id="rId7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 fontScale="85000" lnSpcReduction="10000"/>
            </a:bodyPr>
            <a:lstStyle/>
            <a:p>
              <a:pPr algn="ctr"/>
              <a:endParaRPr lang="zh-CN" altLang="en-US"/>
            </a:p>
          </p:txBody>
        </p:sp>
      </p:grpSp>
      <p:grpSp>
        <p:nvGrpSpPr>
          <p:cNvPr id="14" name="组合 13"/>
          <p:cNvGrpSpPr/>
          <p:nvPr userDrawn="1">
            <p:custDataLst>
              <p:tags r:id="rId8"/>
            </p:custDataLst>
          </p:nvPr>
        </p:nvGrpSpPr>
        <p:grpSpPr>
          <a:xfrm rot="10800000">
            <a:off x="-1" y="0"/>
            <a:ext cx="12192000" cy="1244600"/>
            <a:chOff x="4001597" y="5613400"/>
            <a:chExt cx="8190403" cy="1244600"/>
          </a:xfrm>
        </p:grpSpPr>
        <p:sp>
          <p:nvSpPr>
            <p:cNvPr id="15" name="任意多边形: 形状 14"/>
            <p:cNvSpPr/>
            <p:nvPr>
              <p:custDataLst>
                <p:tags r:id="rId9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  <p:sp>
          <p:nvSpPr>
            <p:cNvPr id="16" name="等腰三角形 15"/>
            <p:cNvSpPr/>
            <p:nvPr>
              <p:custDataLst>
                <p:tags r:id="rId10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normAutofit/>
            </a:bodyPr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11"/>
            </p:custDataLst>
          </p:nvPr>
        </p:nvSpPr>
        <p:spPr>
          <a:xfrm>
            <a:off x="3500907" y="3090044"/>
            <a:ext cx="5190185" cy="740727"/>
          </a:xfrm>
        </p:spPr>
        <p:txBody>
          <a:bodyPr lIns="90170" tIns="46990" rIns="90170" bIns="0" anchor="b" anchorCtr="0">
            <a:normAutofit/>
          </a:bodyPr>
          <a:lstStyle>
            <a:lvl1pPr algn="ctr">
              <a:defRPr sz="4000" u="none" strike="noStrike" kern="1200" cap="none" spc="300" normalizeH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2"/>
            </p:custDataLst>
          </p:nvPr>
        </p:nvSpPr>
        <p:spPr>
          <a:xfrm>
            <a:off x="3500907" y="3883113"/>
            <a:ext cx="5190185" cy="1477027"/>
          </a:xfrm>
        </p:spPr>
        <p:txBody>
          <a:bodyPr lIns="90170" tIns="0" rIns="90170" bIns="46990">
            <a:normAutofit/>
          </a:bodyPr>
          <a:lstStyle>
            <a:lvl1pPr marL="0" indent="0" algn="ctr" eaLnBrk="1" fontAlgn="auto" latinLnBrk="0" hangingPunct="1">
              <a:buNone/>
              <a:defRPr kumimoji="0" lang="zh-CN" altLang="en-US" sz="2000" b="0" i="0" u="none" strike="noStrike" kern="1200" cap="none" spc="150" normalizeH="0" baseline="0" noProof="1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13"/>
            </p:custDataLst>
          </p:nvPr>
        </p:nvSpPr>
        <p:spPr/>
        <p:txBody>
          <a:bodyPr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14"/>
            </p:custDataLst>
          </p:nvPr>
        </p:nvSpPr>
        <p:spPr/>
        <p:txBody>
          <a:bodyPr>
            <a:normAutofit/>
          </a:bodyPr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15"/>
            </p:custDataLst>
          </p:nvPr>
        </p:nvSpPr>
        <p:spPr/>
        <p:txBody>
          <a:bodyPr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90170" tIns="46990" rIns="90170" bIns="46990" rtlCol="0" anchor="t" anchorCtr="0">
            <a:norm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90170" tIns="46990" rIns="90170" bIns="4699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  <a:p>
            <a:pPr lvl="1"/>
            <a:r>
              <a:rPr>
                <a:sym typeface="+mn-ea"/>
              </a:rPr>
              <a:t>第二级</a:t>
            </a:r>
            <a:endParaRPr>
              <a:sym typeface="+mn-ea"/>
            </a:endParaRPr>
          </a:p>
          <a:p>
            <a:pPr lvl="2"/>
            <a:r>
              <a:rPr>
                <a:sym typeface="+mn-ea"/>
              </a:rPr>
              <a:t>第三级</a:t>
            </a:r>
            <a:endParaRPr>
              <a:sym typeface="+mn-ea"/>
            </a:endParaRPr>
          </a:p>
          <a:p>
            <a:pPr lvl="3"/>
            <a:r>
              <a:rPr>
                <a:sym typeface="+mn-ea"/>
              </a:rPr>
              <a:t>第四级</a:t>
            </a:r>
            <a:endParaRPr>
              <a:sym typeface="+mn-ea"/>
            </a:endParaRPr>
          </a:p>
          <a:p>
            <a:pPr lvl="4"/>
            <a:r>
              <a:rPr>
                <a:sym typeface="+mn-ea"/>
              </a:rPr>
              <a:t>第五级</a:t>
            </a:r>
            <a:endParaRPr>
              <a:sym typeface="+mn-ea"/>
            </a:endParaRP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238877" y="952508"/>
            <a:ext cx="5283242" cy="5388907"/>
          </a:xfrm>
        </p:spPr>
        <p:txBody>
          <a:bodyPr lIns="90170" tIns="46990" rIns="90170" bIns="46990">
            <a:normAutofit/>
          </a:bodyPr>
          <a:lstStyle>
            <a:lvl1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>
              <a:defRPr sz="16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882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69930" y="952508"/>
            <a:ext cx="5283242" cy="381003"/>
          </a:xfrm>
        </p:spPr>
        <p:txBody>
          <a:bodyPr lIns="101600" tIns="38100" rIns="76200" bIns="38100" anchor="t" anchorCtr="0">
            <a:noAutofit/>
          </a:bodyPr>
          <a:lstStyle>
            <a:lvl1pPr marL="0" indent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sz="2000" b="0" u="none" strike="noStrike" kern="1200" cap="none" spc="20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69925" y="1406525"/>
            <a:ext cx="5283200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952508"/>
            <a:ext cx="5283242" cy="381003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kumimoji="0" lang="zh-CN" altLang="en-US" sz="2000" b="0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>
                <a:sym typeface="+mn-ea"/>
              </a:rPr>
              <a:t>单击此处编辑文本</a:t>
            </a:r>
            <a:endParaRPr>
              <a:sym typeface="+mn-ea"/>
            </a:endParaRP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406525"/>
            <a:ext cx="5283242" cy="4934752"/>
          </a:xfrm>
        </p:spPr>
        <p:txBody>
          <a:bodyPr vert="horz" lIns="101600" tIns="0" rIns="82550" bIns="0" rtlCol="0">
            <a:no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5pPr>
          </a:lstStyle>
          <a:p>
            <a:pPr lvl="0"/>
            <a:r>
              <a:rPr dirty="0">
                <a:sym typeface="+mn-ea"/>
              </a:rPr>
              <a:t>单击此处编辑母版文本样式</a:t>
            </a:r>
            <a:endParaRPr dirty="0">
              <a:sym typeface="+mn-ea"/>
            </a:endParaRPr>
          </a:p>
          <a:p>
            <a:pPr lvl="1"/>
            <a:r>
              <a:rPr dirty="0">
                <a:sym typeface="+mn-ea"/>
              </a:rPr>
              <a:t>第二级</a:t>
            </a:r>
            <a:endParaRPr dirty="0">
              <a:sym typeface="+mn-ea"/>
            </a:endParaRPr>
          </a:p>
          <a:p>
            <a:pPr lvl="2"/>
            <a:r>
              <a:rPr dirty="0">
                <a:sym typeface="+mn-ea"/>
              </a:rPr>
              <a:t>第三级</a:t>
            </a:r>
            <a:endParaRPr dirty="0">
              <a:sym typeface="+mn-ea"/>
            </a:endParaRPr>
          </a:p>
          <a:p>
            <a:pPr lvl="3"/>
            <a:r>
              <a:rPr dirty="0">
                <a:sym typeface="+mn-ea"/>
              </a:rPr>
              <a:t>第四级</a:t>
            </a:r>
            <a:endParaRPr dirty="0">
              <a:sym typeface="+mn-ea"/>
            </a:endParaRPr>
          </a:p>
          <a:p>
            <a:pPr lvl="4"/>
            <a:r>
              <a:rPr dirty="0">
                <a:sym typeface="+mn-ea"/>
              </a:rPr>
              <a:t>第五级</a:t>
            </a:r>
            <a:endParaRPr dirty="0">
              <a:sym typeface="+mn-ea"/>
            </a:endParaRP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组合 8"/>
          <p:cNvGrpSpPr/>
          <p:nvPr userDrawn="1">
            <p:custDataLst>
              <p:tags r:id="rId2"/>
            </p:custDataLst>
          </p:nvPr>
        </p:nvGrpSpPr>
        <p:grpSpPr>
          <a:xfrm>
            <a:off x="10608342" y="5053054"/>
            <a:ext cx="1583658" cy="1966165"/>
            <a:chOff x="10608342" y="5053054"/>
            <a:chExt cx="1583658" cy="1966165"/>
          </a:xfrm>
        </p:grpSpPr>
        <p:sp>
          <p:nvSpPr>
            <p:cNvPr id="10" name="任意多边形: 形状 9"/>
            <p:cNvSpPr/>
            <p:nvPr>
              <p:custDataLst>
                <p:tags r:id="rId3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1" name="等腰三角形 10"/>
            <p:cNvSpPr/>
            <p:nvPr>
              <p:custDataLst>
                <p:tags r:id="rId4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/>
            <p:custDataLst>
              <p:tags r:id="rId5"/>
            </p:custDataLst>
          </p:nvPr>
        </p:nvSpPr>
        <p:spPr/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6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7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8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69930" y="443234"/>
            <a:ext cx="10852237" cy="441964"/>
          </a:xfrm>
        </p:spPr>
        <p:txBody>
          <a:bodyPr vert="horz" lIns="101600" tIns="38100" rIns="76200" bIns="38100" rtlCol="0" anchor="t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单击此处编辑母版标题样式</a:t>
            </a:r>
            <a:endParaRPr dirty="0">
              <a:sym typeface="+mn-ea"/>
            </a:endParaRP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3"/>
            </p:custDataLst>
          </p:nvPr>
        </p:nvSpPr>
        <p:spPr>
          <a:xfrm>
            <a:off x="669930" y="952508"/>
            <a:ext cx="5283242" cy="5388907"/>
          </a:xfrm>
        </p:spPr>
        <p:txBody>
          <a:bodyPr vert="horz" lIns="101600" tIns="0" rIns="82550" bIns="0" rtlCol="0">
            <a:noAutofit/>
          </a:bodyPr>
          <a:lstStyle>
            <a:lvl1pPr marL="0" marR="0" lvl="0" indent="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  <a:lvl2pPr marL="685800" marR="0" lvl="1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tabLst>
                <a:tab pos="1609725" algn="l"/>
              </a:tabLst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2pPr>
            <a:lvl3pPr marL="1143000" marR="0" lvl="2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3pPr>
            <a:lvl4pPr marL="1600200" marR="0" lvl="3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4pPr>
            <a:lvl5pPr marL="2057400" marR="0" lvl="4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/>
                </a:solidFill>
                <a:uFillTx/>
                <a:latin typeface="+mn-lt"/>
                <a:ea typeface="+mn-ea"/>
                <a:cs typeface="+mn-cs"/>
                <a:sym typeface="+mn-ea"/>
              </a:defRPr>
            </a:lvl5pPr>
          </a:lstStyle>
          <a:p>
            <a:pPr lvl="0"/>
            <a:endParaRPr dirty="0">
              <a:sym typeface="+mn-ea"/>
            </a:endParaRP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4"/>
            </p:custDataLst>
          </p:nvPr>
        </p:nvSpPr>
        <p:spPr>
          <a:xfrm>
            <a:off x="6238925" y="952508"/>
            <a:ext cx="5283242" cy="5388907"/>
          </a:xfrm>
        </p:spPr>
        <p:txBody>
          <a:bodyPr vert="horz" lIns="101600" tIns="0" rIns="82550" bIns="0" rtlCol="0">
            <a:normAutofit/>
          </a:bodyPr>
          <a:lstStyle>
            <a:lvl1pPr marL="228600" marR="0" lvl="0" indent="-228600" algn="l" defTabSz="914400" rtl="0" eaLnBrk="1" fontAlgn="auto" latinLnBrk="0" hangingPunct="1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kumimoji="0" lang="zh-CN" altLang="en-US" sz="1600" b="0" i="0" u="none" strike="noStrike" kern="1200" cap="none" spc="15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n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单击此处编辑母版文本样式</a:t>
            </a:r>
            <a:endParaRPr>
              <a:sym typeface="+mn-ea"/>
            </a:endParaRP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0216-8BA3-4831-A1E9-2D66F5138F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9AC4-EF4E-41DB-9CF6-B91654D378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  <p:custDataLst>
              <p:tags r:id="rId2"/>
            </p:custDataLst>
          </p:nvPr>
        </p:nvSpPr>
        <p:spPr>
          <a:xfrm>
            <a:off x="10571135" y="952508"/>
            <a:ext cx="950984" cy="5388907"/>
          </a:xfrm>
        </p:spPr>
        <p:txBody>
          <a:bodyPr vert="eaVert" lIns="101600" tIns="38100" rIns="76200" bIns="38100" rtlCol="0" anchor="ctr" anchorCtr="0">
            <a:noAutofit/>
          </a:bodyPr>
          <a:lstStyle>
            <a:lvl1pPr marL="0" marR="0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None/>
              <a:defRPr kumimoji="0" lang="zh-CN" altLang="en-US" sz="2400" b="1" i="0" u="none" strike="noStrike" kern="1200" cap="none" spc="2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  <a:cs typeface="+mj-cs"/>
                <a:sym typeface="+mn-ea"/>
              </a:defRPr>
            </a:lvl1pPr>
          </a:lstStyle>
          <a:p>
            <a:pPr lvl="0"/>
            <a:r>
              <a:rPr>
                <a:sym typeface="+mn-ea"/>
              </a:rPr>
              <a:t>单击此处编辑母版标题样式</a:t>
            </a:r>
            <a:endParaRPr>
              <a:sym typeface="+mn-ea"/>
            </a:endParaRP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669925" y="952500"/>
            <a:ext cx="9828101" cy="5388907"/>
          </a:xfrm>
        </p:spPr>
        <p:txBody>
          <a:bodyPr vert="eaVert"/>
          <a:lstStyle>
            <a:lvl1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indent="0" eaLnBrk="1" fontAlgn="auto" latinLnBrk="0" hangingPunct="1">
              <a:defRPr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69930" y="952508"/>
            <a:ext cx="10852237" cy="5388907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2pPr>
            <a:lvl3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3pPr>
            <a:lvl4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4pPr>
            <a:lvl5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3588374" y="2588654"/>
            <a:ext cx="5015250" cy="1519707"/>
          </a:xfrm>
        </p:spPr>
        <p:txBody>
          <a:bodyPr vert="horz" lIns="90170" tIns="46990" rIns="90170" bIns="46990" rtlCol="0" anchor="ctr" anchorCtr="0">
            <a:normAutofit/>
          </a:bodyPr>
          <a:lstStyle>
            <a:lvl1pPr marL="0" marR="0" algn="ctr" defTabSz="914400" rtl="0" eaLnBrk="1" fontAlgn="auto" latinLnBrk="0" hangingPunct="1">
              <a:lnSpc>
                <a:spcPct val="100000"/>
              </a:lnSpc>
              <a:buNone/>
              <a:defRPr kumimoji="0" lang="zh-CN" altLang="en-US" sz="8000" b="1" i="0" u="none" strike="noStrike" kern="1200" cap="none" spc="600" normalizeH="0" baseline="0" noProof="1" dirty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cs typeface="+mj-cs"/>
                <a:sym typeface="+mn-ea"/>
              </a:defRPr>
            </a:lvl1pPr>
          </a:lstStyle>
          <a:p>
            <a:pPr lvl="0"/>
            <a:r>
              <a:rPr dirty="0">
                <a:sym typeface="+mn-ea"/>
              </a:rPr>
              <a:t>编辑标题</a:t>
            </a:r>
            <a:endParaRPr dirty="0">
              <a:sym typeface="+mn-ea"/>
            </a:endParaRP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 lIns="90170" tIns="46990" rIns="90170" bIns="46990">
            <a:normAutofit/>
          </a:bodyPr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grpSp>
        <p:nvGrpSpPr>
          <p:cNvPr id="6" name="组合 5"/>
          <p:cNvGrpSpPr/>
          <p:nvPr userDrawn="1">
            <p:custDataLst>
              <p:tags r:id="rId6"/>
            </p:custDataLst>
          </p:nvPr>
        </p:nvGrpSpPr>
        <p:grpSpPr>
          <a:xfrm flipH="1">
            <a:off x="8603626" y="3112882"/>
            <a:ext cx="436739" cy="542227"/>
            <a:chOff x="10608342" y="5053054"/>
            <a:chExt cx="1583658" cy="1966165"/>
          </a:xfrm>
        </p:grpSpPr>
        <p:sp>
          <p:nvSpPr>
            <p:cNvPr id="7" name="任意多边形: 形状 6"/>
            <p:cNvSpPr/>
            <p:nvPr>
              <p:custDataLst>
                <p:tags r:id="rId7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/>
            </a:bodyPr>
            <a:lstStyle/>
            <a:p>
              <a:pPr algn="ctr"/>
              <a:endParaRPr lang="zh-CN" altLang="en-US" dirty="0"/>
            </a:p>
          </p:txBody>
        </p:sp>
        <p:sp>
          <p:nvSpPr>
            <p:cNvPr id="8" name="等腰三角形 7"/>
            <p:cNvSpPr/>
            <p:nvPr>
              <p:custDataLst>
                <p:tags r:id="rId8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 fontScale="55000" lnSpcReduction="20000"/>
            </a:bodyPr>
            <a:lstStyle/>
            <a:p>
              <a:pPr algn="ctr"/>
              <a:endParaRPr lang="zh-CN" altLang="en-US" dirty="0"/>
            </a:p>
          </p:txBody>
        </p:sp>
      </p:grpSp>
      <p:grpSp>
        <p:nvGrpSpPr>
          <p:cNvPr id="9" name="组合 8"/>
          <p:cNvGrpSpPr/>
          <p:nvPr userDrawn="1">
            <p:custDataLst>
              <p:tags r:id="rId9"/>
            </p:custDataLst>
          </p:nvPr>
        </p:nvGrpSpPr>
        <p:grpSpPr>
          <a:xfrm>
            <a:off x="3151635" y="3119499"/>
            <a:ext cx="436739" cy="542227"/>
            <a:chOff x="10608342" y="5053054"/>
            <a:chExt cx="1583658" cy="1966165"/>
          </a:xfrm>
        </p:grpSpPr>
        <p:sp>
          <p:nvSpPr>
            <p:cNvPr id="10" name="任意多边形: 形状 9"/>
            <p:cNvSpPr/>
            <p:nvPr>
              <p:custDataLst>
                <p:tags r:id="rId10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/>
            </a:bodyPr>
            <a:lstStyle/>
            <a:p>
              <a:pPr algn="ctr"/>
              <a:endParaRPr lang="zh-CN" altLang="en-US">
                <a:solidFill>
                  <a:schemeClr val="bg1"/>
                </a:solidFill>
              </a:endParaRPr>
            </a:p>
          </p:txBody>
        </p:sp>
        <p:sp>
          <p:nvSpPr>
            <p:cNvPr id="11" name="等腰三角形 10"/>
            <p:cNvSpPr/>
            <p:nvPr>
              <p:custDataLst>
                <p:tags r:id="rId11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90170" tIns="46990" rIns="90170" bIns="46990" rtlCol="0" anchor="ctr">
              <a:normAutofit fontScale="55000" lnSpcReduction="20000"/>
            </a:bodyPr>
            <a:lstStyle/>
            <a:p>
              <a:pPr algn="ctr"/>
              <a:endParaRPr lang="zh-CN" altLang="en-US" dirty="0"/>
            </a:p>
          </p:txBody>
        </p:sp>
      </p:grp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通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9" name="任意多边形: 形状 8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  <p:sp>
          <p:nvSpPr>
            <p:cNvPr id="10" name="等腰三角形 9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5"/>
            </p:custDataLst>
          </p:nvPr>
        </p:nvSpPr>
        <p:spPr>
          <a:xfrm>
            <a:off x="838200" y="794326"/>
            <a:ext cx="10515600" cy="540484"/>
          </a:xfrm>
        </p:spPr>
        <p:txBody>
          <a:bodyPr>
            <a:normAutofit/>
          </a:bodyPr>
          <a:lstStyle>
            <a:lvl1pPr>
              <a:defRPr sz="2200" b="1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/>
              <a:t>单击此处添加标题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6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7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8"/>
            </p:custDataLst>
          </p:nvPr>
        </p:nvSpPr>
        <p:spPr/>
        <p:txBody>
          <a:bodyPr/>
          <a:lstStyle>
            <a:lvl1pPr>
              <a:defRPr baseline="0">
                <a:latin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相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/>
          <p:cNvSpPr/>
          <p:nvPr userDrawn="1">
            <p:custDataLst>
              <p:tags r:id="rId2"/>
            </p:custDataLst>
          </p:nvPr>
        </p:nvSpPr>
        <p:spPr>
          <a:xfrm>
            <a:off x="292735" y="304165"/>
            <a:ext cx="11606530" cy="62496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 pitchFamily="34" charset="0"/>
              <a:ea typeface="微软雅黑" panose="020B0503020204020204" pitchFamily="34" charset="-122"/>
            </a:endParaRPr>
          </a:p>
        </p:txBody>
      </p:sp>
      <p:grpSp>
        <p:nvGrpSpPr>
          <p:cNvPr id="11" name="组合 10"/>
          <p:cNvGrpSpPr/>
          <p:nvPr userDrawn="1">
            <p:custDataLst>
              <p:tags r:id="rId3"/>
            </p:custDataLst>
          </p:nvPr>
        </p:nvGrpSpPr>
        <p:grpSpPr>
          <a:xfrm rot="16200000">
            <a:off x="11009630" y="351790"/>
            <a:ext cx="737870" cy="916305"/>
            <a:chOff x="10608342" y="5053054"/>
            <a:chExt cx="1583658" cy="1966165"/>
          </a:xfrm>
        </p:grpSpPr>
        <p:sp>
          <p:nvSpPr>
            <p:cNvPr id="12" name="任意多边形: 形状 11"/>
            <p:cNvSpPr/>
            <p:nvPr>
              <p:custDataLst>
                <p:tags r:id="rId4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13" name="等腰三角形 12"/>
            <p:cNvSpPr/>
            <p:nvPr>
              <p:custDataLst>
                <p:tags r:id="rId5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  <p:grpSp>
        <p:nvGrpSpPr>
          <p:cNvPr id="14" name="组合 13"/>
          <p:cNvGrpSpPr/>
          <p:nvPr userDrawn="1">
            <p:custDataLst>
              <p:tags r:id="rId6"/>
            </p:custDataLst>
          </p:nvPr>
        </p:nvGrpSpPr>
        <p:grpSpPr>
          <a:xfrm rot="5400000">
            <a:off x="443865" y="5584825"/>
            <a:ext cx="737870" cy="916305"/>
            <a:chOff x="10608342" y="5053054"/>
            <a:chExt cx="1583658" cy="1966165"/>
          </a:xfrm>
        </p:grpSpPr>
        <p:sp>
          <p:nvSpPr>
            <p:cNvPr id="16" name="任意多边形: 形状 15"/>
            <p:cNvSpPr/>
            <p:nvPr>
              <p:custDataLst>
                <p:tags r:id="rId7"/>
              </p:custDataLst>
            </p:nvPr>
          </p:nvSpPr>
          <p:spPr>
            <a:xfrm rot="697528">
              <a:off x="10608342" y="5053054"/>
              <a:ext cx="1399913" cy="1966165"/>
            </a:xfrm>
            <a:custGeom>
              <a:avLst/>
              <a:gdLst>
                <a:gd name="connsiteX0" fmla="*/ 1399913 w 1399913"/>
                <a:gd name="connsiteY0" fmla="*/ 0 h 1966165"/>
                <a:gd name="connsiteX1" fmla="*/ 1399913 w 1399913"/>
                <a:gd name="connsiteY1" fmla="*/ 1678156 h 1966165"/>
                <a:gd name="connsiteX2" fmla="*/ 0 w 1399913"/>
                <a:gd name="connsiteY2" fmla="*/ 1966165 h 19661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99913" h="1966165">
                  <a:moveTo>
                    <a:pt x="1399913" y="0"/>
                  </a:moveTo>
                  <a:lnTo>
                    <a:pt x="1399913" y="1678156"/>
                  </a:lnTo>
                  <a:lnTo>
                    <a:pt x="0" y="1966165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17" name="等腰三角形 16"/>
            <p:cNvSpPr/>
            <p:nvPr>
              <p:custDataLst>
                <p:tags r:id="rId8"/>
              </p:custDataLst>
            </p:nvPr>
          </p:nvSpPr>
          <p:spPr>
            <a:xfrm>
              <a:off x="10960100" y="5207000"/>
              <a:ext cx="1231900" cy="1651000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9"/>
            </p:custDataLst>
          </p:nvPr>
        </p:nvSpPr>
        <p:spPr>
          <a:xfrm>
            <a:off x="1281600" y="1249200"/>
            <a:ext cx="9626400" cy="723600"/>
          </a:xfrm>
        </p:spPr>
        <p:txBody>
          <a:bodyPr anchor="ctr"/>
          <a:lstStyle>
            <a:lvl1pPr>
              <a:defRPr sz="32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 hasCustomPrompt="1"/>
            <p:custDataLst>
              <p:tags r:id="rId10"/>
            </p:custDataLst>
          </p:nvPr>
        </p:nvSpPr>
        <p:spPr>
          <a:xfrm>
            <a:off x="1281113" y="2163600"/>
            <a:ext cx="9626600" cy="3445200"/>
          </a:xfrm>
        </p:spPr>
        <p:txBody>
          <a:bodyPr>
            <a:normAutofit/>
          </a:bodyPr>
          <a:lstStyle>
            <a:lvl1pPr marL="0" indent="0"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2pPr>
            <a:lvl3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3pPr>
            <a:lvl4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4pPr>
            <a:lvl5pPr>
              <a:defRPr baseline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单击此处添加文本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13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左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4823460" cy="6858635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 dirty="0"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3"/>
            </p:custDataLst>
          </p:nvPr>
        </p:nvSpPr>
        <p:spPr>
          <a:xfrm>
            <a:off x="583200" y="770400"/>
            <a:ext cx="3960000" cy="882000"/>
          </a:xfrm>
        </p:spPr>
        <p:txBody>
          <a:bodyPr anchor="ctr">
            <a:normAutofit/>
          </a:bodyPr>
          <a:lstStyle>
            <a:lvl1pPr>
              <a:defRPr sz="3200" b="1" u="none" strike="noStrike" kern="1200" cap="none" spc="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586800" y="1764000"/>
            <a:ext cx="3956400" cy="4093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5101200" y="769938"/>
            <a:ext cx="6480000" cy="5087937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7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 dirty="0"/>
          </a:p>
        </p:txBody>
      </p:sp>
      <p:grpSp>
        <p:nvGrpSpPr>
          <p:cNvPr id="11" name="组合 10"/>
          <p:cNvGrpSpPr/>
          <p:nvPr userDrawn="1">
            <p:custDataLst>
              <p:tags r:id="rId9"/>
            </p:custDataLst>
          </p:nvPr>
        </p:nvGrpSpPr>
        <p:grpSpPr>
          <a:xfrm>
            <a:off x="-1" y="0"/>
            <a:ext cx="4823460" cy="769938"/>
            <a:chOff x="-1" y="0"/>
            <a:chExt cx="4823460" cy="769938"/>
          </a:xfrm>
        </p:grpSpPr>
        <p:sp>
          <p:nvSpPr>
            <p:cNvPr id="12" name="任意多边形: 形状 11"/>
            <p:cNvSpPr/>
            <p:nvPr>
              <p:custDataLst>
                <p:tags r:id="rId10"/>
              </p:custDataLst>
            </p:nvPr>
          </p:nvSpPr>
          <p:spPr>
            <a:xfrm rot="10800000">
              <a:off x="0" y="0"/>
              <a:ext cx="4823459" cy="769938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  <a:alpha val="4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pitchFamily="34" charset="-122"/>
              </a:endParaRPr>
            </a:p>
          </p:txBody>
        </p:sp>
        <p:sp>
          <p:nvSpPr>
            <p:cNvPr id="14" name="等腰三角形 13"/>
            <p:cNvSpPr/>
            <p:nvPr>
              <p:custDataLst>
                <p:tags r:id="rId11"/>
              </p:custDataLst>
            </p:nvPr>
          </p:nvSpPr>
          <p:spPr>
            <a:xfrm rot="10800000">
              <a:off x="-1" y="0"/>
              <a:ext cx="3754576" cy="562171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solidFill>
                  <a:schemeClr val="tx1">
                    <a:lumMod val="85000"/>
                    <a:lumOff val="15000"/>
                  </a:schemeClr>
                </a:solidFill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上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/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2192000" cy="2664000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3"/>
            </p:custDataLst>
          </p:nvPr>
        </p:nvSpPr>
        <p:spPr>
          <a:xfrm>
            <a:off x="612000" y="781200"/>
            <a:ext cx="10976400" cy="626400"/>
          </a:xfrm>
        </p:spPr>
        <p:txBody>
          <a:bodyPr anchor="ctr"/>
          <a:lstStyle>
            <a:lvl1pPr algn="ctr">
              <a:defRPr sz="3600" b="1" u="none" strike="noStrike" kern="1200" cap="none" spc="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4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5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6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7"/>
            </p:custDataLst>
          </p:nvPr>
        </p:nvSpPr>
        <p:spPr>
          <a:xfrm>
            <a:off x="612000" y="1659600"/>
            <a:ext cx="10975975" cy="828000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 userDrawn="1">
            <p:ph sz="quarter" idx="14"/>
            <p:custDataLst>
              <p:tags r:id="rId8"/>
            </p:custDataLst>
          </p:nvPr>
        </p:nvSpPr>
        <p:spPr>
          <a:xfrm>
            <a:off x="612775" y="2808000"/>
            <a:ext cx="10965600" cy="34308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grpSp>
        <p:nvGrpSpPr>
          <p:cNvPr id="12" name="组合 11"/>
          <p:cNvGrpSpPr/>
          <p:nvPr userDrawn="1">
            <p:custDataLst>
              <p:tags r:id="rId9"/>
            </p:custDataLst>
          </p:nvPr>
        </p:nvGrpSpPr>
        <p:grpSpPr>
          <a:xfrm flipV="1">
            <a:off x="5921829" y="0"/>
            <a:ext cx="6270171" cy="812800"/>
            <a:chOff x="4001597" y="5613400"/>
            <a:chExt cx="8190403" cy="1244600"/>
          </a:xfrm>
        </p:grpSpPr>
        <p:sp>
          <p:nvSpPr>
            <p:cNvPr id="14" name="任意多边形: 形状 13"/>
            <p:cNvSpPr/>
            <p:nvPr>
              <p:custDataLst>
                <p:tags r:id="rId10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15" name="等腰三角形 14"/>
            <p:cNvSpPr/>
            <p:nvPr>
              <p:custDataLst>
                <p:tags r:id="rId11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组合 11"/>
          <p:cNvGrpSpPr/>
          <p:nvPr userDrawn="1">
            <p:custDataLst>
              <p:tags r:id="rId2"/>
            </p:custDataLst>
          </p:nvPr>
        </p:nvGrpSpPr>
        <p:grpSpPr>
          <a:xfrm flipV="1">
            <a:off x="5921829" y="0"/>
            <a:ext cx="6270171" cy="812800"/>
            <a:chOff x="4001597" y="5613400"/>
            <a:chExt cx="8190403" cy="1244600"/>
          </a:xfrm>
        </p:grpSpPr>
        <p:sp>
          <p:nvSpPr>
            <p:cNvPr id="14" name="任意多边形: 形状 13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15" name="等腰三角形 14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  <p:sp>
        <p:nvSpPr>
          <p:cNvPr id="13" name="矩形 12"/>
          <p:cNvSpPr/>
          <p:nvPr userDrawn="1">
            <p:custDataLst>
              <p:tags r:id="rId5"/>
            </p:custDataLst>
          </p:nvPr>
        </p:nvSpPr>
        <p:spPr>
          <a:xfrm>
            <a:off x="0" y="5041901"/>
            <a:ext cx="12192000" cy="1828799"/>
          </a:xfrm>
          <a:prstGeom prst="rect">
            <a:avLst/>
          </a:prstGeom>
          <a:solidFill>
            <a:schemeClr val="tx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 userDrawn="1">
            <p:ph type="title"/>
            <p:custDataLst>
              <p:tags r:id="rId6"/>
            </p:custDataLst>
          </p:nvPr>
        </p:nvSpPr>
        <p:spPr>
          <a:xfrm>
            <a:off x="604520" y="669290"/>
            <a:ext cx="10976610" cy="565150"/>
          </a:xfrm>
        </p:spPr>
        <p:txBody>
          <a:bodyPr anchor="ctr"/>
          <a:lstStyle>
            <a:lvl1pPr algn="ctr">
              <a:lnSpc>
                <a:spcPct val="100000"/>
              </a:lnSpc>
              <a:defRPr sz="32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7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 userDrawn="1">
            <p:ph sz="quarter" idx="13"/>
            <p:custDataLst>
              <p:tags r:id="rId10"/>
            </p:custDataLst>
          </p:nvPr>
        </p:nvSpPr>
        <p:spPr>
          <a:xfrm>
            <a:off x="604837" y="1681200"/>
            <a:ext cx="10990800" cy="321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二级</a:t>
            </a:r>
            <a:endParaRPr lang="zh-CN" altLang="en-US" dirty="0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三级</a:t>
            </a:r>
            <a:endParaRPr lang="zh-CN" altLang="en-US" dirty="0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四级</a:t>
            </a:r>
            <a:endParaRPr lang="zh-CN" altLang="en-US" dirty="0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 dirty="0"/>
              <a:t>五级</a:t>
            </a:r>
            <a:endParaRPr lang="zh-CN" altLang="en-US" dirty="0"/>
          </a:p>
        </p:txBody>
      </p:sp>
      <p:sp>
        <p:nvSpPr>
          <p:cNvPr id="9" name="文本占位符 8"/>
          <p:cNvSpPr>
            <a:spLocks noGrp="1"/>
          </p:cNvSpPr>
          <p:nvPr userDrawn="1">
            <p:ph type="body" sz="quarter" idx="14"/>
            <p:custDataLst>
              <p:tags r:id="rId11"/>
            </p:custDataLst>
          </p:nvPr>
        </p:nvSpPr>
        <p:spPr>
          <a:xfrm>
            <a:off x="594000" y="5180400"/>
            <a:ext cx="11001600" cy="10116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Font typeface="Arial" panose="020B0604020202020204" pitchFamily="34" charset="0"/>
              <a:buNone/>
              <a:defRPr sz="1600" u="none" strike="noStrike" kern="1200" cap="none" spc="0" normalizeH="0" baseline="0">
                <a:solidFill>
                  <a:schemeClr val="bg1"/>
                </a:solidFill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导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组合 15"/>
          <p:cNvGrpSpPr/>
          <p:nvPr userDrawn="1">
            <p:custDataLst>
              <p:tags r:id="rId2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17" name="任意多边形: 形状 16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latin typeface="Arial" panose="020B0604020202020204" pitchFamily="34" charset="0"/>
                <a:ea typeface="微软雅黑" panose="020B0503020204020204" pitchFamily="34" charset="-122"/>
              </a:endParaRPr>
            </a:p>
          </p:txBody>
        </p:sp>
        <p:sp>
          <p:nvSpPr>
            <p:cNvPr id="18" name="等腰三角形 17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pitchFamily="34" charset="-122"/>
              </a:endParaRPr>
            </a:p>
          </p:txBody>
        </p:sp>
      </p:grpSp>
      <p:sp>
        <p:nvSpPr>
          <p:cNvPr id="15" name="矩形 14"/>
          <p:cNvSpPr/>
          <p:nvPr userDrawn="1">
            <p:custDataLst>
              <p:tags r:id="rId5"/>
            </p:custDataLst>
          </p:nvPr>
        </p:nvSpPr>
        <p:spPr>
          <a:xfrm>
            <a:off x="0" y="0"/>
            <a:ext cx="12192000" cy="914407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Overflow="overflow" horzOverflow="overflow" vert="horz" wrap="square" numCol="1" spcCol="0" rtlCol="0" fromWordArt="0" anchor="ctr" anchorCtr="0" forceAA="0" compatLnSpc="1">
            <a:noAutofit/>
          </a:bodyPr>
          <a:lstStyle/>
          <a:p>
            <a:pPr lvl="0" algn="ctr">
              <a:buClrTx/>
              <a:buSzTx/>
              <a:buFontTx/>
            </a:pPr>
            <a:endParaRPr lang="en-US" altLang="zh-CN">
              <a:solidFill>
                <a:schemeClr val="bg1"/>
              </a:solidFill>
              <a:latin typeface="Viner Hand ITC" panose="03070502030502020203" charset="0"/>
              <a:ea typeface="微软雅黑" panose="020B0503020204020204" pitchFamily="34" charset="-122"/>
              <a:cs typeface="Viner Hand ITC" panose="03070502030502020203" charset="0"/>
              <a:sym typeface="+mn-ea"/>
            </a:endParaRPr>
          </a:p>
        </p:txBody>
      </p:sp>
      <p:sp>
        <p:nvSpPr>
          <p:cNvPr id="2" name="标题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579600" y="237600"/>
            <a:ext cx="11037600" cy="441964"/>
          </a:xfrm>
        </p:spPr>
        <p:txBody>
          <a:bodyPr>
            <a:noAutofit/>
          </a:bodyPr>
          <a:lstStyle>
            <a:lvl1pPr>
              <a:lnSpc>
                <a:spcPct val="100000"/>
              </a:lnSpc>
              <a:defRPr sz="2400" b="1" u="none" strike="noStrike" kern="1200" cap="none" spc="0" normalizeH="0" baseline="0">
                <a:solidFill>
                  <a:schemeClr val="bg1"/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7"/>
            </p:custDataLst>
          </p:nvPr>
        </p:nvSpPr>
        <p:spPr>
          <a:xfrm>
            <a:off x="579600" y="1663200"/>
            <a:ext cx="5342400" cy="2894400"/>
          </a:xfrm>
        </p:spPr>
        <p:txBody>
          <a:bodyPr/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8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9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9" name="内容占位符 8"/>
          <p:cNvSpPr>
            <a:spLocks noGrp="1"/>
          </p:cNvSpPr>
          <p:nvPr>
            <p:ph sz="quarter" idx="14"/>
            <p:custDataLst>
              <p:tags r:id="rId11"/>
            </p:custDataLst>
          </p:nvPr>
        </p:nvSpPr>
        <p:spPr>
          <a:xfrm>
            <a:off x="6242400" y="1663200"/>
            <a:ext cx="5367600" cy="28944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  <a:lvl2pPr marL="4572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2pPr>
            <a:lvl3pPr marL="9144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3pPr>
            <a:lvl4pPr marL="13716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4pPr>
            <a:lvl5pPr marL="1828800" indent="0">
              <a:lnSpc>
                <a:spcPct val="130000"/>
              </a:lnSpc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二级</a:t>
            </a:r>
            <a:endParaRPr lang="zh-CN" altLang="en-US"/>
          </a:p>
          <a:p>
            <a:pPr lvl="2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三级</a:t>
            </a:r>
            <a:endParaRPr lang="zh-CN" altLang="en-US"/>
          </a:p>
          <a:p>
            <a:pPr lvl="3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四级</a:t>
            </a:r>
            <a:endParaRPr lang="zh-CN" altLang="en-US"/>
          </a:p>
          <a:p>
            <a:pPr lvl="4"/>
            <a:r>
              <a:rPr lang="zh-CN" altLang="en-US" dirty="0">
                <a:sym typeface="+mn-ea"/>
              </a:rPr>
              <a:t>第</a:t>
            </a:r>
            <a:r>
              <a:rPr lang="zh-CN" altLang="en-US"/>
              <a:t>五级</a:t>
            </a:r>
            <a:endParaRPr lang="zh-CN" altLang="en-US"/>
          </a:p>
        </p:txBody>
      </p:sp>
      <p:sp>
        <p:nvSpPr>
          <p:cNvPr id="11" name="文本占位符 10"/>
          <p:cNvSpPr>
            <a:spLocks noGrp="1"/>
          </p:cNvSpPr>
          <p:nvPr>
            <p:ph type="body" sz="quarter" idx="15"/>
            <p:custDataLst>
              <p:tags r:id="rId12"/>
            </p:custDataLst>
          </p:nvPr>
        </p:nvSpPr>
        <p:spPr>
          <a:xfrm>
            <a:off x="572400" y="4816800"/>
            <a:ext cx="5342400" cy="78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13" name="文本占位符 12"/>
          <p:cNvSpPr>
            <a:spLocks noGrp="1"/>
          </p:cNvSpPr>
          <p:nvPr>
            <p:ph type="body" sz="quarter" idx="16"/>
            <p:custDataLst>
              <p:tags r:id="rId13"/>
            </p:custDataLst>
          </p:nvPr>
        </p:nvSpPr>
        <p:spPr>
          <a:xfrm>
            <a:off x="6253200" y="4813200"/>
            <a:ext cx="5367600" cy="781200"/>
          </a:xfrm>
        </p:spPr>
        <p:txBody>
          <a:bodyPr>
            <a:normAutofit/>
          </a:bodyPr>
          <a:lstStyle>
            <a:lvl1pPr marL="0" indent="0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腰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 userDrawn="1">
            <p:custDataLst>
              <p:tags r:id="rId2"/>
            </p:custDataLst>
          </p:nvPr>
        </p:nvSpPr>
        <p:spPr>
          <a:xfrm>
            <a:off x="0" y="959224"/>
            <a:ext cx="12192000" cy="4939553"/>
          </a:xfrm>
          <a:prstGeom prst="rect">
            <a:avLst/>
          </a:prstGeom>
          <a:solidFill>
            <a:schemeClr val="bg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/>
            <a:endParaRPr lang="en-US" altLang="zh-CN">
              <a:latin typeface="Arial" panose="020B0604020202020204" pitchFamily="34" charset="0"/>
              <a:ea typeface="微软雅黑" panose="020B0503020204020204" pitchFamily="34" charset="-122"/>
              <a:sym typeface="+mn-ea"/>
            </a:endParaRPr>
          </a:p>
        </p:txBody>
      </p:sp>
      <p:grpSp>
        <p:nvGrpSpPr>
          <p:cNvPr id="15" name="组合 14"/>
          <p:cNvGrpSpPr/>
          <p:nvPr userDrawn="1">
            <p:custDataLst>
              <p:tags r:id="rId3"/>
            </p:custDataLst>
          </p:nvPr>
        </p:nvGrpSpPr>
        <p:grpSpPr>
          <a:xfrm rot="10800000">
            <a:off x="0" y="0"/>
            <a:ext cx="5457825" cy="1529715"/>
            <a:chOff x="4001597" y="5613400"/>
            <a:chExt cx="8190403" cy="1244600"/>
          </a:xfrm>
        </p:grpSpPr>
        <p:sp>
          <p:nvSpPr>
            <p:cNvPr id="16" name="任意多边形: 形状 15"/>
            <p:cNvSpPr/>
            <p:nvPr>
              <p:custDataLst>
                <p:tags r:id="rId4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  <p:sp>
          <p:nvSpPr>
            <p:cNvPr id="17" name="等腰三角形 16"/>
            <p:cNvSpPr/>
            <p:nvPr>
              <p:custDataLst>
                <p:tags r:id="rId5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pitchFamily="34" charset="-122"/>
              </a:endParaRPr>
            </a:p>
          </p:txBody>
        </p:sp>
      </p:grpSp>
      <p:grpSp>
        <p:nvGrpSpPr>
          <p:cNvPr id="18" name="组合 17"/>
          <p:cNvGrpSpPr/>
          <p:nvPr userDrawn="1">
            <p:custDataLst>
              <p:tags r:id="rId6"/>
            </p:custDataLst>
          </p:nvPr>
        </p:nvGrpSpPr>
        <p:grpSpPr>
          <a:xfrm>
            <a:off x="6734175" y="5323840"/>
            <a:ext cx="5457825" cy="1529715"/>
            <a:chOff x="4001597" y="5613400"/>
            <a:chExt cx="8190403" cy="1244600"/>
          </a:xfrm>
        </p:grpSpPr>
        <p:sp>
          <p:nvSpPr>
            <p:cNvPr id="19" name="任意多边形: 形状 18"/>
            <p:cNvSpPr/>
            <p:nvPr>
              <p:custDataLst>
                <p:tags r:id="rId7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 dirty="0">
                <a:ea typeface="微软雅黑" panose="020B0503020204020204" pitchFamily="34" charset="-122"/>
              </a:endParaRPr>
            </a:p>
          </p:txBody>
        </p:sp>
        <p:sp>
          <p:nvSpPr>
            <p:cNvPr id="20" name="等腰三角形 19"/>
            <p:cNvSpPr/>
            <p:nvPr>
              <p:custDataLst>
                <p:tags r:id="rId8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ea typeface="微软雅黑" panose="020B0503020204020204" pitchFamily="34" charset="-122"/>
              </a:endParaRPr>
            </a:p>
          </p:txBody>
        </p:sp>
      </p:grpSp>
      <p:sp>
        <p:nvSpPr>
          <p:cNvPr id="2" name="标题 1"/>
          <p:cNvSpPr>
            <a:spLocks noGrp="1"/>
          </p:cNvSpPr>
          <p:nvPr userDrawn="1">
            <p:ph type="title" hasCustomPrompt="1"/>
            <p:custDataLst>
              <p:tags r:id="rId9"/>
            </p:custDataLst>
          </p:nvPr>
        </p:nvSpPr>
        <p:spPr>
          <a:xfrm>
            <a:off x="1522800" y="1339200"/>
            <a:ext cx="9144000" cy="2386800"/>
          </a:xfrm>
        </p:spPr>
        <p:txBody>
          <a:bodyPr anchor="b"/>
          <a:lstStyle>
            <a:lvl1pPr algn="ctr">
              <a:defRPr sz="6000" b="1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 userDrawn="1">
            <p:ph type="dt" sz="half" idx="10"/>
            <p:custDataLst>
              <p:tags r:id="rId10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 userDrawn="1">
            <p:ph type="ftr" sz="quarter" idx="11"/>
            <p:custDataLst>
              <p:tags r:id="rId11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 userDrawn="1">
            <p:ph type="sldNum" sz="quarter" idx="12"/>
            <p:custDataLst>
              <p:tags r:id="rId12"/>
            </p:custDataLst>
          </p:nvPr>
        </p:nvSpPr>
        <p:spPr/>
        <p:txBody>
          <a:bodyPr/>
          <a:lstStyle>
            <a:lvl1pPr>
              <a:defRPr u="none" strike="noStrike" kern="1200" cap="none" spc="0" normalizeH="0"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文本占位符 6"/>
          <p:cNvSpPr>
            <a:spLocks noGrp="1"/>
          </p:cNvSpPr>
          <p:nvPr userDrawn="1">
            <p:ph type="body" sz="quarter" idx="13"/>
            <p:custDataLst>
              <p:tags r:id="rId13"/>
            </p:custDataLst>
          </p:nvPr>
        </p:nvSpPr>
        <p:spPr>
          <a:xfrm>
            <a:off x="1522413" y="3862800"/>
            <a:ext cx="9144000" cy="1656000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spcAft>
                <a:spcPts val="1000"/>
              </a:spcAft>
              <a:buNone/>
              <a:defRPr sz="1600" u="none" strike="noStrike" kern="1200" cap="none" spc="0" normalizeH="0" baseline="0">
                <a:solidFill>
                  <a:schemeClr val="tx1">
                    <a:lumMod val="85000"/>
                    <a:lumOff val="15000"/>
                  </a:schemeClr>
                </a:solidFill>
                <a:uFillTx/>
                <a:latin typeface="Arial" panose="020B0604020202020204" pitchFamily="34" charset="0"/>
                <a:ea typeface="微软雅黑" panose="020B0503020204020204" pitchFamily="34" charset="-122"/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0216-8BA3-4831-A1E9-2D66F5138F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9AC4-EF4E-41DB-9CF6-B91654D378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0216-8BA3-4831-A1E9-2D66F5138F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9AC4-EF4E-41DB-9CF6-B91654D378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0216-8BA3-4831-A1E9-2D66F5138F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9AC4-EF4E-41DB-9CF6-B91654D378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0216-8BA3-4831-A1E9-2D66F5138F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9AC4-EF4E-41DB-9CF6-B91654D378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0216-8BA3-4831-A1E9-2D66F5138F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9AC4-EF4E-41DB-9CF6-B91654D378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0216-8BA3-4831-A1E9-2D66F5138F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9AC4-EF4E-41DB-9CF6-B91654D378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8C0216-8BA3-4831-A1E9-2D66F5138F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E9AC4-EF4E-41DB-9CF6-B91654D3781A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5" Type="http://schemas.openxmlformats.org/officeDocument/2006/relationships/theme" Target="../theme/theme2.xml"/><Relationship Id="rId24" Type="http://schemas.openxmlformats.org/officeDocument/2006/relationships/tags" Target="../tags/tag160.xml"/><Relationship Id="rId23" Type="http://schemas.openxmlformats.org/officeDocument/2006/relationships/tags" Target="../tags/tag159.xml"/><Relationship Id="rId22" Type="http://schemas.openxmlformats.org/officeDocument/2006/relationships/tags" Target="../tags/tag158.xml"/><Relationship Id="rId21" Type="http://schemas.openxmlformats.org/officeDocument/2006/relationships/tags" Target="../tags/tag157.xml"/><Relationship Id="rId20" Type="http://schemas.openxmlformats.org/officeDocument/2006/relationships/tags" Target="../tags/tag156.xml"/><Relationship Id="rId2" Type="http://schemas.openxmlformats.org/officeDocument/2006/relationships/slideLayout" Target="../slideLayouts/slideLayout13.xml"/><Relationship Id="rId19" Type="http://schemas.openxmlformats.org/officeDocument/2006/relationships/tags" Target="../tags/tag155.xml"/><Relationship Id="rId18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28.xml"/><Relationship Id="rId16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C0216-8BA3-4831-A1E9-2D66F5138FB2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E9AC4-EF4E-41DB-9CF6-B91654D3781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9"/>
            </p:custDataLst>
          </p:nvPr>
        </p:nvSpPr>
        <p:spPr>
          <a:xfrm>
            <a:off x="669882" y="443230"/>
            <a:ext cx="10852237" cy="441964"/>
          </a:xfrm>
          <a:prstGeom prst="rect">
            <a:avLst/>
          </a:prstGeom>
        </p:spPr>
        <p:txBody>
          <a:bodyPr vert="horz" lIns="101600" tIns="38100" rIns="76200" bIns="38100" rtlCol="0" anchor="t" anchorCtr="0">
            <a:no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20"/>
            </p:custDataLst>
          </p:nvPr>
        </p:nvSpPr>
        <p:spPr>
          <a:xfrm>
            <a:off x="669882" y="952508"/>
            <a:ext cx="10852237" cy="5388907"/>
          </a:xfrm>
          <a:prstGeom prst="rect">
            <a:avLst/>
          </a:prstGeo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21"/>
            </p:custDataLst>
          </p:nvPr>
        </p:nvSpPr>
        <p:spPr>
          <a:xfrm>
            <a:off x="879742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22"/>
            </p:custDataLst>
          </p:nvPr>
        </p:nvSpPr>
        <p:spPr>
          <a:xfrm>
            <a:off x="4116000" y="6349833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23"/>
            </p:custDataLst>
          </p:nvPr>
        </p:nvSpPr>
        <p:spPr>
          <a:xfrm>
            <a:off x="8610600" y="6349833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 userDrawn="1">
            <p:custDataLst>
              <p:tags r:id="rId2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2400" b="1" u="none" strike="noStrike" kern="1200" cap="none" spc="20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1pPr>
      <a:lvl2pPr marL="6858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tabLst>
          <a:tab pos="1609725" algn="l"/>
        </a:tabLst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2pPr>
      <a:lvl3pPr marL="11430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3pPr>
      <a:lvl4pPr marL="16002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4pPr>
      <a:lvl5pPr marL="20574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•"/>
        <a:defRPr sz="1600" u="none" strike="noStrike" kern="1200" cap="none" spc="150" normalizeH="0" baseline="0">
          <a:solidFill>
            <a:schemeClr val="tx1">
              <a:lumMod val="85000"/>
              <a:lumOff val="15000"/>
            </a:schemeClr>
          </a:solidFill>
          <a:uFillTx/>
          <a:latin typeface="Arial" panose="020B0604020202020204" pitchFamily="34" charset="0"/>
          <a:ea typeface="微软雅黑" panose="020B0503020204020204" pitchFamily="34" charset="-122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2.xml"/><Relationship Id="rId3" Type="http://schemas.openxmlformats.org/officeDocument/2006/relationships/tags" Target="../tags/tag163.xml"/><Relationship Id="rId2" Type="http://schemas.openxmlformats.org/officeDocument/2006/relationships/tags" Target="../tags/tag162.xml"/><Relationship Id="rId1" Type="http://schemas.openxmlformats.org/officeDocument/2006/relationships/tags" Target="../tags/tag161.xml"/></Relationships>
</file>

<file path=ppt/slides/_rels/slide10.xml.rels><?xml version="1.0" encoding="UTF-8" standalone="yes"?>
<Relationships xmlns="http://schemas.openxmlformats.org/package/2006/relationships"><Relationship Id="rId9" Type="http://schemas.openxmlformats.org/officeDocument/2006/relationships/tags" Target="../tags/tag258.xml"/><Relationship Id="rId8" Type="http://schemas.openxmlformats.org/officeDocument/2006/relationships/tags" Target="../tags/tag257.xml"/><Relationship Id="rId7" Type="http://schemas.openxmlformats.org/officeDocument/2006/relationships/tags" Target="../tags/tag256.xml"/><Relationship Id="rId6" Type="http://schemas.openxmlformats.org/officeDocument/2006/relationships/tags" Target="../tags/tag255.xml"/><Relationship Id="rId5" Type="http://schemas.openxmlformats.org/officeDocument/2006/relationships/tags" Target="../tags/tag254.xml"/><Relationship Id="rId4" Type="http://schemas.openxmlformats.org/officeDocument/2006/relationships/tags" Target="../tags/tag253.xml"/><Relationship Id="rId3" Type="http://schemas.openxmlformats.org/officeDocument/2006/relationships/tags" Target="../tags/tag252.xml"/><Relationship Id="rId2" Type="http://schemas.openxmlformats.org/officeDocument/2006/relationships/tags" Target="../tags/tag251.xml"/><Relationship Id="rId17" Type="http://schemas.openxmlformats.org/officeDocument/2006/relationships/slideLayout" Target="../slideLayouts/slideLayout18.xml"/><Relationship Id="rId16" Type="http://schemas.openxmlformats.org/officeDocument/2006/relationships/tags" Target="../tags/tag265.xml"/><Relationship Id="rId15" Type="http://schemas.openxmlformats.org/officeDocument/2006/relationships/tags" Target="../tags/tag264.xml"/><Relationship Id="rId14" Type="http://schemas.openxmlformats.org/officeDocument/2006/relationships/tags" Target="../tags/tag263.xml"/><Relationship Id="rId13" Type="http://schemas.openxmlformats.org/officeDocument/2006/relationships/tags" Target="../tags/tag262.xml"/><Relationship Id="rId12" Type="http://schemas.openxmlformats.org/officeDocument/2006/relationships/tags" Target="../tags/tag261.xml"/><Relationship Id="rId11" Type="http://schemas.openxmlformats.org/officeDocument/2006/relationships/tags" Target="../tags/tag260.xml"/><Relationship Id="rId10" Type="http://schemas.openxmlformats.org/officeDocument/2006/relationships/tags" Target="../tags/tag259.xml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tags" Target="../tags/tag172.xml"/><Relationship Id="rId8" Type="http://schemas.openxmlformats.org/officeDocument/2006/relationships/tags" Target="../tags/tag171.xml"/><Relationship Id="rId7" Type="http://schemas.openxmlformats.org/officeDocument/2006/relationships/tags" Target="../tags/tag170.xml"/><Relationship Id="rId6" Type="http://schemas.openxmlformats.org/officeDocument/2006/relationships/tags" Target="../tags/tag169.xml"/><Relationship Id="rId5" Type="http://schemas.openxmlformats.org/officeDocument/2006/relationships/tags" Target="../tags/tag168.xml"/><Relationship Id="rId4" Type="http://schemas.openxmlformats.org/officeDocument/2006/relationships/tags" Target="../tags/tag167.xml"/><Relationship Id="rId3" Type="http://schemas.openxmlformats.org/officeDocument/2006/relationships/tags" Target="../tags/tag166.xml"/><Relationship Id="rId2" Type="http://schemas.openxmlformats.org/officeDocument/2006/relationships/tags" Target="../tags/tag165.xml"/><Relationship Id="rId17" Type="http://schemas.openxmlformats.org/officeDocument/2006/relationships/slideLayout" Target="../slideLayouts/slideLayout17.xml"/><Relationship Id="rId16" Type="http://schemas.openxmlformats.org/officeDocument/2006/relationships/tags" Target="../tags/tag179.xml"/><Relationship Id="rId15" Type="http://schemas.openxmlformats.org/officeDocument/2006/relationships/tags" Target="../tags/tag178.xml"/><Relationship Id="rId14" Type="http://schemas.openxmlformats.org/officeDocument/2006/relationships/tags" Target="../tags/tag177.xml"/><Relationship Id="rId13" Type="http://schemas.openxmlformats.org/officeDocument/2006/relationships/tags" Target="../tags/tag176.xml"/><Relationship Id="rId12" Type="http://schemas.openxmlformats.org/officeDocument/2006/relationships/tags" Target="../tags/tag175.xml"/><Relationship Id="rId11" Type="http://schemas.openxmlformats.org/officeDocument/2006/relationships/tags" Target="../tags/tag174.xml"/><Relationship Id="rId10" Type="http://schemas.openxmlformats.org/officeDocument/2006/relationships/tags" Target="../tags/tag173.xml"/><Relationship Id="rId1" Type="http://schemas.openxmlformats.org/officeDocument/2006/relationships/tags" Target="../tags/tag164.xml"/></Relationships>
</file>

<file path=ppt/slides/_rels/slide3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18.xml"/><Relationship Id="rId8" Type="http://schemas.openxmlformats.org/officeDocument/2006/relationships/tags" Target="../tags/tag187.xml"/><Relationship Id="rId7" Type="http://schemas.openxmlformats.org/officeDocument/2006/relationships/tags" Target="../tags/tag186.xml"/><Relationship Id="rId6" Type="http://schemas.openxmlformats.org/officeDocument/2006/relationships/tags" Target="../tags/tag185.xml"/><Relationship Id="rId5" Type="http://schemas.openxmlformats.org/officeDocument/2006/relationships/tags" Target="../tags/tag184.xml"/><Relationship Id="rId4" Type="http://schemas.openxmlformats.org/officeDocument/2006/relationships/tags" Target="../tags/tag183.xml"/><Relationship Id="rId3" Type="http://schemas.openxmlformats.org/officeDocument/2006/relationships/tags" Target="../tags/tag182.xml"/><Relationship Id="rId2" Type="http://schemas.openxmlformats.org/officeDocument/2006/relationships/tags" Target="../tags/tag181.xml"/><Relationship Id="rId1" Type="http://schemas.openxmlformats.org/officeDocument/2006/relationships/tags" Target="../tags/tag180.xml"/></Relationships>
</file>

<file path=ppt/slides/_rels/slide4.xml.rels><?xml version="1.0" encoding="UTF-8" standalone="yes"?>
<Relationships xmlns="http://schemas.openxmlformats.org/package/2006/relationships"><Relationship Id="rId9" Type="http://schemas.openxmlformats.org/officeDocument/2006/relationships/tags" Target="../tags/tag196.xml"/><Relationship Id="rId8" Type="http://schemas.openxmlformats.org/officeDocument/2006/relationships/tags" Target="../tags/tag195.xml"/><Relationship Id="rId7" Type="http://schemas.openxmlformats.org/officeDocument/2006/relationships/tags" Target="../tags/tag194.xml"/><Relationship Id="rId6" Type="http://schemas.openxmlformats.org/officeDocument/2006/relationships/tags" Target="../tags/tag193.xml"/><Relationship Id="rId5" Type="http://schemas.openxmlformats.org/officeDocument/2006/relationships/tags" Target="../tags/tag192.xml"/><Relationship Id="rId4" Type="http://schemas.openxmlformats.org/officeDocument/2006/relationships/tags" Target="../tags/tag191.xml"/><Relationship Id="rId3" Type="http://schemas.openxmlformats.org/officeDocument/2006/relationships/tags" Target="../tags/tag190.xml"/><Relationship Id="rId2" Type="http://schemas.openxmlformats.org/officeDocument/2006/relationships/tags" Target="../tags/tag189.xml"/><Relationship Id="rId12" Type="http://schemas.openxmlformats.org/officeDocument/2006/relationships/slideLayout" Target="../slideLayouts/slideLayout18.xml"/><Relationship Id="rId11" Type="http://schemas.openxmlformats.org/officeDocument/2006/relationships/tags" Target="../tags/tag198.xml"/><Relationship Id="rId10" Type="http://schemas.openxmlformats.org/officeDocument/2006/relationships/tags" Target="../tags/tag197.xml"/><Relationship Id="rId1" Type="http://schemas.openxmlformats.org/officeDocument/2006/relationships/tags" Target="../tags/tag188.xml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tags" Target="../tags/tag207.xml"/><Relationship Id="rId8" Type="http://schemas.openxmlformats.org/officeDocument/2006/relationships/tags" Target="../tags/tag206.xml"/><Relationship Id="rId7" Type="http://schemas.openxmlformats.org/officeDocument/2006/relationships/tags" Target="../tags/tag205.xml"/><Relationship Id="rId6" Type="http://schemas.openxmlformats.org/officeDocument/2006/relationships/tags" Target="../tags/tag204.xml"/><Relationship Id="rId5" Type="http://schemas.openxmlformats.org/officeDocument/2006/relationships/tags" Target="../tags/tag203.xml"/><Relationship Id="rId4" Type="http://schemas.openxmlformats.org/officeDocument/2006/relationships/tags" Target="../tags/tag202.xml"/><Relationship Id="rId3" Type="http://schemas.openxmlformats.org/officeDocument/2006/relationships/tags" Target="../tags/tag201.xml"/><Relationship Id="rId2" Type="http://schemas.openxmlformats.org/officeDocument/2006/relationships/tags" Target="../tags/tag200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208.xml"/><Relationship Id="rId1" Type="http://schemas.openxmlformats.org/officeDocument/2006/relationships/tags" Target="../tags/tag199.xml"/></Relationships>
</file>

<file path=ppt/slides/_rels/slide6.xml.rels><?xml version="1.0" encoding="UTF-8" standalone="yes"?>
<Relationships xmlns="http://schemas.openxmlformats.org/package/2006/relationships"><Relationship Id="rId9" Type="http://schemas.openxmlformats.org/officeDocument/2006/relationships/tags" Target="../tags/tag216.xml"/><Relationship Id="rId8" Type="http://schemas.openxmlformats.org/officeDocument/2006/relationships/tags" Target="../tags/tag215.xml"/><Relationship Id="rId7" Type="http://schemas.openxmlformats.org/officeDocument/2006/relationships/tags" Target="../tags/tag214.xml"/><Relationship Id="rId6" Type="http://schemas.openxmlformats.org/officeDocument/2006/relationships/tags" Target="../tags/tag213.xml"/><Relationship Id="rId5" Type="http://schemas.openxmlformats.org/officeDocument/2006/relationships/tags" Target="../tags/tag212.xml"/><Relationship Id="rId4" Type="http://schemas.openxmlformats.org/officeDocument/2006/relationships/tags" Target="../tags/tag211.xml"/><Relationship Id="rId3" Type="http://schemas.openxmlformats.org/officeDocument/2006/relationships/tags" Target="../tags/tag210.xml"/><Relationship Id="rId2" Type="http://schemas.openxmlformats.org/officeDocument/2006/relationships/tags" Target="../tags/tag209.xml"/><Relationship Id="rId15" Type="http://schemas.openxmlformats.org/officeDocument/2006/relationships/slideLayout" Target="../slideLayouts/slideLayout18.xml"/><Relationship Id="rId14" Type="http://schemas.openxmlformats.org/officeDocument/2006/relationships/tags" Target="../tags/tag221.xml"/><Relationship Id="rId13" Type="http://schemas.openxmlformats.org/officeDocument/2006/relationships/tags" Target="../tags/tag220.xml"/><Relationship Id="rId12" Type="http://schemas.openxmlformats.org/officeDocument/2006/relationships/tags" Target="../tags/tag219.xml"/><Relationship Id="rId11" Type="http://schemas.openxmlformats.org/officeDocument/2006/relationships/tags" Target="../tags/tag218.xml"/><Relationship Id="rId10" Type="http://schemas.openxmlformats.org/officeDocument/2006/relationships/tags" Target="../tags/tag217.xml"/><Relationship Id="rId1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9" Type="http://schemas.openxmlformats.org/officeDocument/2006/relationships/tags" Target="../tags/tag230.xml"/><Relationship Id="rId8" Type="http://schemas.openxmlformats.org/officeDocument/2006/relationships/tags" Target="../tags/tag229.xml"/><Relationship Id="rId7" Type="http://schemas.openxmlformats.org/officeDocument/2006/relationships/tags" Target="../tags/tag228.xml"/><Relationship Id="rId6" Type="http://schemas.openxmlformats.org/officeDocument/2006/relationships/tags" Target="../tags/tag227.xml"/><Relationship Id="rId5" Type="http://schemas.openxmlformats.org/officeDocument/2006/relationships/tags" Target="../tags/tag226.xml"/><Relationship Id="rId4" Type="http://schemas.openxmlformats.org/officeDocument/2006/relationships/tags" Target="../tags/tag225.xml"/><Relationship Id="rId3" Type="http://schemas.openxmlformats.org/officeDocument/2006/relationships/tags" Target="../tags/tag224.xml"/><Relationship Id="rId2" Type="http://schemas.openxmlformats.org/officeDocument/2006/relationships/tags" Target="../tags/tag223.xml"/><Relationship Id="rId10" Type="http://schemas.openxmlformats.org/officeDocument/2006/relationships/slideLayout" Target="../slideLayouts/slideLayout18.xml"/><Relationship Id="rId1" Type="http://schemas.openxmlformats.org/officeDocument/2006/relationships/tags" Target="../tags/tag222.xml"/></Relationships>
</file>

<file path=ppt/slides/_rels/slide8.xml.rels><?xml version="1.0" encoding="UTF-8" standalone="yes"?>
<Relationships xmlns="http://schemas.openxmlformats.org/package/2006/relationships"><Relationship Id="rId9" Type="http://schemas.openxmlformats.org/officeDocument/2006/relationships/tags" Target="../tags/tag238.xml"/><Relationship Id="rId8" Type="http://schemas.openxmlformats.org/officeDocument/2006/relationships/tags" Target="../tags/tag237.xml"/><Relationship Id="rId7" Type="http://schemas.openxmlformats.org/officeDocument/2006/relationships/tags" Target="../tags/tag236.xml"/><Relationship Id="rId6" Type="http://schemas.openxmlformats.org/officeDocument/2006/relationships/tags" Target="../tags/tag235.xml"/><Relationship Id="rId5" Type="http://schemas.openxmlformats.org/officeDocument/2006/relationships/tags" Target="../tags/tag234.xml"/><Relationship Id="rId4" Type="http://schemas.openxmlformats.org/officeDocument/2006/relationships/tags" Target="../tags/tag233.xml"/><Relationship Id="rId3" Type="http://schemas.openxmlformats.org/officeDocument/2006/relationships/tags" Target="../tags/tag232.xml"/><Relationship Id="rId2" Type="http://schemas.openxmlformats.org/officeDocument/2006/relationships/tags" Target="../tags/tag231.xml"/><Relationship Id="rId11" Type="http://schemas.openxmlformats.org/officeDocument/2006/relationships/slideLayout" Target="../slideLayouts/slideLayout18.xml"/><Relationship Id="rId10" Type="http://schemas.openxmlformats.org/officeDocument/2006/relationships/tags" Target="../tags/tag239.xml"/><Relationship Id="rId1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9" Type="http://schemas.openxmlformats.org/officeDocument/2006/relationships/tags" Target="../tags/tag247.xml"/><Relationship Id="rId8" Type="http://schemas.openxmlformats.org/officeDocument/2006/relationships/tags" Target="../tags/tag246.xml"/><Relationship Id="rId7" Type="http://schemas.openxmlformats.org/officeDocument/2006/relationships/tags" Target="../tags/tag245.xml"/><Relationship Id="rId6" Type="http://schemas.openxmlformats.org/officeDocument/2006/relationships/tags" Target="../tags/tag244.xml"/><Relationship Id="rId5" Type="http://schemas.openxmlformats.org/officeDocument/2006/relationships/tags" Target="../tags/tag243.xml"/><Relationship Id="rId4" Type="http://schemas.openxmlformats.org/officeDocument/2006/relationships/tags" Target="../tags/tag242.xml"/><Relationship Id="rId3" Type="http://schemas.openxmlformats.org/officeDocument/2006/relationships/tags" Target="../tags/tag241.xml"/><Relationship Id="rId2" Type="http://schemas.openxmlformats.org/officeDocument/2006/relationships/tags" Target="../tags/tag240.xml"/><Relationship Id="rId13" Type="http://schemas.openxmlformats.org/officeDocument/2006/relationships/slideLayout" Target="../slideLayouts/slideLayout18.xml"/><Relationship Id="rId12" Type="http://schemas.openxmlformats.org/officeDocument/2006/relationships/tags" Target="../tags/tag250.xml"/><Relationship Id="rId11" Type="http://schemas.openxmlformats.org/officeDocument/2006/relationships/tags" Target="../tags/tag249.xml"/><Relationship Id="rId10" Type="http://schemas.openxmlformats.org/officeDocument/2006/relationships/tags" Target="../tags/tag248.xml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2730319" y="2105248"/>
            <a:ext cx="7117545" cy="1716082"/>
          </a:xfrm>
        </p:spPr>
        <p:txBody>
          <a:bodyPr>
            <a:normAutofit fontScale="90000"/>
            <a:scene3d>
              <a:camera prst="orthographicFront"/>
              <a:lightRig rig="threePt" dir="t"/>
            </a:scene3d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59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重</a:t>
            </a:r>
            <a:r>
              <a:rPr lang="zh-CN" altLang="en-US" sz="59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酒石酸利斯的明</a:t>
            </a:r>
            <a:br>
              <a:rPr lang="en-US" altLang="zh-CN" sz="59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</a:br>
            <a:r>
              <a:rPr lang="zh-CN" altLang="en-US" sz="59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口服</a:t>
            </a:r>
            <a:r>
              <a:rPr lang="zh-CN" altLang="en-US" sz="5900" dirty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溶液</a:t>
            </a:r>
            <a:endParaRPr lang="zh-CN" altLang="en-US" sz="5900" dirty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2537460" y="4496435"/>
            <a:ext cx="7871460" cy="676275"/>
          </a:xfrm>
        </p:spPr>
        <p:txBody>
          <a:bodyPr>
            <a:noAutofit/>
          </a:bodyPr>
          <a:lstStyle/>
          <a:p>
            <a:pPr marL="0" lvl="0" indent="0" algn="ctr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SzPct val="100000"/>
              <a:buNone/>
            </a:pPr>
            <a:r>
              <a:rPr lang="zh-CN" altLang="en-US" sz="3200" dirty="0" smtClean="0"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山东朗诺制药有限公司</a:t>
            </a:r>
            <a:endParaRPr lang="zh-CN" altLang="en-US" sz="3200" dirty="0"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图片 1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645121" y="3806687"/>
            <a:ext cx="2397649" cy="3722076"/>
          </a:xfrm>
          <a:prstGeom prst="rect">
            <a:avLst/>
          </a:prstGeom>
        </p:spPr>
      </p:pic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9" name="任意多边形: 形状 8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52" name="文本框 51"/>
          <p:cNvSpPr txBox="1"/>
          <p:nvPr>
            <p:custDataLst>
              <p:tags r:id="rId5"/>
            </p:custDataLst>
          </p:nvPr>
        </p:nvSpPr>
        <p:spPr>
          <a:xfrm>
            <a:off x="674076" y="130139"/>
            <a:ext cx="3048000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zh-CN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05 </a:t>
            </a:r>
            <a:r>
              <a:rPr lang="zh-CN" altLang="en-US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公平性</a:t>
            </a:r>
            <a:endParaRPr lang="zh-CN" altLang="en-US" sz="2800" b="1" dirty="0" smtClean="0">
              <a:ln w="0">
                <a:noFill/>
              </a:ln>
              <a:solidFill>
                <a:schemeClr val="accent1">
                  <a:lumMod val="50000"/>
                </a:schemeClr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3" name="矩形 12"/>
          <p:cNvSpPr/>
          <p:nvPr>
            <p:custDataLst>
              <p:tags r:id="rId6"/>
            </p:custDataLst>
          </p:nvPr>
        </p:nvSpPr>
        <p:spPr>
          <a:xfrm>
            <a:off x="556964" y="1262757"/>
            <a:ext cx="2233182" cy="82789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zh-CN" altLang="en-US" sz="1600" b="1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所治疗疾病对公共健康的影响</a:t>
            </a:r>
            <a:endParaRPr lang="zh-CN" altLang="en-US" sz="1600" b="1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>
            <p:custDataLst>
              <p:tags r:id="rId7"/>
            </p:custDataLst>
          </p:nvPr>
        </p:nvSpPr>
        <p:spPr>
          <a:xfrm>
            <a:off x="2912699" y="990397"/>
            <a:ext cx="8388463" cy="131368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阿尔茨海默病多发于</a:t>
            </a:r>
            <a:r>
              <a:rPr lang="en-US" altLang="zh-CN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65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岁以上老人，起病隐袭、呈进行性神经退行性病变，临床特征主要为认知障碍、精神行为异常和社会生活功能减退，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严重影响患者的生活质量，也带来了沉重的经济负担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。利斯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的明用于阿尔茨海默型痴呆的有效性、安全性已在国内、外得到确证。利斯的明可显著改善认知主要得分、总体印象和日常活动能力以及疾病的严重性，是目前临床上重要的抗痴呆药物。</a:t>
            </a:r>
            <a:endParaRPr lang="zh-CN" altLang="en-US" sz="14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5" name="矩形 14"/>
          <p:cNvSpPr/>
          <p:nvPr>
            <p:custDataLst>
              <p:tags r:id="rId8"/>
            </p:custDataLst>
          </p:nvPr>
        </p:nvSpPr>
        <p:spPr>
          <a:xfrm>
            <a:off x="513785" y="2429791"/>
            <a:ext cx="2233182" cy="947058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zh-CN" altLang="en-US" sz="1600" b="1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符合“保基本”原则</a:t>
            </a:r>
            <a:endParaRPr lang="zh-CN" altLang="en-US" sz="1600" b="1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6" name="矩形 15"/>
          <p:cNvSpPr/>
          <p:nvPr>
            <p:custDataLst>
              <p:tags r:id="rId9"/>
            </p:custDataLst>
          </p:nvPr>
        </p:nvSpPr>
        <p:spPr>
          <a:xfrm>
            <a:off x="2913380" y="2369820"/>
            <a:ext cx="8388350" cy="1129030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lang="zh-CN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利斯的明（</a:t>
            </a:r>
            <a:r>
              <a:rPr lang="zh-CN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卡巴拉汀）已被列入阿尔茨海默病的推荐一线用药。卡巴拉汀口服常释剂型已被纳入医保目录。</a:t>
            </a:r>
            <a:endParaRPr lang="en-US" altLang="zh-CN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30000"/>
              </a:lnSpc>
            </a:pPr>
            <a:r>
              <a:rPr lang="en-US" altLang="zh-CN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本品的拟申报价低于卡巴拉汀口服常释剂型的现有全国最低中标价，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治疗费用更具经济性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，可进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⼀步降低医疗成本，节省医保基⾦，体现公平可及，符合“保基本”原则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zh-CN" altLang="en-US" sz="1400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7" name="矩形 16"/>
          <p:cNvSpPr/>
          <p:nvPr>
            <p:custDataLst>
              <p:tags r:id="rId10"/>
            </p:custDataLst>
          </p:nvPr>
        </p:nvSpPr>
        <p:spPr>
          <a:xfrm>
            <a:off x="556964" y="3644515"/>
            <a:ext cx="2233182" cy="838105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zh-CN" altLang="en-US" sz="1600" b="1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弥补目录短板</a:t>
            </a:r>
            <a:endParaRPr lang="zh-CN" altLang="en-US" sz="1600" b="1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8" name="矩形 17"/>
          <p:cNvSpPr/>
          <p:nvPr>
            <p:custDataLst>
              <p:tags r:id="rId11"/>
            </p:custDataLst>
          </p:nvPr>
        </p:nvSpPr>
        <p:spPr>
          <a:xfrm>
            <a:off x="2913336" y="3575132"/>
            <a:ext cx="8387827" cy="979123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 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阿尔茨海默病患者可伴吞咽困难</a:t>
            </a:r>
            <a:r>
              <a:rPr lang="zh-TW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和</a:t>
            </a:r>
            <a:r>
              <a:rPr lang="zh-CN" altLang="en-US" sz="1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服</a:t>
            </a:r>
            <a:r>
              <a:rPr lang="zh-CN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药依从性</a:t>
            </a:r>
            <a:r>
              <a:rPr lang="zh-TW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不佳</a:t>
            </a:r>
            <a:r>
              <a:rPr lang="zh-CN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问题，重酒石酸</a:t>
            </a:r>
            <a:r>
              <a:rPr lang="zh-CN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利斯的明口服溶液是国内首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个利斯的明</a:t>
            </a:r>
            <a:r>
              <a:rPr lang="zh-CN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口服溶液剂，有利于服用，依从性好</a:t>
            </a:r>
            <a:r>
              <a:rPr lang="zh-CN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lang="zh-CN" altLang="en-US" sz="1400" dirty="0" smtClean="0"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弥补了目录内无卡巴拉汀药物口服溶液剂型的短板。</a:t>
            </a:r>
            <a:endParaRPr lang="zh-CN" altLang="en-US" sz="1400" dirty="0" smtClean="0"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1" name="矩形 20"/>
          <p:cNvSpPr/>
          <p:nvPr>
            <p:custDataLst>
              <p:tags r:id="rId12"/>
            </p:custDataLst>
          </p:nvPr>
        </p:nvSpPr>
        <p:spPr>
          <a:xfrm>
            <a:off x="556964" y="4788135"/>
            <a:ext cx="2233182" cy="850746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endParaRPr lang="zh-CN" altLang="en-US" sz="1400" b="1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r>
              <a:rPr lang="zh-CN" altLang="en-US" sz="1600" b="1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临床管理难度</a:t>
            </a:r>
            <a:endParaRPr lang="en-US" altLang="zh-CN" sz="1600" b="1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algn="ctr"/>
            <a:endParaRPr lang="en-US" altLang="zh-CN" sz="1600" b="1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2" name="矩形 21"/>
          <p:cNvSpPr/>
          <p:nvPr>
            <p:custDataLst>
              <p:tags r:id="rId13"/>
            </p:custDataLst>
          </p:nvPr>
        </p:nvSpPr>
        <p:spPr>
          <a:xfrm>
            <a:off x="2912700" y="4813536"/>
            <a:ext cx="8388463" cy="850746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algn="l">
              <a:lnSpc>
                <a:spcPct val="130000"/>
              </a:lnSpc>
              <a:buClrTx/>
              <a:buSzTx/>
              <a:buFontTx/>
            </a:pPr>
            <a:r>
              <a:rPr lang="en-US" altLang="zh-CN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 </a:t>
            </a:r>
            <a:endParaRPr lang="en-US" altLang="zh-CN" sz="1400" b="1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矩形 3"/>
          <p:cNvSpPr/>
          <p:nvPr>
            <p:custDataLst>
              <p:tags r:id="rId14"/>
            </p:custDataLst>
          </p:nvPr>
        </p:nvSpPr>
        <p:spPr>
          <a:xfrm>
            <a:off x="2912745" y="4787900"/>
            <a:ext cx="8388350" cy="1066800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lnSpc>
                <a:spcPct val="130000"/>
              </a:lnSpc>
            </a:pPr>
            <a:r>
              <a:rPr lang="zh-CN" altLang="en-US" sz="1400" dirty="0" smtClean="0">
                <a:solidFill>
                  <a:srgbClr val="FF0000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    </a:t>
            </a:r>
            <a:r>
              <a:rPr lang="zh-CN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重酒石酸利斯的明口服溶液</a:t>
            </a:r>
            <a:r>
              <a:rPr lang="zh-CN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易于分剂量，</a:t>
            </a:r>
            <a:r>
              <a:rPr lang="zh-CN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给药灵活、便利，</a:t>
            </a:r>
            <a:r>
              <a:rPr lang="zh-CN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有利于个体化给药，提高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患者依从性，便于照护，临床管理难度低,</a:t>
            </a:r>
            <a:r>
              <a:rPr lang="zh-CN" altLang="en-US" sz="14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不存在临床滥用风险和超说明书用药的可能性；适应症表述清晰，限制要求明确，医保经办审核方便。</a:t>
            </a:r>
            <a:endParaRPr lang="zh-CN" altLang="en-US" sz="1400" dirty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cxnSp>
        <p:nvCxnSpPr>
          <p:cNvPr id="19" name="直接连接符 18"/>
          <p:cNvCxnSpPr/>
          <p:nvPr>
            <p:custDataLst>
              <p:tags r:id="rId15"/>
            </p:custDataLst>
          </p:nvPr>
        </p:nvCxnSpPr>
        <p:spPr>
          <a:xfrm>
            <a:off x="513421" y="711196"/>
            <a:ext cx="336931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custDataLst>
      <p:tags r:id="rId16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平行四边形 1"/>
          <p:cNvSpPr/>
          <p:nvPr>
            <p:custDataLst>
              <p:tags r:id="rId1"/>
            </p:custDataLst>
          </p:nvPr>
        </p:nvSpPr>
        <p:spPr>
          <a:xfrm>
            <a:off x="4049369" y="2323117"/>
            <a:ext cx="1129757" cy="687980"/>
          </a:xfrm>
          <a:prstGeom prst="parallelogram">
            <a:avLst>
              <a:gd name="adj" fmla="val 482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>
                <a:solidFill>
                  <a:schemeClr val="lt1"/>
                </a:solidFill>
                <a:latin typeface="Impact" panose="020B0806030902050204" pitchFamily="34" charset="0"/>
              </a:rPr>
              <a:t>02</a:t>
            </a:r>
            <a:endParaRPr lang="en-US" altLang="zh-CN" sz="2800" dirty="0">
              <a:solidFill>
                <a:schemeClr val="lt1"/>
              </a:solidFill>
              <a:latin typeface="Impact" panose="020B0806030902050204" pitchFamily="34" charset="0"/>
            </a:endParaRPr>
          </a:p>
        </p:txBody>
      </p:sp>
      <p:sp>
        <p:nvSpPr>
          <p:cNvPr id="4" name="矩形 3"/>
          <p:cNvSpPr/>
          <p:nvPr>
            <p:custDataLst>
              <p:tags r:id="rId2"/>
            </p:custDataLst>
          </p:nvPr>
        </p:nvSpPr>
        <p:spPr>
          <a:xfrm>
            <a:off x="5990773" y="1462723"/>
            <a:ext cx="3782695" cy="437515"/>
          </a:xfrm>
          <a:prstGeom prst="rect">
            <a:avLst/>
          </a:prstGeom>
          <a:ln w="15875">
            <a:noFill/>
          </a:ln>
        </p:spPr>
        <p:txBody>
          <a:bodyPr wrap="square" lIns="68580" tIns="34290" rIns="68580" bIns="34290">
            <a:spAutoFit/>
          </a:bodyPr>
          <a:lstStyle/>
          <a:p>
            <a:r>
              <a:rPr lang="zh-CN" altLang="en-US" sz="24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药品基本信息</a:t>
            </a:r>
            <a:endParaRPr lang="zh-CN" altLang="en-US" sz="2400" b="1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矩形 4"/>
          <p:cNvSpPr/>
          <p:nvPr>
            <p:custDataLst>
              <p:tags r:id="rId3"/>
            </p:custDataLst>
          </p:nvPr>
        </p:nvSpPr>
        <p:spPr>
          <a:xfrm>
            <a:off x="6017895" y="2409190"/>
            <a:ext cx="3782695" cy="437515"/>
          </a:xfrm>
          <a:prstGeom prst="rect">
            <a:avLst/>
          </a:prstGeom>
          <a:ln w="15875">
            <a:noFill/>
          </a:ln>
        </p:spPr>
        <p:txBody>
          <a:bodyPr wrap="square" lIns="68580" tIns="34290" rIns="68580" bIns="34290">
            <a:spAutoFit/>
          </a:bodyPr>
          <a:lstStyle/>
          <a:p>
            <a:r>
              <a:rPr lang="zh-CN" altLang="en-US" sz="24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</a:t>
            </a:r>
            <a:endParaRPr lang="zh-CN" altLang="en-US" sz="2400" b="1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矩形 8"/>
          <p:cNvSpPr/>
          <p:nvPr>
            <p:custDataLst>
              <p:tags r:id="rId4"/>
            </p:custDataLst>
          </p:nvPr>
        </p:nvSpPr>
        <p:spPr>
          <a:xfrm>
            <a:off x="6017895" y="3427095"/>
            <a:ext cx="3782695" cy="437515"/>
          </a:xfrm>
          <a:prstGeom prst="rect">
            <a:avLst/>
          </a:prstGeom>
          <a:ln w="15875">
            <a:noFill/>
          </a:ln>
        </p:spPr>
        <p:txBody>
          <a:bodyPr wrap="square" lIns="68580" tIns="34290" rIns="68580" bIns="34290">
            <a:spAutoFit/>
          </a:bodyPr>
          <a:lstStyle/>
          <a:p>
            <a:r>
              <a:rPr lang="zh-CN" altLang="en-US" sz="24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有效性</a:t>
            </a:r>
            <a:endParaRPr lang="zh-CN" altLang="en-US" sz="2400" b="1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>
            <p:custDataLst>
              <p:tags r:id="rId5"/>
            </p:custDataLst>
          </p:nvPr>
        </p:nvSpPr>
        <p:spPr>
          <a:xfrm>
            <a:off x="6017895" y="4508500"/>
            <a:ext cx="3782695" cy="437515"/>
          </a:xfrm>
          <a:prstGeom prst="rect">
            <a:avLst/>
          </a:prstGeom>
          <a:ln w="15875">
            <a:noFill/>
          </a:ln>
        </p:spPr>
        <p:txBody>
          <a:bodyPr wrap="square" lIns="68580" tIns="34290" rIns="68580" bIns="34290">
            <a:spAutoFit/>
          </a:bodyPr>
          <a:lstStyle/>
          <a:p>
            <a:r>
              <a:rPr lang="zh-CN" altLang="en-US" sz="24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创新性</a:t>
            </a:r>
            <a:endParaRPr lang="zh-CN" altLang="en-US" sz="2400" b="1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>
            <p:custDataLst>
              <p:tags r:id="rId6"/>
            </p:custDataLst>
          </p:nvPr>
        </p:nvSpPr>
        <p:spPr>
          <a:xfrm>
            <a:off x="6017694" y="5509693"/>
            <a:ext cx="3782462" cy="437515"/>
          </a:xfrm>
          <a:prstGeom prst="rect">
            <a:avLst/>
          </a:prstGeom>
          <a:ln w="15875">
            <a:noFill/>
          </a:ln>
        </p:spPr>
        <p:txBody>
          <a:bodyPr wrap="square" lIns="68580" tIns="34290" rIns="68580" bIns="34290">
            <a:spAutoFit/>
          </a:bodyPr>
          <a:lstStyle/>
          <a:p>
            <a:r>
              <a:rPr lang="zh-CN" altLang="en-US" sz="2400" b="1" dirty="0">
                <a:solidFill>
                  <a:schemeClr val="dk1">
                    <a:lumMod val="75000"/>
                    <a:lumOff val="25000"/>
                  </a:schemeClr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公平性</a:t>
            </a:r>
            <a:endParaRPr lang="zh-CN" altLang="en-US" sz="2400" b="1" dirty="0">
              <a:solidFill>
                <a:schemeClr val="dk1">
                  <a:lumMod val="75000"/>
                  <a:lumOff val="25000"/>
                </a:schemeClr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3" name="平行四边形 12"/>
          <p:cNvSpPr/>
          <p:nvPr>
            <p:custDataLst>
              <p:tags r:id="rId7"/>
            </p:custDataLst>
          </p:nvPr>
        </p:nvSpPr>
        <p:spPr>
          <a:xfrm>
            <a:off x="4055910" y="3327034"/>
            <a:ext cx="1129757" cy="687980"/>
          </a:xfrm>
          <a:prstGeom prst="parallelogram">
            <a:avLst>
              <a:gd name="adj" fmla="val 482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 smtClean="0">
                <a:solidFill>
                  <a:schemeClr val="lt1"/>
                </a:solidFill>
                <a:latin typeface="Impact" panose="020B0806030902050204" pitchFamily="34" charset="0"/>
              </a:rPr>
              <a:t>03</a:t>
            </a:r>
            <a:endParaRPr lang="en-US" altLang="zh-CN" sz="2800" dirty="0" smtClean="0">
              <a:solidFill>
                <a:schemeClr val="lt1"/>
              </a:solidFill>
              <a:latin typeface="Impact" panose="020B0806030902050204" pitchFamily="34" charset="0"/>
            </a:endParaRPr>
          </a:p>
        </p:txBody>
      </p:sp>
      <p:sp>
        <p:nvSpPr>
          <p:cNvPr id="14" name="平行四边形 13"/>
          <p:cNvSpPr/>
          <p:nvPr>
            <p:custDataLst>
              <p:tags r:id="rId8"/>
            </p:custDataLst>
          </p:nvPr>
        </p:nvSpPr>
        <p:spPr>
          <a:xfrm>
            <a:off x="4071140" y="4336973"/>
            <a:ext cx="1129757" cy="687980"/>
          </a:xfrm>
          <a:prstGeom prst="parallelogram">
            <a:avLst>
              <a:gd name="adj" fmla="val 482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 smtClean="0">
                <a:solidFill>
                  <a:schemeClr val="lt1"/>
                </a:solidFill>
                <a:latin typeface="Impact" panose="020B0806030902050204" pitchFamily="34" charset="0"/>
              </a:rPr>
              <a:t>04</a:t>
            </a:r>
            <a:endParaRPr lang="en-US" altLang="zh-CN" sz="2800" dirty="0" smtClean="0">
              <a:solidFill>
                <a:schemeClr val="lt1"/>
              </a:solidFill>
              <a:latin typeface="Impact" panose="020B0806030902050204" pitchFamily="34" charset="0"/>
            </a:endParaRPr>
          </a:p>
        </p:txBody>
      </p:sp>
      <p:sp>
        <p:nvSpPr>
          <p:cNvPr id="22" name="平行四边形 21"/>
          <p:cNvSpPr/>
          <p:nvPr>
            <p:custDataLst>
              <p:tags r:id="rId9"/>
            </p:custDataLst>
          </p:nvPr>
        </p:nvSpPr>
        <p:spPr>
          <a:xfrm>
            <a:off x="3951398" y="5338459"/>
            <a:ext cx="1129757" cy="687980"/>
          </a:xfrm>
          <a:prstGeom prst="parallelogram">
            <a:avLst>
              <a:gd name="adj" fmla="val 482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 smtClean="0">
                <a:solidFill>
                  <a:schemeClr val="lt1"/>
                </a:solidFill>
                <a:latin typeface="Impact" panose="020B0806030902050204" pitchFamily="34" charset="0"/>
              </a:rPr>
              <a:t>05</a:t>
            </a:r>
            <a:endParaRPr lang="en-US" altLang="zh-CN" sz="2800" dirty="0" smtClean="0">
              <a:solidFill>
                <a:schemeClr val="lt1"/>
              </a:solidFill>
              <a:latin typeface="Impact" panose="020B0806030902050204" pitchFamily="34" charset="0"/>
            </a:endParaRPr>
          </a:p>
        </p:txBody>
      </p:sp>
      <p:sp>
        <p:nvSpPr>
          <p:cNvPr id="6" name="任意多边形: 形状 5"/>
          <p:cNvSpPr/>
          <p:nvPr userDrawn="1">
            <p:custDataLst>
              <p:tags r:id="rId10"/>
            </p:custDataLst>
          </p:nvPr>
        </p:nvSpPr>
        <p:spPr>
          <a:xfrm rot="10800000" flipH="1">
            <a:off x="-1" y="-1"/>
            <a:ext cx="3309257" cy="6858001"/>
          </a:xfrm>
          <a:custGeom>
            <a:avLst/>
            <a:gdLst>
              <a:gd name="connsiteX0" fmla="*/ 0 w 3309257"/>
              <a:gd name="connsiteY0" fmla="*/ 6858001 h 6858001"/>
              <a:gd name="connsiteX1" fmla="*/ 3309257 w 3309257"/>
              <a:gd name="connsiteY1" fmla="*/ 6858001 h 6858001"/>
              <a:gd name="connsiteX2" fmla="*/ 1718889 w 3309257"/>
              <a:gd name="connsiteY2" fmla="*/ 0 h 6858001"/>
              <a:gd name="connsiteX3" fmla="*/ 0 w 3309257"/>
              <a:gd name="connsiteY3" fmla="*/ 0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09257" h="6858001">
                <a:moveTo>
                  <a:pt x="0" y="6858001"/>
                </a:moveTo>
                <a:lnTo>
                  <a:pt x="3309257" y="6858001"/>
                </a:lnTo>
                <a:lnTo>
                  <a:pt x="1718889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 dirty="0">
              <a:solidFill>
                <a:schemeClr val="lt1"/>
              </a:solidFill>
            </a:endParaRPr>
          </a:p>
        </p:txBody>
      </p:sp>
      <p:sp>
        <p:nvSpPr>
          <p:cNvPr id="7" name="任意多边形: 形状 6"/>
          <p:cNvSpPr/>
          <p:nvPr userDrawn="1">
            <p:custDataLst>
              <p:tags r:id="rId11"/>
            </p:custDataLst>
          </p:nvPr>
        </p:nvSpPr>
        <p:spPr>
          <a:xfrm rot="11574254">
            <a:off x="2509618" y="-200140"/>
            <a:ext cx="971535" cy="7258276"/>
          </a:xfrm>
          <a:custGeom>
            <a:avLst/>
            <a:gdLst>
              <a:gd name="connsiteX0" fmla="*/ 0 w 971535"/>
              <a:gd name="connsiteY0" fmla="*/ 7258276 h 7258276"/>
              <a:gd name="connsiteX1" fmla="*/ 932891 w 971535"/>
              <a:gd name="connsiteY1" fmla="*/ 8853 h 7258276"/>
              <a:gd name="connsiteX2" fmla="*/ 971535 w 971535"/>
              <a:gd name="connsiteY2" fmla="*/ 0 h 7258276"/>
              <a:gd name="connsiteX3" fmla="*/ 971535 w 971535"/>
              <a:gd name="connsiteY3" fmla="*/ 7035689 h 725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71535" h="7258276">
                <a:moveTo>
                  <a:pt x="0" y="7258276"/>
                </a:moveTo>
                <a:lnTo>
                  <a:pt x="932891" y="8853"/>
                </a:lnTo>
                <a:lnTo>
                  <a:pt x="971535" y="0"/>
                </a:lnTo>
                <a:lnTo>
                  <a:pt x="971535" y="7035689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8" name="任意多边形: 形状 7"/>
          <p:cNvSpPr/>
          <p:nvPr userDrawn="1">
            <p:custDataLst>
              <p:tags r:id="rId12"/>
            </p:custDataLst>
          </p:nvPr>
        </p:nvSpPr>
        <p:spPr>
          <a:xfrm>
            <a:off x="1743317" y="3937000"/>
            <a:ext cx="1393003" cy="2921000"/>
          </a:xfrm>
          <a:custGeom>
            <a:avLst/>
            <a:gdLst>
              <a:gd name="connsiteX0" fmla="*/ 1089482 w 1393003"/>
              <a:gd name="connsiteY0" fmla="*/ 0 h 2921000"/>
              <a:gd name="connsiteX1" fmla="*/ 1393003 w 1393003"/>
              <a:gd name="connsiteY1" fmla="*/ 2921000 h 2921000"/>
              <a:gd name="connsiteX2" fmla="*/ 0 w 1393003"/>
              <a:gd name="connsiteY2" fmla="*/ 2921000 h 2921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93003" h="2921000">
                <a:moveTo>
                  <a:pt x="1089482" y="0"/>
                </a:moveTo>
                <a:lnTo>
                  <a:pt x="1393003" y="2921000"/>
                </a:lnTo>
                <a:lnTo>
                  <a:pt x="0" y="292100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rmAutofit/>
          </a:bodyPr>
          <a:lstStyle/>
          <a:p>
            <a:pPr algn="ctr"/>
            <a:endParaRPr lang="zh-CN" altLang="en-US">
              <a:solidFill>
                <a:schemeClr val="lt1"/>
              </a:solidFill>
            </a:endParaRPr>
          </a:p>
        </p:txBody>
      </p:sp>
      <p:sp>
        <p:nvSpPr>
          <p:cNvPr id="23" name="文本框 22"/>
          <p:cNvSpPr txBox="1"/>
          <p:nvPr>
            <p:custDataLst>
              <p:tags r:id="rId13"/>
            </p:custDataLst>
          </p:nvPr>
        </p:nvSpPr>
        <p:spPr>
          <a:xfrm>
            <a:off x="582295" y="457200"/>
            <a:ext cx="1402080" cy="829945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zh-CN" altLang="en-US" sz="4800" dirty="0">
                <a:solidFill>
                  <a:schemeClr val="lt1"/>
                </a:solidFill>
                <a:uFillTx/>
                <a:latin typeface="Arial" panose="020B0604020202020204" pitchFamily="34" charset="0"/>
                <a:ea typeface="汉仪旗黑-85S" panose="00020600040101010101" pitchFamily="18" charset="-122"/>
                <a:sym typeface="+mn-lt"/>
              </a:rPr>
              <a:t>目录</a:t>
            </a:r>
            <a:endParaRPr lang="zh-CN" altLang="en-US" sz="4800" dirty="0">
              <a:solidFill>
                <a:schemeClr val="lt1"/>
              </a:solidFill>
              <a:uFillTx/>
              <a:latin typeface="Arial" panose="020B0604020202020204" pitchFamily="34" charset="0"/>
              <a:ea typeface="汉仪旗黑-85S" panose="00020600040101010101" pitchFamily="18" charset="-122"/>
              <a:sym typeface="+mn-lt"/>
            </a:endParaRPr>
          </a:p>
        </p:txBody>
      </p:sp>
      <p:sp>
        <p:nvSpPr>
          <p:cNvPr id="24" name="文本框 23"/>
          <p:cNvSpPr txBox="1"/>
          <p:nvPr>
            <p:custDataLst>
              <p:tags r:id="rId14"/>
            </p:custDataLst>
          </p:nvPr>
        </p:nvSpPr>
        <p:spPr>
          <a:xfrm>
            <a:off x="645795" y="1224915"/>
            <a:ext cx="1598295" cy="400050"/>
          </a:xfrm>
          <a:prstGeom prst="rect">
            <a:avLst/>
          </a:prstGeom>
          <a:noFill/>
        </p:spPr>
        <p:txBody>
          <a:bodyPr wrap="square" rtlCol="0">
            <a:normAutofit/>
          </a:bodyPr>
          <a:lstStyle/>
          <a:p>
            <a: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en-US" altLang="zh-CN" sz="2000" dirty="0">
                <a:solidFill>
                  <a:schemeClr val="lt1"/>
                </a:solidFill>
                <a:latin typeface="Arial" panose="020B0604020202020204" pitchFamily="34" charset="0"/>
                <a:ea typeface="微软雅黑" panose="020B0503020204020204" pitchFamily="34" charset="-122"/>
                <a:cs typeface="Arial" panose="020B0604020202020204" pitchFamily="34" charset="0"/>
                <a:sym typeface="Arial" panose="020B0604020202020204" pitchFamily="34" charset="0"/>
              </a:rPr>
              <a:t>CONTENTS</a:t>
            </a:r>
            <a:endParaRPr lang="en-US" altLang="zh-CN" sz="2000" dirty="0">
              <a:solidFill>
                <a:schemeClr val="lt1"/>
              </a:solidFill>
              <a:latin typeface="Arial" panose="020B0604020202020204" pitchFamily="34" charset="0"/>
              <a:ea typeface="微软雅黑" panose="020B0503020204020204" pitchFamily="34" charset="-122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17" name="平行四边形 16"/>
          <p:cNvSpPr/>
          <p:nvPr>
            <p:custDataLst>
              <p:tags r:id="rId15"/>
            </p:custDataLst>
          </p:nvPr>
        </p:nvSpPr>
        <p:spPr>
          <a:xfrm>
            <a:off x="4143946" y="1321631"/>
            <a:ext cx="1129757" cy="687980"/>
          </a:xfrm>
          <a:prstGeom prst="parallelogram">
            <a:avLst>
              <a:gd name="adj" fmla="val 48207"/>
            </a:avLst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800" dirty="0" smtClean="0">
                <a:solidFill>
                  <a:schemeClr val="lt1"/>
                </a:solidFill>
                <a:latin typeface="Impact" panose="020B0806030902050204" pitchFamily="34" charset="0"/>
              </a:rPr>
              <a:t>01</a:t>
            </a:r>
            <a:endParaRPr lang="en-US" altLang="zh-CN" sz="2800" dirty="0">
              <a:solidFill>
                <a:schemeClr val="lt1"/>
              </a:solidFill>
              <a:latin typeface="Impact" panose="020B0806030902050204" pitchFamily="34" charset="0"/>
            </a:endParaRPr>
          </a:p>
        </p:txBody>
      </p:sp>
    </p:spTree>
    <p:custDataLst>
      <p:tags r:id="rId16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9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52" name="文本框 51"/>
          <p:cNvSpPr txBox="1"/>
          <p:nvPr>
            <p:custDataLst>
              <p:tags r:id="rId4"/>
            </p:custDataLst>
          </p:nvPr>
        </p:nvSpPr>
        <p:spPr>
          <a:xfrm>
            <a:off x="674076" y="130139"/>
            <a:ext cx="3048000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zh-CN" altLang="en-US" sz="2800" b="1" dirty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01 药品基本信息</a:t>
            </a:r>
            <a:endParaRPr lang="zh-CN" altLang="en-US" sz="2800" b="1" dirty="0">
              <a:ln w="0">
                <a:noFill/>
              </a:ln>
              <a:solidFill>
                <a:schemeClr val="tx1"/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3" name="文本框 52"/>
          <p:cNvSpPr txBox="1"/>
          <p:nvPr>
            <p:custDataLst>
              <p:tags r:id="rId5"/>
            </p:custDataLst>
          </p:nvPr>
        </p:nvSpPr>
        <p:spPr>
          <a:xfrm>
            <a:off x="838835" y="817245"/>
            <a:ext cx="5209540" cy="4782820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</a:ln>
        </p:spPr>
        <p:txBody>
          <a:bodyPr wrap="square">
            <a:noAutofit/>
          </a:bodyPr>
          <a:lstStyle/>
          <a:p>
            <a:pPr indent="0" algn="just" fontAlgn="auto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sz="1600" b="1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通用名称</a:t>
            </a:r>
            <a:r>
              <a:rPr lang="zh-CN" sz="1600" b="1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lang="zh-CN" altLang="en-US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重酒石酸利斯的明口服溶液</a:t>
            </a:r>
            <a:endParaRPr lang="zh-CN" altLang="en-US" sz="1600" dirty="0" smtClean="0">
              <a:ln w="0">
                <a:noFill/>
              </a:ln>
              <a:solidFill>
                <a:schemeClr val="tx1"/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sz="1600" b="1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注册规格：</a:t>
            </a:r>
            <a:r>
              <a:rPr lang="en-US" altLang="zh-CN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120ml:0.24g</a:t>
            </a:r>
            <a:r>
              <a:rPr lang="zh-CN" altLang="en-US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（按</a:t>
            </a:r>
            <a:r>
              <a:rPr lang="en-US" altLang="zh-CN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C</a:t>
            </a:r>
            <a:r>
              <a:rPr lang="en-US" altLang="zh-CN" sz="1600" baseline="-250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14</a:t>
            </a:r>
            <a:r>
              <a:rPr lang="en-US" altLang="zh-CN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H</a:t>
            </a:r>
            <a:r>
              <a:rPr lang="en-US" altLang="zh-CN" sz="1600" baseline="-250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22</a:t>
            </a:r>
            <a:r>
              <a:rPr lang="en-US" altLang="zh-CN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</a:t>
            </a:r>
            <a:r>
              <a:rPr lang="en-US" altLang="zh-CN" sz="1600" baseline="-250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en-US" altLang="zh-CN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O</a:t>
            </a:r>
            <a:r>
              <a:rPr lang="en-US" altLang="zh-CN" sz="1600" baseline="-250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计）</a:t>
            </a:r>
            <a:endParaRPr lang="en-US" altLang="zh-CN" sz="1600" dirty="0">
              <a:ln w="0">
                <a:noFill/>
              </a:ln>
              <a:solidFill>
                <a:schemeClr val="tx1"/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sz="1600" b="1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中国</a:t>
            </a:r>
            <a:r>
              <a:rPr lang="zh-CN" sz="1600" b="1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大陆首次上市时间：</a:t>
            </a:r>
            <a:r>
              <a:rPr lang="zh-CN" altLang="en-US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</a:t>
            </a:r>
            <a:r>
              <a:rPr lang="en-US" altLang="zh-CN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4</a:t>
            </a:r>
            <a:r>
              <a:rPr lang="zh-CN" altLang="en-US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</a:t>
            </a:r>
            <a:r>
              <a:rPr lang="en-US" altLang="zh-CN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lang="zh-CN" altLang="en-US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月</a:t>
            </a:r>
            <a:endParaRPr lang="en-US" altLang="zh-CN" sz="1600" dirty="0" smtClean="0">
              <a:ln w="0">
                <a:noFill/>
              </a:ln>
              <a:solidFill>
                <a:schemeClr val="tx1"/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algn="just" fontAlgn="auto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sz="1600" b="1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目前</a:t>
            </a:r>
            <a:r>
              <a:rPr lang="zh-CN" sz="1600" b="1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大陆地区同通用名药品的上市情况</a:t>
            </a:r>
            <a:r>
              <a:rPr lang="zh-CN" sz="1600" b="1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lang="zh-CN" altLang="en-US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无</a:t>
            </a:r>
            <a:endParaRPr sz="1600" dirty="0">
              <a:ln w="0">
                <a:noFill/>
              </a:ln>
              <a:solidFill>
                <a:schemeClr val="tx1"/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sz="1600" b="1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全球首个上市国家/地区及上市时间</a:t>
            </a:r>
            <a:r>
              <a:rPr lang="zh-CN" sz="1600" b="1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r>
              <a:rPr sz="1600" dirty="0" err="1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原研企业为</a:t>
            </a:r>
            <a:r>
              <a:rPr lang="zh-CN" altLang="en-US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瑞士诺华制药公司</a:t>
            </a:r>
            <a:r>
              <a:rPr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</a:t>
            </a:r>
            <a:r>
              <a:rPr lang="zh-CN" altLang="en-US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最初上市剂型为胶囊剂（我国批准名称为：重酒石酸卡巴拉汀胶囊*）</a:t>
            </a:r>
            <a:r>
              <a:rPr lang="zh-CN" altLang="en-US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r>
              <a:rPr lang="zh-CN" altLang="en-US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瑞士诺华制药公司研发的口服</a:t>
            </a:r>
            <a:r>
              <a:rPr lang="zh-CN" altLang="en-US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溶液于</a:t>
            </a:r>
            <a:r>
              <a:rPr lang="en-US" altLang="zh-CN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1999</a:t>
            </a:r>
            <a:r>
              <a:rPr lang="zh-CN" altLang="en-US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</a:t>
            </a:r>
            <a:r>
              <a:rPr lang="en-US" altLang="zh-CN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6</a:t>
            </a:r>
            <a:r>
              <a:rPr lang="zh-CN" altLang="en-US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月在欧盟通过集中程序批准上市</a:t>
            </a:r>
            <a:r>
              <a:rPr lang="zh-CN" altLang="en-US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zh-CN" altLang="en-US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我国批准</a:t>
            </a:r>
            <a:r>
              <a:rPr lang="zh-CN" altLang="en-US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通用名称为：</a:t>
            </a:r>
            <a:r>
              <a:rPr lang="zh-CN" altLang="en-US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重</a:t>
            </a:r>
            <a:r>
              <a:rPr lang="zh-CN" altLang="en-US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酒石酸利斯的</a:t>
            </a:r>
            <a:r>
              <a:rPr lang="zh-CN" altLang="en-US" sz="16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明口服溶液）</a:t>
            </a:r>
            <a:endParaRPr lang="zh-CN" altLang="en-US" sz="1600" dirty="0">
              <a:ln w="0">
                <a:noFill/>
              </a:ln>
              <a:solidFill>
                <a:schemeClr val="tx1"/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just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sz="1600" b="1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是否为 OTC 药品：</a:t>
            </a:r>
            <a:r>
              <a:rPr lang="zh-CN" altLang="en-US" sz="1600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否</a:t>
            </a:r>
            <a:endParaRPr lang="zh-CN" altLang="en-US" sz="1600" dirty="0">
              <a:ln w="0">
                <a:noFill/>
              </a:ln>
              <a:solidFill>
                <a:schemeClr val="tx1"/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54" name="文本框 53"/>
          <p:cNvSpPr txBox="1"/>
          <p:nvPr>
            <p:custDataLst>
              <p:tags r:id="rId6"/>
            </p:custDataLst>
          </p:nvPr>
        </p:nvSpPr>
        <p:spPr>
          <a:xfrm>
            <a:off x="6348225" y="817305"/>
            <a:ext cx="5111992" cy="4782407"/>
          </a:xfrm>
          <a:prstGeom prst="rect">
            <a:avLst/>
          </a:prstGeom>
          <a:noFill/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 anchor="t">
            <a:noAutofit/>
          </a:bodyPr>
          <a:lstStyle/>
          <a:p>
            <a:pPr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b="1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适应症： </a:t>
            </a:r>
            <a:endParaRPr lang="zh-CN" altLang="en-US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用于治疗轻、中度阿尔茨海默型痴呆的症状。</a:t>
            </a:r>
            <a:r>
              <a:rPr lang="zh-CN" altLang="en-US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zh-CN" dirty="0" smtClean="0">
              <a:ln w="0">
                <a:noFill/>
              </a:ln>
              <a:solidFill>
                <a:schemeClr val="tx1"/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b="1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用法</a:t>
            </a:r>
            <a:r>
              <a:rPr lang="zh-CN" b="1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用量</a:t>
            </a:r>
            <a:r>
              <a:rPr lang="zh-CN" b="1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早晚进餐时与食物同服</a:t>
            </a:r>
            <a:r>
              <a:rPr lang="zh-CN" altLang="en-US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剂量：</a:t>
            </a:r>
            <a:r>
              <a:rPr lang="zh-CN" altLang="en-US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起始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剂量</a:t>
            </a:r>
            <a:r>
              <a:rPr lang="en-US" altLang="zh-CN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3mg/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日</a:t>
            </a:r>
            <a:r>
              <a:rPr lang="en-US" altLang="zh-CN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(1.5mg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每日两次</a:t>
            </a:r>
            <a:r>
              <a:rPr lang="en-US" altLang="zh-CN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)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，根据个体差异，至少每隔</a:t>
            </a:r>
            <a:r>
              <a:rPr lang="en-US" altLang="zh-CN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周增加剂量，以达到最大可耐受剂量，但每日不应超过</a:t>
            </a:r>
            <a:r>
              <a:rPr lang="en-US" altLang="zh-CN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12mg</a:t>
            </a:r>
            <a:r>
              <a:rPr lang="zh-CN" altLang="en-US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r>
              <a:rPr lang="zh-CN" altLang="en-US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</a:t>
            </a:r>
            <a:endParaRPr lang="en-US" altLang="zh-CN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b="1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参照</a:t>
            </a:r>
            <a:r>
              <a:rPr lang="zh-CN" b="1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药品建议：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重酒石酸卡巴拉汀</a:t>
            </a:r>
            <a:r>
              <a:rPr lang="zh-CN" altLang="en-US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胶囊</a:t>
            </a:r>
            <a:endParaRPr lang="en-US" altLang="zh-CN" dirty="0" smtClean="0">
              <a:ln w="0">
                <a:noFill/>
              </a:ln>
              <a:solidFill>
                <a:schemeClr val="tx1"/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  <a:p>
            <a:pPr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r>
              <a:rPr lang="zh-CN" b="1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</a:t>
            </a:r>
            <a:r>
              <a:rPr lang="zh-CN" b="1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发病患者总数</a:t>
            </a:r>
            <a:r>
              <a:rPr lang="zh-CN" b="1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：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我国</a:t>
            </a:r>
            <a:r>
              <a:rPr lang="zh-CN" altLang="en-US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目前有近</a:t>
            </a:r>
            <a:r>
              <a:rPr lang="en-US" altLang="zh-CN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1000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万阿尔茨海默病患者，预计到</a:t>
            </a:r>
            <a:r>
              <a:rPr lang="en-US" altLang="zh-CN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2050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年患者人数将超过</a:t>
            </a:r>
            <a:r>
              <a:rPr lang="en-US" altLang="zh-CN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4000</a:t>
            </a:r>
            <a:r>
              <a:rPr lang="zh-CN" altLang="en-US" dirty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万，同时还逐渐呈现年轻化趋势</a:t>
            </a:r>
            <a:r>
              <a:rPr lang="zh-CN" altLang="en-US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dirty="0">
              <a:ln w="0">
                <a:noFill/>
              </a:ln>
              <a:solidFill>
                <a:schemeClr val="tx1"/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endParaRPr lang="zh-CN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indent="0" fontAlgn="auto">
              <a:lnSpc>
                <a:spcPct val="140000"/>
              </a:lnSpc>
              <a:spcBef>
                <a:spcPts val="600"/>
              </a:spcBef>
              <a:spcAft>
                <a:spcPts val="600"/>
              </a:spcAft>
            </a:pPr>
            <a:endParaRPr lang="zh-CN" altLang="en-US" b="1" dirty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2" name="矩形 1"/>
          <p:cNvSpPr/>
          <p:nvPr/>
        </p:nvSpPr>
        <p:spPr>
          <a:xfrm>
            <a:off x="838835" y="5811520"/>
            <a:ext cx="8094980" cy="5892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1200" dirty="0" smtClean="0">
                <a:solidFill>
                  <a:schemeClr val="tx1"/>
                </a:solidFill>
              </a:rPr>
              <a:t>注：</a:t>
            </a:r>
            <a:r>
              <a:rPr lang="zh-CN" altLang="en-US" sz="12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本品活性成份为</a:t>
            </a:r>
            <a:r>
              <a:rPr lang="zh-CN" altLang="en-US" sz="1200" dirty="0" smtClean="0">
                <a:ln w="0">
                  <a:noFill/>
                </a:ln>
                <a:solidFill>
                  <a:schemeClr val="tx1"/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重酒石酸利斯的明（曾用名重酒石酸卡巴拉汀）</a:t>
            </a:r>
            <a:endParaRPr lang="en-US" altLang="zh-CN" sz="1200" dirty="0" smtClean="0">
              <a:ln w="0">
                <a:noFill/>
              </a:ln>
              <a:solidFill>
                <a:schemeClr val="tx1"/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zh-CN" altLang="en-US" sz="1200" dirty="0" smtClean="0">
                <a:solidFill>
                  <a:schemeClr val="tx1"/>
                </a:solidFill>
              </a:rPr>
              <a:t>*：</a:t>
            </a:r>
            <a:r>
              <a:rPr lang="en-US" altLang="zh-CN" sz="1200" dirty="0" smtClean="0">
                <a:solidFill>
                  <a:schemeClr val="tx1"/>
                </a:solidFill>
              </a:rPr>
              <a:t>NMPA</a:t>
            </a:r>
            <a:r>
              <a:rPr lang="zh-CN" altLang="en-US" sz="1200" dirty="0" smtClean="0">
                <a:solidFill>
                  <a:schemeClr val="tx1"/>
                </a:solidFill>
              </a:rPr>
              <a:t>药品数据库同时存在两个通用名：卡巴拉汀、利斯的明（英文名同为</a:t>
            </a:r>
            <a:r>
              <a:rPr lang="en-US" altLang="zh-CN" sz="1200" dirty="0" err="1" smtClean="0">
                <a:solidFill>
                  <a:schemeClr val="tx1"/>
                </a:solidFill>
              </a:rPr>
              <a:t>Rivastigmine</a:t>
            </a:r>
            <a:r>
              <a:rPr lang="zh-CN" altLang="en-US" sz="1200" dirty="0">
                <a:solidFill>
                  <a:schemeClr val="tx1"/>
                </a:solidFill>
              </a:rPr>
              <a:t>）；</a:t>
            </a:r>
            <a:endParaRPr lang="zh-CN" altLang="en-US" sz="1200" dirty="0" smtClean="0">
              <a:ln w="0">
                <a:noFill/>
              </a:ln>
              <a:solidFill>
                <a:schemeClr val="tx1"/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cxnSp>
        <p:nvCxnSpPr>
          <p:cNvPr id="11" name="直接连接符 10"/>
          <p:cNvCxnSpPr/>
          <p:nvPr>
            <p:custDataLst>
              <p:tags r:id="rId7"/>
            </p:custDataLst>
          </p:nvPr>
        </p:nvCxnSpPr>
        <p:spPr>
          <a:xfrm>
            <a:off x="513421" y="711196"/>
            <a:ext cx="336931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custDataLst>
      <p:tags r:id="rId8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 userDrawn="1">
            <p:custDataLst>
              <p:tags r:id="rId1"/>
            </p:custDataLst>
          </p:nvPr>
        </p:nvGrpSpPr>
        <p:grpSpPr>
          <a:xfrm>
            <a:off x="5014422" y="6093460"/>
            <a:ext cx="8190403" cy="812800"/>
            <a:chOff x="4001597" y="5613400"/>
            <a:chExt cx="8190403" cy="1244600"/>
          </a:xfrm>
        </p:grpSpPr>
        <p:sp>
          <p:nvSpPr>
            <p:cNvPr id="4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等腰三角形 4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51" name="直接连接符 50"/>
          <p:cNvCxnSpPr/>
          <p:nvPr>
            <p:custDataLst>
              <p:tags r:id="rId4"/>
            </p:custDataLst>
          </p:nvPr>
        </p:nvCxnSpPr>
        <p:spPr>
          <a:xfrm>
            <a:off x="513421" y="711196"/>
            <a:ext cx="336931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2" name="文本框 51"/>
          <p:cNvSpPr txBox="1"/>
          <p:nvPr>
            <p:custDataLst>
              <p:tags r:id="rId5"/>
            </p:custDataLst>
          </p:nvPr>
        </p:nvSpPr>
        <p:spPr>
          <a:xfrm>
            <a:off x="674076" y="130139"/>
            <a:ext cx="3048000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zh-CN" sz="2800" b="1" dirty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01 </a:t>
            </a:r>
            <a:r>
              <a:rPr lang="zh-CN" altLang="en-US" sz="2800" b="1" dirty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药品基本信息</a:t>
            </a:r>
            <a:endParaRPr lang="zh-CN" altLang="en-US" sz="2800" b="1" dirty="0">
              <a:ln w="0">
                <a:noFill/>
              </a:ln>
              <a:solidFill>
                <a:schemeClr val="accent1">
                  <a:lumMod val="50000"/>
                </a:schemeClr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" name="圆角矩形 13"/>
          <p:cNvSpPr/>
          <p:nvPr>
            <p:custDataLst>
              <p:tags r:id="rId6"/>
            </p:custDataLst>
          </p:nvPr>
        </p:nvSpPr>
        <p:spPr>
          <a:xfrm>
            <a:off x="1718470" y="1118191"/>
            <a:ext cx="2584450" cy="48895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疾病基本情况</a:t>
            </a:r>
            <a:endParaRPr lang="zh-CN" altLang="en-US" sz="1600" b="1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0" name="文本框 14"/>
          <p:cNvSpPr txBox="1"/>
          <p:nvPr>
            <p:custDataLst>
              <p:tags r:id="rId7"/>
            </p:custDataLst>
          </p:nvPr>
        </p:nvSpPr>
        <p:spPr>
          <a:xfrm>
            <a:off x="1388745" y="1734820"/>
            <a:ext cx="3356610" cy="4197985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wrap="square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zh-CN" altLang="en-US" sz="14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阿尔茨海默病（AD）是一种慢性神经退行性疾病，主要临床表现为记忆力逐渐减退、认知功能发生障碍、行为异常和社交障碍等。随着人口老龄化，痴呆已成为老年人的常见病，其中AD痴呆占60%~80%，是老年人失能和死亡的主要原因。</a:t>
            </a:r>
            <a:endParaRPr lang="zh-CN" altLang="en-US" sz="1400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zh-CN" altLang="en-US" sz="14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我国 60岁及以上人群中，</a:t>
            </a:r>
            <a:r>
              <a:rPr lang="en-US" altLang="zh-CN" sz="14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</a:t>
            </a:r>
            <a:r>
              <a:rPr lang="zh-CN" altLang="en-US" sz="14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患病率为 3.94%，以此推算中国60岁及以上人群有983万AD患者。而且随着年龄增长成几何速度上升，60 岁以后，以每 5 岁大约上升 1 倍的速度在增加</a:t>
            </a:r>
            <a:r>
              <a:rPr lang="en-US" altLang="zh-CN" sz="1400" baseline="300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</a:t>
            </a:r>
            <a:r>
              <a:rPr lang="zh-CN" altLang="en-US" sz="14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1400" dirty="0" smtClean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>
            <p:custDataLst>
              <p:tags r:id="rId8"/>
            </p:custDataLst>
          </p:nvPr>
        </p:nvSpPr>
        <p:spPr>
          <a:xfrm>
            <a:off x="423227" y="6028313"/>
            <a:ext cx="6877050" cy="10147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/>
            <a:r>
              <a:rPr lang="en-US" sz="12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2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徐勇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等，</a:t>
            </a:r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2023 </a:t>
            </a:r>
            <a:r>
              <a:rPr lang="zh-CN" alt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中国阿尔茨海默病数据与防控策略，阿尔茨海默病及相关病杂志</a:t>
            </a:r>
            <a:r>
              <a:rPr lang="en-US" altLang="zh-CN" sz="12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 2023,6(03)</a:t>
            </a:r>
            <a:endParaRPr lang="en-US" altLang="zh-CN" sz="12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en-US" sz="12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</a:t>
            </a:r>
            <a:r>
              <a:rPr sz="12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.应侠等，阿尔茨海默病的发病机制及治疗药物研究进展，中国药房. 2014(33).</a:t>
            </a:r>
            <a:endParaRPr sz="12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3.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杨渊韩等，胆碱酯酶抑制剂在阿尔茨海默病患者的合适剂量，阿尔茨海默病及相关病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. 2018,1(03). </a:t>
            </a:r>
            <a:endParaRPr lang="en-US" altLang="zh-CN" sz="1200" dirty="0"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algn="l"/>
            <a:r>
              <a:rPr lang="en-US" altLang="zh-CN" sz="1200" dirty="0" smtClean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4.</a:t>
            </a:r>
            <a:r>
              <a:rPr lang="zh-CN" altLang="en-US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王荫华等，</a:t>
            </a:r>
            <a:r>
              <a:rPr lang="zh-CN" altLang="en-US" sz="1200" dirty="0" smtClean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卡巴拉汀治疗阿尔茨海默病患者的临床研究，中华神经科杂志，</a:t>
            </a:r>
            <a:r>
              <a:rPr lang="en-US" altLang="zh-CN" sz="1200" dirty="0" smtClean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2001(04).</a:t>
            </a:r>
            <a:endParaRPr lang="en-US" altLang="zh-CN" sz="1200" dirty="0" smtClean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algn="l"/>
            <a:endParaRPr sz="12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4" name="文本框 13"/>
          <p:cNvSpPr txBox="1"/>
          <p:nvPr/>
        </p:nvSpPr>
        <p:spPr>
          <a:xfrm>
            <a:off x="6440170" y="1892300"/>
            <a:ext cx="4478020" cy="338963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endParaRPr lang="zh-CN" altLang="en-US"/>
          </a:p>
        </p:txBody>
      </p:sp>
      <p:sp>
        <p:nvSpPr>
          <p:cNvPr id="15" name="文本框 14"/>
          <p:cNvSpPr txBox="1"/>
          <p:nvPr>
            <p:custDataLst>
              <p:tags r:id="rId9"/>
            </p:custDataLst>
          </p:nvPr>
        </p:nvSpPr>
        <p:spPr>
          <a:xfrm>
            <a:off x="5854065" y="1734185"/>
            <a:ext cx="5918835" cy="4171950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wrap="square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zh-CN" altLang="en-US" sz="12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国内已上市的抗痴呆药物包括胆碱酯酶抑制剂[多奈哌齐（1999年，进口）、卡巴拉汀（2000年，进口）、加兰他敏（1999年）、石杉碱甲（1996年）]，N-甲基-D-天冬氨酸（NMDA）受体拮抗剂（盐酸美金刚（2006年）），均已纳入医保范围。</a:t>
            </a:r>
            <a:endParaRPr lang="zh-CN" altLang="en-US" sz="1200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zh-CN" altLang="en-US" sz="12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胆碱酯酶抑制剂为一线用药。卡巴拉汀是双重胆碱酯酶抑制剂，可同时对乙酰胆碱酯酶和丁酰胆碱酯酶有抑制作用，有证据显示，丁酰胆碱酯酶与认知</a:t>
            </a:r>
            <a:r>
              <a:rPr lang="zh-CN" altLang="en-US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功能改善的相关程度高于乙酰胆碱酯酶，AD 患者服用卡巴拉汀后其脑脊液中丁酰胆碱酯酶明显减少，患者认知功能显著改善</a:t>
            </a:r>
            <a:r>
              <a:rPr lang="en-US" altLang="zh-CN" sz="1200" b="1" baseline="30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</a:t>
            </a:r>
            <a:r>
              <a:rPr lang="zh-CN" altLang="en-US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  <a:endParaRPr lang="zh-CN" altLang="en-US" sz="12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lang="zh-CN" altLang="en-US" sz="1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多</a:t>
            </a:r>
            <a:r>
              <a:rPr lang="zh-CN" altLang="en-US" sz="12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奈哌齐的有效性较多反映在长期记忆和语言能力方面，而利斯的明则在专注力和分类能力流畅度的改善较为明显</a:t>
            </a:r>
            <a:r>
              <a:rPr lang="en-US" altLang="zh-CN" sz="1200" baseline="300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3</a:t>
            </a:r>
            <a:r>
              <a:rPr lang="zh-CN" altLang="en-US" sz="1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。</a:t>
            </a:r>
            <a:endParaRPr lang="zh-CN" altLang="en-US" sz="12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  <a:p>
            <a:pPr marL="171450" indent="-171450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</a:pPr>
            <a:r>
              <a:rPr sz="1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一项在中国进行的多中心、随机、开放、对照试验研究显示</a:t>
            </a:r>
            <a:r>
              <a:rPr lang="en-US" sz="1200" b="1" baseline="30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4</a:t>
            </a:r>
            <a:r>
              <a:rPr sz="1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，卡巴拉汀组显著改善日常生活能力 (P&lt;0.01)；卡巴拉汀组在社会活动能力方面稍优于多奈哌齐组 (P=0.05)</a:t>
            </a:r>
            <a:r>
              <a:rPr lang="zh-CN" sz="12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sz="12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  <p:sp>
        <p:nvSpPr>
          <p:cNvPr id="16" name="圆角矩形 13"/>
          <p:cNvSpPr/>
          <p:nvPr>
            <p:custDataLst>
              <p:tags r:id="rId10"/>
            </p:custDataLst>
          </p:nvPr>
        </p:nvSpPr>
        <p:spPr>
          <a:xfrm>
            <a:off x="6637655" y="1118235"/>
            <a:ext cx="4447540" cy="48895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同疾病治疗领域内或同药理作用药品上市情况</a:t>
            </a:r>
            <a:endParaRPr lang="zh-CN" altLang="en-US" sz="1600">
              <a:solidFill>
                <a:schemeClr val="bg1"/>
              </a:solidFill>
            </a:endParaRPr>
          </a:p>
          <a:p>
            <a:pPr marL="0" lvl="0" indent="0" algn="ctr" eaLnBrk="1" hangingPunct="1">
              <a:spcBef>
                <a:spcPct val="0"/>
              </a:spcBef>
              <a:buNone/>
            </a:pP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组合 2"/>
          <p:cNvGrpSpPr/>
          <p:nvPr userDrawn="1">
            <p:custDataLst>
              <p:tags r:id="rId1"/>
            </p:custDataLst>
          </p:nvPr>
        </p:nvGrpSpPr>
        <p:grpSpPr>
          <a:xfrm>
            <a:off x="5014422" y="6093460"/>
            <a:ext cx="8190403" cy="812800"/>
            <a:chOff x="4001597" y="5613400"/>
            <a:chExt cx="8190403" cy="1244600"/>
          </a:xfrm>
        </p:grpSpPr>
        <p:sp>
          <p:nvSpPr>
            <p:cNvPr id="4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5" name="等腰三角形 4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cxnSp>
        <p:nvCxnSpPr>
          <p:cNvPr id="51" name="直接连接符 50"/>
          <p:cNvCxnSpPr/>
          <p:nvPr>
            <p:custDataLst>
              <p:tags r:id="rId4"/>
            </p:custDataLst>
          </p:nvPr>
        </p:nvCxnSpPr>
        <p:spPr>
          <a:xfrm>
            <a:off x="513421" y="711196"/>
            <a:ext cx="336931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52" name="文本框 51"/>
          <p:cNvSpPr txBox="1"/>
          <p:nvPr>
            <p:custDataLst>
              <p:tags r:id="rId5"/>
            </p:custDataLst>
          </p:nvPr>
        </p:nvSpPr>
        <p:spPr>
          <a:xfrm>
            <a:off x="674076" y="130139"/>
            <a:ext cx="3048000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zh-CN" sz="2800" b="1" dirty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01 </a:t>
            </a:r>
            <a:r>
              <a:rPr lang="zh-CN" altLang="en-US" sz="2800" b="1" dirty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药品基本信息</a:t>
            </a:r>
            <a:endParaRPr lang="zh-CN" altLang="en-US" sz="2800" b="1" dirty="0">
              <a:ln w="0">
                <a:noFill/>
              </a:ln>
              <a:solidFill>
                <a:schemeClr val="accent1">
                  <a:lumMod val="50000"/>
                </a:schemeClr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4" name="圆角矩形 2"/>
          <p:cNvSpPr/>
          <p:nvPr>
            <p:custDataLst>
              <p:tags r:id="rId6"/>
            </p:custDataLst>
          </p:nvPr>
        </p:nvSpPr>
        <p:spPr>
          <a:xfrm>
            <a:off x="2457118" y="1107396"/>
            <a:ext cx="2584450" cy="48895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参照药品建议</a:t>
            </a:r>
            <a:endParaRPr lang="zh-CN" altLang="en-US" sz="1600" b="1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5" name="文本框 3"/>
          <p:cNvSpPr txBox="1"/>
          <p:nvPr>
            <p:custDataLst>
              <p:tags r:id="rId7"/>
            </p:custDataLst>
          </p:nvPr>
        </p:nvSpPr>
        <p:spPr>
          <a:xfrm>
            <a:off x="2183765" y="1700804"/>
            <a:ext cx="3200400" cy="3569335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285750" lvl="0" indent="-28575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zh-CN" altLang="en-US" sz="16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重酒石酸卡巴拉汀</a:t>
            </a:r>
            <a:r>
              <a:rPr lang="zh-CN" altLang="en-US" sz="1600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胶囊</a:t>
            </a:r>
            <a:endParaRPr lang="en-US" altLang="zh-CN" sz="1600" dirty="0" smtClean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285750" lvl="0" indent="-285750">
              <a:lnSpc>
                <a:spcPct val="150000"/>
              </a:lnSpc>
              <a:spcBef>
                <a:spcPct val="0"/>
              </a:spcBef>
              <a:spcAft>
                <a:spcPts val="1200"/>
              </a:spcAft>
            </a:pPr>
            <a:r>
              <a:rPr lang="zh-CN" altLang="en-US" sz="16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原因： </a:t>
            </a:r>
            <a:r>
              <a:rPr lang="zh-CN" altLang="en-US" sz="16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卡巴拉汀（利斯的明）是治疗</a:t>
            </a:r>
            <a:r>
              <a:rPr lang="en-US" altLang="zh-CN" sz="16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AD</a:t>
            </a:r>
            <a:r>
              <a:rPr lang="zh-CN" altLang="en-US" sz="16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最常见的一线临床用药。重酒石酸卡巴拉汀胶囊原研是</a:t>
            </a:r>
            <a:r>
              <a:rPr lang="zh-CN" altLang="en-US" sz="16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瑞士诺华制药</a:t>
            </a:r>
            <a:r>
              <a:rPr lang="zh-CN" altLang="en-US" sz="16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，已在国内上市。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卡巴拉汀口服常释</a:t>
            </a:r>
            <a:r>
              <a:rPr lang="zh-CN" altLang="en-US" sz="1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剂型已经录入医保目录，因而选择</a:t>
            </a:r>
            <a:r>
              <a:rPr lang="zh-CN" altLang="en-US" sz="1600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重酒石酸卡巴拉汀</a:t>
            </a:r>
            <a:r>
              <a:rPr lang="zh-CN" altLang="en-US" sz="1600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胶囊</a:t>
            </a:r>
            <a:r>
              <a:rPr lang="zh-CN" altLang="en-US" sz="1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作为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参照药品</a:t>
            </a:r>
            <a:r>
              <a:rPr lang="zh-CN" altLang="en-US" sz="1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zh-CN" altLang="en-US" sz="16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思源黑体 CN Regular"/>
            </a:endParaRPr>
          </a:p>
        </p:txBody>
      </p:sp>
      <p:sp>
        <p:nvSpPr>
          <p:cNvPr id="16" name="圆角矩形 15"/>
          <p:cNvSpPr/>
          <p:nvPr>
            <p:custDataLst>
              <p:tags r:id="rId8"/>
            </p:custDataLst>
          </p:nvPr>
        </p:nvSpPr>
        <p:spPr>
          <a:xfrm>
            <a:off x="7392806" y="1107577"/>
            <a:ext cx="2584450" cy="48895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其他情况说明</a:t>
            </a:r>
            <a:endParaRPr lang="zh-CN" altLang="en-US" sz="1600" b="1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7" name="文本框 16"/>
          <p:cNvSpPr txBox="1"/>
          <p:nvPr>
            <p:custDataLst>
              <p:tags r:id="rId9"/>
            </p:custDataLst>
          </p:nvPr>
        </p:nvSpPr>
        <p:spPr>
          <a:xfrm>
            <a:off x="7026910" y="1722755"/>
            <a:ext cx="3352800" cy="3501390"/>
          </a:xfrm>
          <a:prstGeom prst="rect">
            <a:avLst/>
          </a:prstGeom>
          <a:solidFill>
            <a:schemeClr val="accent2"/>
          </a:solidFill>
          <a:ln w="9525">
            <a:noFill/>
          </a:ln>
        </p:spPr>
        <p:txBody>
          <a:bodyPr wrap="square">
            <a:no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171450" lvl="0" indent="-171450">
              <a:lnSpc>
                <a:spcPct val="130000"/>
              </a:lnSpc>
              <a:spcBef>
                <a:spcPct val="0"/>
              </a:spcBef>
              <a:spcAft>
                <a:spcPts val="1200"/>
              </a:spcAft>
            </a:pPr>
            <a:r>
              <a:rPr lang="zh-CN" altLang="en-US" sz="1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利斯的明口服溶液可解决痴呆老人及吞咽固体制剂困难患者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的需求，与胶囊相比</a:t>
            </a:r>
            <a:r>
              <a:rPr lang="zh-CN" altLang="en-US" sz="1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，给药灵活、便利，依从性高，且两制剂可</a:t>
            </a:r>
            <a:r>
              <a:rPr lang="zh-CN" altLang="en-US" sz="1600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等量转换</a:t>
            </a:r>
            <a:r>
              <a:rPr lang="zh-CN" altLang="en-US" sz="1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使用。</a:t>
            </a:r>
            <a:r>
              <a:rPr lang="zh-CN" altLang="en-US" sz="1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口服溶液</a:t>
            </a:r>
            <a:r>
              <a:rPr lang="zh-CN" altLang="en-US" sz="1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可以解决胶囊未满足的临床需求</a:t>
            </a:r>
            <a:r>
              <a:rPr lang="zh-CN" altLang="en-US" sz="16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1600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171450" lvl="0" indent="-171450">
              <a:lnSpc>
                <a:spcPct val="130000"/>
              </a:lnSpc>
              <a:spcBef>
                <a:spcPct val="0"/>
              </a:spcBef>
              <a:spcAft>
                <a:spcPts val="1200"/>
              </a:spcAft>
            </a:pPr>
            <a:endParaRPr lang="en-US" altLang="zh-CN" sz="1600" dirty="0" smtClean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图片 1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662213" y="3798140"/>
            <a:ext cx="2397649" cy="3722076"/>
          </a:xfrm>
          <a:prstGeom prst="rect">
            <a:avLst/>
          </a:prstGeom>
        </p:spPr>
      </p:pic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4" name="任意多边形: 形状 8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52" name="文本框 51"/>
          <p:cNvSpPr txBox="1"/>
          <p:nvPr>
            <p:custDataLst>
              <p:tags r:id="rId5"/>
            </p:custDataLst>
          </p:nvPr>
        </p:nvSpPr>
        <p:spPr>
          <a:xfrm>
            <a:off x="674076" y="130139"/>
            <a:ext cx="3048000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zh-CN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02 </a:t>
            </a:r>
            <a:r>
              <a:rPr lang="zh-CN" altLang="en-US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安全性</a:t>
            </a:r>
            <a:endParaRPr lang="zh-CN" altLang="en-US" sz="2800" b="1" dirty="0" smtClean="0">
              <a:ln w="0">
                <a:noFill/>
              </a:ln>
              <a:solidFill>
                <a:schemeClr val="accent1">
                  <a:lumMod val="50000"/>
                </a:schemeClr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9" name="圆角矩形 13"/>
          <p:cNvSpPr/>
          <p:nvPr>
            <p:custDataLst>
              <p:tags r:id="rId6"/>
            </p:custDataLst>
          </p:nvPr>
        </p:nvSpPr>
        <p:spPr>
          <a:xfrm>
            <a:off x="900260" y="1741824"/>
            <a:ext cx="1641233" cy="1115686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药品说明书收载的安全性</a:t>
            </a:r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信息</a:t>
            </a:r>
            <a:r>
              <a:rPr lang="en-US" altLang="zh-CN" sz="1600" b="1" baseline="30000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endParaRPr lang="en-US" altLang="zh-CN" sz="1600" b="1" baseline="30000" dirty="0" smtClean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1" name="文本框 16"/>
          <p:cNvSpPr txBox="1"/>
          <p:nvPr>
            <p:custDataLst>
              <p:tags r:id="rId7"/>
            </p:custDataLst>
          </p:nvPr>
        </p:nvSpPr>
        <p:spPr>
          <a:xfrm>
            <a:off x="4186239" y="5165246"/>
            <a:ext cx="5042649" cy="410845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>
              <a:lnSpc>
                <a:spcPct val="130000"/>
              </a:lnSpc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口服溶液的安全性与胶囊剂的</a:t>
            </a:r>
            <a:r>
              <a:rPr lang="zh-CN" altLang="en-US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安全性一致。</a:t>
            </a:r>
            <a:endParaRPr lang="zh-CN" altLang="en-US" sz="16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2" name="圆角矩形 15"/>
          <p:cNvSpPr/>
          <p:nvPr>
            <p:custDataLst>
              <p:tags r:id="rId8"/>
            </p:custDataLst>
          </p:nvPr>
        </p:nvSpPr>
        <p:spPr>
          <a:xfrm>
            <a:off x="2541493" y="4873508"/>
            <a:ext cx="1644746" cy="1007328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与</a:t>
            </a:r>
            <a:r>
              <a:rPr lang="zh-CN" altLang="en-US" sz="1600" b="1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参</a:t>
            </a:r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照品的安全性</a:t>
            </a:r>
            <a:r>
              <a:rPr lang="zh-CN" altLang="en-US" sz="1600" b="1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优势与</a:t>
            </a:r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不足</a:t>
            </a:r>
            <a:r>
              <a:rPr lang="en-US" altLang="zh-CN" sz="1600" baseline="30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1</a:t>
            </a:r>
            <a:r>
              <a:rPr lang="zh-CN" altLang="en-US" sz="1600" baseline="30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，</a:t>
            </a:r>
            <a:r>
              <a:rPr lang="en-US" altLang="zh-CN" sz="1600" baseline="30000" dirty="0" smtClean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2</a:t>
            </a:r>
            <a:endParaRPr lang="en-US" altLang="zh-CN" sz="1600" b="1" baseline="30000" dirty="0" smtClean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  <a:sym typeface="+mn-ea"/>
            </a:endParaRPr>
          </a:p>
        </p:txBody>
      </p:sp>
      <p:sp>
        <p:nvSpPr>
          <p:cNvPr id="2" name="矩形 1"/>
          <p:cNvSpPr/>
          <p:nvPr>
            <p:custDataLst>
              <p:tags r:id="rId9"/>
            </p:custDataLst>
          </p:nvPr>
        </p:nvSpPr>
        <p:spPr>
          <a:xfrm>
            <a:off x="3363866" y="6099601"/>
            <a:ext cx="318548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>
              <a:buAutoNum type="arabicPeriod"/>
            </a:pPr>
            <a:r>
              <a:rPr lang="zh-CN" altLang="en-US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重</a:t>
            </a:r>
            <a:r>
              <a:rPr lang="zh-CN" altLang="en-US" sz="12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酒石酸利斯的明口服溶液</a:t>
            </a:r>
            <a:r>
              <a:rPr lang="zh-CN" altLang="en-US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说明书</a:t>
            </a:r>
            <a:endParaRPr lang="en-US" altLang="zh-CN" sz="12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28600" indent="-228600">
              <a:buAutoNum type="arabicPeriod"/>
            </a:pPr>
            <a:r>
              <a:rPr lang="zh-CN" altLang="en-US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重</a:t>
            </a:r>
            <a:r>
              <a:rPr lang="zh-CN" altLang="en-US" sz="12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酒石酸卡巴拉汀胶囊说明书（艾斯能）</a:t>
            </a:r>
            <a:endParaRPr lang="zh-CN" altLang="en-US" sz="12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>
            <p:custDataLst>
              <p:tags r:id="rId10"/>
            </p:custDataLst>
          </p:nvPr>
        </p:nvSpPr>
        <p:spPr>
          <a:xfrm>
            <a:off x="2541493" y="706789"/>
            <a:ext cx="8081683" cy="3046988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接受本品治疗的阿尔茨海默型痴呆症患者中，最常报道的药物不良反应为胃肠道反应，包括恶心（</a:t>
            </a:r>
            <a:r>
              <a:rPr lang="en-US" altLang="zh-CN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38%</a:t>
            </a:r>
            <a:r>
              <a:rPr lang="zh-CN" altLang="en-US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）和呕吐（</a:t>
            </a:r>
            <a:r>
              <a:rPr lang="en-US" altLang="zh-CN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23%</a:t>
            </a:r>
            <a:r>
              <a:rPr lang="zh-CN" altLang="en-US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），特别是在剂量递增期。</a:t>
            </a:r>
            <a:endParaRPr lang="en-US" altLang="zh-CN" sz="16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禁忌：已知</a:t>
            </a:r>
            <a:r>
              <a:rPr lang="zh-CN" altLang="en-US" sz="16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对重酒石酸卡巴拉汀，其它氨基甲酸衍生物或辅料过敏的患者禁用。本品禁止应用于严重肝脏损伤的患者。</a:t>
            </a:r>
            <a:endParaRPr lang="zh-CN" altLang="en-US" sz="16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>
              <a:lnSpc>
                <a:spcPct val="150000"/>
              </a:lnSpc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注意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事项：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altLang="en-US" sz="1600" dirty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与所有胆碱酯酶抑制剂相同，使用卡巴拉汀治疗阿尔茨海默病的患者可能会发生体重下降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。本品治疗期间应密切监测患者的体重。</a:t>
            </a:r>
            <a:endParaRPr lang="en-US" altLang="zh-CN" sz="16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 algn="just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altLang="zh-CN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altLang="en-US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与其它拟胆碱药一样，卡巴拉汀可能会导致或使患者锥体外系反应加剧。	</a:t>
            </a:r>
            <a:endParaRPr lang="zh-CN" altLang="en-US" sz="16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cxnSp>
        <p:nvCxnSpPr>
          <p:cNvPr id="13" name="直接连接符 12"/>
          <p:cNvCxnSpPr/>
          <p:nvPr>
            <p:custDataLst>
              <p:tags r:id="rId11"/>
            </p:custDataLst>
          </p:nvPr>
        </p:nvCxnSpPr>
        <p:spPr>
          <a:xfrm>
            <a:off x="513421" y="711196"/>
            <a:ext cx="336931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6" name="圆角矩形 13"/>
          <p:cNvSpPr/>
          <p:nvPr>
            <p:custDataLst>
              <p:tags r:id="rId12"/>
            </p:custDataLst>
          </p:nvPr>
        </p:nvSpPr>
        <p:spPr>
          <a:xfrm>
            <a:off x="594360" y="3753485"/>
            <a:ext cx="2061845" cy="1115695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药品不良反应监测情况和药品安全性研究结果</a:t>
            </a:r>
            <a:endParaRPr lang="en-US" altLang="zh-CN" sz="1600" b="1" baseline="30000" dirty="0" smtClean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7" name="文本框 16"/>
          <p:cNvSpPr txBox="1"/>
          <p:nvPr>
            <p:custDataLst>
              <p:tags r:id="rId13"/>
            </p:custDataLst>
          </p:nvPr>
        </p:nvSpPr>
        <p:spPr>
          <a:xfrm>
            <a:off x="2656205" y="3964940"/>
            <a:ext cx="7966075" cy="730885"/>
          </a:xfrm>
          <a:prstGeom prst="rect">
            <a:avLst/>
          </a:prstGeom>
          <a:noFill/>
          <a:ln w="9525"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>
              <a:lnSpc>
                <a:spcPct val="130000"/>
              </a:lnSpc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u"/>
            </a:pPr>
            <a:r>
              <a:rPr lang="zh-CN" altLang="en-US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通过查询国家药品监督管理局、</a:t>
            </a:r>
            <a:r>
              <a:rPr lang="zh-CN" altLang="en-US" sz="16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欧盟药品管理局、美国⻝品药品监督管理局等⽹站，各国药监均未发布关于利斯的明的安全性警⽰、⿊框警告，撤市等安</a:t>
            </a:r>
            <a:r>
              <a:rPr lang="zh-CN" altLang="en-US" sz="16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全性信息。</a:t>
            </a:r>
            <a:endParaRPr lang="zh-CN" altLang="en-US" sz="16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4"/>
    </p:custData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组合 7"/>
          <p:cNvGrpSpPr/>
          <p:nvPr userDrawn="1">
            <p:custDataLst>
              <p:tags r:id="rId1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9" name="任意多边形: 形状 8"/>
            <p:cNvSpPr/>
            <p:nvPr>
              <p:custDataLst>
                <p:tags r:id="rId2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3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52" name="文本框 51"/>
          <p:cNvSpPr txBox="1"/>
          <p:nvPr>
            <p:custDataLst>
              <p:tags r:id="rId4"/>
            </p:custDataLst>
          </p:nvPr>
        </p:nvSpPr>
        <p:spPr>
          <a:xfrm>
            <a:off x="674075" y="130139"/>
            <a:ext cx="3483587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zh-CN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03 </a:t>
            </a:r>
            <a:r>
              <a:rPr lang="zh-CN" altLang="en-US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有效性（</a:t>
            </a:r>
            <a:r>
              <a:rPr lang="en-US" altLang="zh-CN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1/2</a:t>
            </a:r>
            <a:r>
              <a:rPr lang="zh-CN" altLang="en-US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zh-CN" altLang="en-US" sz="2800" b="1" dirty="0" smtClean="0">
              <a:ln w="0">
                <a:noFill/>
              </a:ln>
              <a:solidFill>
                <a:schemeClr val="accent1">
                  <a:lumMod val="50000"/>
                </a:schemeClr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>
            <p:custDataLst>
              <p:tags r:id="rId5"/>
            </p:custDataLst>
          </p:nvPr>
        </p:nvSpPr>
        <p:spPr>
          <a:xfrm>
            <a:off x="852521" y="5583535"/>
            <a:ext cx="595066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1.</a:t>
            </a:r>
            <a:r>
              <a:rPr lang="zh-CN" altLang="en-US" sz="1200" dirty="0" smtClean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重酒石酸卡巴拉汀胶囊</a:t>
            </a:r>
            <a:r>
              <a:rPr lang="zh-CN" altLang="en-US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说明书（艾斯能）</a:t>
            </a:r>
            <a:r>
              <a:rPr lang="en-US" altLang="zh-CN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endParaRPr lang="en-US" altLang="zh-CN" sz="12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r>
              <a:rPr lang="en-US" altLang="zh-CN" sz="1200" dirty="0" smtClean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2.</a:t>
            </a:r>
            <a:r>
              <a:rPr lang="zh-CN" altLang="en-US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王荫华等</a:t>
            </a:r>
            <a:r>
              <a:rPr lang="en-US" altLang="zh-CN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.</a:t>
            </a:r>
            <a:r>
              <a:rPr lang="zh-CN" altLang="en-US" sz="1200" dirty="0" smtClean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卡巴拉汀治疗阿尔茨海默病患者的临床研究，中华神经科杂志，</a:t>
            </a:r>
            <a:r>
              <a:rPr lang="en-US" altLang="zh-CN" sz="1200" dirty="0" smtClean="0">
                <a:solidFill>
                  <a:schemeClr val="dk1"/>
                </a:solidFill>
                <a:effectLst/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2001(04).</a:t>
            </a:r>
            <a:endParaRPr lang="en-US" altLang="zh-CN" sz="1200" dirty="0" smtClean="0">
              <a:solidFill>
                <a:schemeClr val="dk1"/>
              </a:solidFill>
              <a:effectLst/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圆角矩形 13"/>
          <p:cNvSpPr/>
          <p:nvPr>
            <p:custDataLst>
              <p:tags r:id="rId6"/>
            </p:custDataLst>
          </p:nvPr>
        </p:nvSpPr>
        <p:spPr>
          <a:xfrm>
            <a:off x="4521427" y="711506"/>
            <a:ext cx="3149146" cy="48895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临床试验有效性研究</a:t>
            </a:r>
            <a:endParaRPr lang="zh-CN" altLang="en-US" sz="1600" b="1" dirty="0" smtClean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0" name="矩形 19"/>
          <p:cNvSpPr/>
          <p:nvPr>
            <p:custDataLst>
              <p:tags r:id="rId7"/>
            </p:custDataLst>
          </p:nvPr>
        </p:nvSpPr>
        <p:spPr>
          <a:xfrm>
            <a:off x="940412" y="1333171"/>
            <a:ext cx="10790147" cy="3861435"/>
          </a:xfrm>
          <a:prstGeom prst="rect">
            <a:avLst/>
          </a:prstGeom>
          <a:ln>
            <a:solidFill>
              <a:schemeClr val="accent1">
                <a:lumMod val="50000"/>
              </a:schemeClr>
            </a:solidFill>
          </a:ln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50000"/>
              </a:lnSpc>
              <a:buFont typeface="Wingdings" panose="05000000000000000000" pitchFamily="2" charset="2"/>
              <a:buChar char="u"/>
            </a:pPr>
            <a:endParaRPr lang="en-US" altLang="zh-CN" sz="14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lvl="0" indent="-285750" algn="just">
              <a:lnSpc>
                <a:spcPct val="200000"/>
              </a:lnSpc>
              <a:buFont typeface="Wingdings" panose="05000000000000000000" pitchFamily="2" charset="2"/>
              <a:buChar char="u"/>
            </a:pP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重酒石酸利斯的明⼝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服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溶液与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原研参⽐制剂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Novartis </a:t>
            </a:r>
            <a:r>
              <a:rPr lang="en-US" altLang="zh-CN" sz="1400" dirty="0" err="1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Europharm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Limited 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持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证，</a:t>
            </a:r>
            <a:r>
              <a:rPr lang="zh-CN" altLang="en-US" sz="1400" dirty="0" smtClean="0"/>
              <a:t>商品</a:t>
            </a:r>
            <a:r>
              <a:rPr lang="zh-CN" altLang="en-US" sz="1400" dirty="0"/>
              <a:t>名：</a:t>
            </a:r>
            <a:r>
              <a:rPr lang="en-US" altLang="zh-CN" sz="1400" dirty="0" smtClean="0"/>
              <a:t>Exelon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®</a:t>
            </a:r>
            <a:r>
              <a:rPr lang="zh-CN" altLang="en-US" sz="1400" dirty="0" smtClean="0"/>
              <a:t>，</a:t>
            </a:r>
            <a:r>
              <a:rPr lang="zh-CN" altLang="en-US" sz="1400" dirty="0"/>
              <a:t>规格 </a:t>
            </a:r>
            <a:r>
              <a:rPr lang="en-US" altLang="zh-CN" sz="1400" dirty="0" smtClean="0"/>
              <a:t>2mg/ml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）相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⽐，浓度、含量、规格、给药途径相同，并与进口原研药品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Novartis </a:t>
            </a:r>
            <a:r>
              <a:rPr lang="en-US" altLang="zh-CN" sz="1400" dirty="0" err="1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Europharm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 Limited 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持证的重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酒石酸卡巴拉汀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胶囊（商品名：艾斯能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®/Exelon®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）的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适应症、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⽤法⽤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量相同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，已豁免⼈体⽣物等效性研究及验证性临床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en-US" altLang="zh-CN" sz="14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lvl="0" indent="-285750" algn="just">
              <a:lnSpc>
                <a:spcPct val="200000"/>
              </a:lnSpc>
              <a:buFont typeface="Wingdings" panose="05000000000000000000" pitchFamily="2" charset="2"/>
              <a:buChar char="u"/>
            </a:pP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上市前临床研究</a:t>
            </a:r>
            <a:r>
              <a:rPr lang="en-US" altLang="zh-CN" sz="1400" b="1" baseline="300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：</a:t>
            </a:r>
            <a:endParaRPr lang="en-US" altLang="zh-CN" sz="14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lvl="0" indent="-285750" algn="just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在两项关键、为期26周、安慰剂对照的多中心研究结果以及Ⅲ期研究的荟萃分析结果显示，利斯的明可显著改善AD患者的认知主要得分、总体印象和日常活动能力以及疾病的严重性。低剂量和高剂量范围均显示对认知、总体印象和疾病严重性的获益。</a:t>
            </a:r>
            <a:endParaRPr sz="14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lvl="0" indent="-285750" algn="just">
              <a:lnSpc>
                <a:spcPct val="200000"/>
              </a:lnSpc>
              <a:buFont typeface="Wingdings" panose="05000000000000000000" pitchFamily="2" charset="2"/>
              <a:buChar char="u"/>
            </a:pP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一项在中国进行的多中心、随机、开放、对照试验研究显示</a:t>
            </a:r>
            <a:r>
              <a:rPr lang="en-US" sz="1400" b="1" baseline="300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</a:t>
            </a:r>
            <a:r>
              <a:rPr sz="1400" dirty="0" smtClean="0"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，卡巴拉汀组显著改善日常生活能力 (P&lt;0.01)；卡巴拉汀组在社会活动能力方面稍优于多奈哌齐组 (P=0.05)。</a:t>
            </a:r>
            <a:endParaRPr sz="1400" dirty="0" smtClean="0"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cxnSp>
        <p:nvCxnSpPr>
          <p:cNvPr id="11" name="直接连接符 10"/>
          <p:cNvCxnSpPr/>
          <p:nvPr>
            <p:custDataLst>
              <p:tags r:id="rId8"/>
            </p:custDataLst>
          </p:nvPr>
        </p:nvCxnSpPr>
        <p:spPr>
          <a:xfrm>
            <a:off x="513421" y="711196"/>
            <a:ext cx="336931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custDataLst>
      <p:tags r:id="rId9"/>
    </p:custData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图片 1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645121" y="3806687"/>
            <a:ext cx="2397649" cy="3722076"/>
          </a:xfrm>
          <a:prstGeom prst="rect">
            <a:avLst/>
          </a:prstGeom>
        </p:spPr>
      </p:pic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9" name="任意多边形: 形状 8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0" name="等腰三角形 9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52" name="文本框 51"/>
          <p:cNvSpPr txBox="1"/>
          <p:nvPr>
            <p:custDataLst>
              <p:tags r:id="rId5"/>
            </p:custDataLst>
          </p:nvPr>
        </p:nvSpPr>
        <p:spPr>
          <a:xfrm>
            <a:off x="674076" y="130139"/>
            <a:ext cx="3647330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zh-CN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03 </a:t>
            </a:r>
            <a:r>
              <a:rPr lang="zh-CN" altLang="en-US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有效性（</a:t>
            </a:r>
            <a:r>
              <a:rPr lang="en-US" altLang="zh-CN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2/2</a:t>
            </a:r>
            <a:r>
              <a:rPr lang="zh-CN" altLang="en-US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）</a:t>
            </a:r>
            <a:endParaRPr lang="zh-CN" altLang="en-US" sz="2800" b="1" dirty="0" smtClean="0">
              <a:ln w="0">
                <a:noFill/>
              </a:ln>
              <a:solidFill>
                <a:schemeClr val="accent1">
                  <a:lumMod val="50000"/>
                </a:schemeClr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2" name="矩形 1"/>
          <p:cNvSpPr/>
          <p:nvPr>
            <p:custDataLst>
              <p:tags r:id="rId6"/>
            </p:custDataLst>
          </p:nvPr>
        </p:nvSpPr>
        <p:spPr>
          <a:xfrm>
            <a:off x="2329583" y="6028293"/>
            <a:ext cx="4884420" cy="82994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28600" indent="-228600" algn="l">
              <a:buAutoNum type="arabicPeriod"/>
            </a:pPr>
            <a:r>
              <a:rPr lang="en-US" altLang="zh-CN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2018</a:t>
            </a:r>
            <a:r>
              <a:rPr lang="zh-CN" altLang="en-US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中国痴呆与认知障碍诊治指南（二）：阿尔茨海默病诊治指南</a:t>
            </a:r>
            <a:endParaRPr lang="en-US" altLang="zh-CN" sz="12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28600" indent="-228600" algn="l">
              <a:buAutoNum type="arabicPeriod"/>
            </a:pPr>
            <a:r>
              <a:rPr lang="zh-CN" altLang="en-US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国家卫生健康委办公厅印发的</a:t>
            </a:r>
            <a:r>
              <a:rPr lang="en-US" altLang="zh-CN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《</a:t>
            </a:r>
            <a:r>
              <a:rPr lang="zh-CN" altLang="en-US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精神障碍诊疗规范</a:t>
            </a:r>
            <a:r>
              <a:rPr lang="en-US" altLang="zh-CN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》</a:t>
            </a:r>
            <a:r>
              <a:rPr lang="zh-CN" altLang="en-US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（</a:t>
            </a:r>
            <a:r>
              <a:rPr lang="en-US" altLang="zh-CN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2020</a:t>
            </a:r>
            <a:r>
              <a:rPr lang="zh-CN" altLang="en-US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年版）</a:t>
            </a:r>
            <a:endParaRPr lang="zh-CN" altLang="en-US" sz="12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28600" indent="-228600" algn="l">
              <a:buAutoNum type="arabicPeriod"/>
            </a:pPr>
            <a:r>
              <a:rPr lang="zh-CN" altLang="en-US" sz="12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重酒石酸利斯的明口服溶液欧盟审评文件</a:t>
            </a:r>
            <a:endParaRPr lang="zh-CN" altLang="en-US" sz="12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28600" indent="-228600">
              <a:buAutoNum type="arabicPeriod"/>
            </a:pPr>
            <a:endParaRPr lang="zh-CN" altLang="en-US" sz="12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9" name="圆角矩形 13"/>
          <p:cNvSpPr/>
          <p:nvPr>
            <p:custDataLst>
              <p:tags r:id="rId7"/>
            </p:custDataLst>
          </p:nvPr>
        </p:nvSpPr>
        <p:spPr>
          <a:xfrm>
            <a:off x="4322041" y="3883580"/>
            <a:ext cx="3149146" cy="48895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技术审评</a:t>
            </a:r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报告</a:t>
            </a:r>
            <a:endParaRPr lang="zh-CN" altLang="en-US" sz="1600" b="1" dirty="0" smtClean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cxnSp>
        <p:nvCxnSpPr>
          <p:cNvPr id="11" name="直接连接符 10"/>
          <p:cNvCxnSpPr/>
          <p:nvPr>
            <p:custDataLst>
              <p:tags r:id="rId8"/>
            </p:custDataLst>
          </p:nvPr>
        </p:nvCxnSpPr>
        <p:spPr>
          <a:xfrm>
            <a:off x="513421" y="711196"/>
            <a:ext cx="336931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1197541" y="1307159"/>
          <a:ext cx="10060286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6470"/>
                <a:gridCol w="6403816"/>
              </a:tblGrid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600" dirty="0" smtClean="0"/>
                        <a:t>指南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600" dirty="0" smtClean="0"/>
                        <a:t>推荐</a:t>
                      </a:r>
                      <a:endParaRPr lang="zh-CN" altLang="en-US" sz="16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altLang="zh-CN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《</a:t>
                      </a: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2018中国痴呆与认知障碍诊治指南（二）：阿尔茨海默病诊治指南</a:t>
                      </a:r>
                      <a:r>
                        <a:rPr lang="en-US" altLang="zh-CN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》</a:t>
                      </a:r>
                      <a:r>
                        <a:rPr lang="en-US" altLang="zh-CN" sz="1600" b="1" baseline="300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1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120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胆碱酯酶抑制剂（</a:t>
                      </a:r>
                      <a:r>
                        <a:rPr lang="en-US" altLang="zh-CN" sz="160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ChEIs</a:t>
                      </a: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）是现今治疗轻中度</a:t>
                      </a:r>
                      <a:r>
                        <a:rPr lang="en-US" altLang="zh-CN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AD</a:t>
                      </a: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的一线药物，主要包括多奈哌齐、卡巴拉汀、加兰他敏和石杉碱甲。</a:t>
                      </a: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此类药物尽早使用效果更好。</a:t>
                      </a: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推荐明确诊断为</a:t>
                      </a:r>
                      <a:r>
                        <a:rPr lang="en-US" altLang="zh-CN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AD</a:t>
                      </a: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患者可以选用</a:t>
                      </a:r>
                      <a:r>
                        <a:rPr lang="en-US" altLang="zh-CN" sz="1600" dirty="0" err="1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ChEIs</a:t>
                      </a: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治疗。（</a:t>
                      </a:r>
                      <a:r>
                        <a:rPr lang="en-US" altLang="zh-CN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A</a:t>
                      </a: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级推荐）</a:t>
                      </a:r>
                      <a:endParaRPr lang="en-US" altLang="zh-CN" sz="1600" dirty="0" smtClean="0">
                        <a:solidFill>
                          <a:schemeClr val="dk1"/>
                        </a:solidFill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微软雅黑" panose="020B0503020204020204" pitchFamily="34" charset="-122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国家卫生健康委办公厅印发的</a:t>
                      </a:r>
                      <a:r>
                        <a:rPr lang="en-US" altLang="zh-CN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《</a:t>
                      </a: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精神障碍诊疗规范</a:t>
                      </a:r>
                      <a:r>
                        <a:rPr lang="en-US" altLang="zh-CN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》</a:t>
                      </a: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（</a:t>
                      </a:r>
                      <a:r>
                        <a:rPr lang="en-US" altLang="zh-CN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2020</a:t>
                      </a: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年版）</a:t>
                      </a:r>
                      <a:r>
                        <a:rPr lang="en-US" altLang="zh-CN" sz="1600" b="1" baseline="300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2</a:t>
                      </a:r>
                      <a:endParaRPr lang="zh-CN" alt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阿尔茨海默病改善认知药物包括：</a:t>
                      </a:r>
                      <a:r>
                        <a:rPr lang="en-US" altLang="zh-CN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1.</a:t>
                      </a:r>
                      <a:r>
                        <a:rPr lang="zh-CN" altLang="en-US" sz="1600" dirty="0" smtClean="0">
                          <a:solidFill>
                            <a:schemeClr val="dk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胆碱酯酶抑制剂（多奈哌齐、卡巴拉汀）</a:t>
                      </a: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；</a:t>
                      </a:r>
                      <a:r>
                        <a:rPr lang="en-US" altLang="zh-CN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2.</a:t>
                      </a: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一种胆碱酯酶抑制剂和美金刚联合</a:t>
                      </a: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</a:rPr>
                        <a:t>。</a:t>
                      </a:r>
                      <a:r>
                        <a:rPr lang="zh-CN" altLang="en-US" sz="1600" dirty="0" smtClean="0">
                          <a:solidFill>
                            <a:schemeClr val="tx1"/>
                          </a:solidFill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微软雅黑" panose="020B0503020204020204" pitchFamily="34" charset="-122"/>
                          <a:sym typeface="+mn-ea"/>
                        </a:rPr>
                        <a:t> </a:t>
                      </a:r>
                      <a:endParaRPr lang="zh-CN" altLang="en-US" sz="16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圆角矩形 13"/>
          <p:cNvSpPr/>
          <p:nvPr>
            <p:custDataLst>
              <p:tags r:id="rId9"/>
            </p:custDataLst>
          </p:nvPr>
        </p:nvSpPr>
        <p:spPr>
          <a:xfrm>
            <a:off x="4321406" y="818435"/>
            <a:ext cx="3149146" cy="488950"/>
          </a:xfrm>
          <a:prstGeom prst="roundRect">
            <a:avLst>
              <a:gd name="adj" fmla="val 50000"/>
            </a:avLst>
          </a:prstGeom>
          <a:solidFill>
            <a:schemeClr val="accent1">
              <a:lumMod val="50000"/>
            </a:schemeClr>
          </a:solidFill>
          <a:ln w="9525">
            <a:noFill/>
          </a:ln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  <a:sym typeface="Calibri" panose="020F0502020204030204" pitchFamily="34" charset="0"/>
              </a:defRPr>
            </a:lvl5pPr>
          </a:lstStyle>
          <a:p>
            <a:pPr marL="0" indent="0" algn="ctr" eaLnBrk="1" hangingPunct="1">
              <a:spcBef>
                <a:spcPct val="0"/>
              </a:spcBef>
              <a:buNone/>
            </a:pPr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国内外</a:t>
            </a:r>
            <a:r>
              <a:rPr lang="zh-CN" altLang="en-US" sz="1600" b="1" dirty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权威指南一线推荐</a:t>
            </a:r>
            <a:endParaRPr lang="zh-CN" altLang="en-US" sz="1600" b="1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 algn="ctr" eaLnBrk="1" hangingPunct="1">
              <a:spcBef>
                <a:spcPct val="0"/>
              </a:spcBef>
              <a:buNone/>
            </a:pPr>
            <a:endParaRPr lang="zh-CN" altLang="en-US" sz="1600" b="1" dirty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198245" y="4372610"/>
            <a:ext cx="10132060" cy="1422400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noAutofit/>
          </a:bodyPr>
          <a:p>
            <a:pPr marL="285750" lvl="0" indent="-285750" algn="just">
              <a:lnSpc>
                <a:spcPct val="200000"/>
              </a:lnSpc>
              <a:buFont typeface="Wingdings" panose="05000000000000000000" pitchFamily="2" charset="2"/>
              <a:buChar char="u"/>
            </a:pP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重酒石酸利斯的明⼝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服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溶液与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原研参⽐制剂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（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Novartis </a:t>
            </a:r>
            <a:r>
              <a:rPr lang="en-US" altLang="zh-CN" sz="1400" dirty="0" err="1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Europharm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Limited 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持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证，</a:t>
            </a:r>
            <a:r>
              <a:rPr lang="zh-CN" altLang="en-US" sz="1400" dirty="0" smtClean="0">
                <a:sym typeface="+mn-ea"/>
              </a:rPr>
              <a:t>商品</a:t>
            </a:r>
            <a:r>
              <a:rPr lang="zh-CN" altLang="en-US" sz="1400" dirty="0">
                <a:sym typeface="+mn-ea"/>
              </a:rPr>
              <a:t>名：</a:t>
            </a:r>
            <a:r>
              <a:rPr lang="en-US" altLang="zh-CN" sz="1400" dirty="0" smtClean="0">
                <a:sym typeface="+mn-ea"/>
              </a:rPr>
              <a:t>Exelon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®</a:t>
            </a:r>
            <a:r>
              <a:rPr lang="zh-CN" altLang="en-US" sz="1400" dirty="0" smtClean="0">
                <a:sym typeface="+mn-ea"/>
              </a:rPr>
              <a:t>，</a:t>
            </a:r>
            <a:r>
              <a:rPr lang="zh-CN" altLang="en-US" sz="1400" dirty="0">
                <a:sym typeface="+mn-ea"/>
              </a:rPr>
              <a:t>规格 </a:t>
            </a:r>
            <a:r>
              <a:rPr lang="en-US" altLang="zh-CN" sz="1400" dirty="0" smtClean="0">
                <a:sym typeface="+mn-ea"/>
              </a:rPr>
              <a:t>2mg/ml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）相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⽐，浓度、含量、规格、给药途径相同，并与进口原研药品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Novartis </a:t>
            </a:r>
            <a:r>
              <a:rPr lang="en-US" altLang="zh-CN" sz="1400" dirty="0" err="1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Europharm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 Limited 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持证的重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酒石酸卡巴拉汀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胶囊（商品名：艾斯能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®/Exelon®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）的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适应症、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⽤法⽤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量相同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，已豁免⼈体⽣物等效性研究及验证性临床</a:t>
            </a:r>
            <a:r>
              <a:rPr lang="en-US" altLang="zh-CN" sz="1400" b="1" baseline="300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3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。</a:t>
            </a:r>
            <a:endParaRPr lang="zh-CN" altLang="en-US" sz="14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  <a:sym typeface="+mn-ea"/>
            </a:endParaRPr>
          </a:p>
        </p:txBody>
      </p:sp>
    </p:spTree>
    <p:custDataLst>
      <p:tags r:id="rId10"/>
    </p:custData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图片 1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 rot="5400000">
            <a:off x="645121" y="3806687"/>
            <a:ext cx="2397649" cy="3722076"/>
          </a:xfrm>
          <a:prstGeom prst="rect">
            <a:avLst/>
          </a:prstGeom>
        </p:spPr>
      </p:pic>
      <p:grpSp>
        <p:nvGrpSpPr>
          <p:cNvPr id="8" name="组合 7"/>
          <p:cNvGrpSpPr/>
          <p:nvPr userDrawn="1">
            <p:custDataLst>
              <p:tags r:id="rId2"/>
            </p:custDataLst>
          </p:nvPr>
        </p:nvGrpSpPr>
        <p:grpSpPr>
          <a:xfrm>
            <a:off x="4001597" y="6045200"/>
            <a:ext cx="8190403" cy="812800"/>
            <a:chOff x="4001597" y="5613400"/>
            <a:chExt cx="8190403" cy="1244600"/>
          </a:xfrm>
        </p:grpSpPr>
        <p:sp>
          <p:nvSpPr>
            <p:cNvPr id="2" name="任意多边形: 形状 8"/>
            <p:cNvSpPr/>
            <p:nvPr>
              <p:custDataLst>
                <p:tags r:id="rId3"/>
              </p:custDataLst>
            </p:nvPr>
          </p:nvSpPr>
          <p:spPr>
            <a:xfrm>
              <a:off x="4001597" y="5613400"/>
              <a:ext cx="8190402" cy="1244600"/>
            </a:xfrm>
            <a:custGeom>
              <a:avLst/>
              <a:gdLst>
                <a:gd name="connsiteX0" fmla="*/ 8190402 w 8190402"/>
                <a:gd name="connsiteY0" fmla="*/ 0 h 1244600"/>
                <a:gd name="connsiteX1" fmla="*/ 8190402 w 8190402"/>
                <a:gd name="connsiteY1" fmla="*/ 1155849 h 1244600"/>
                <a:gd name="connsiteX2" fmla="*/ 4203232 w 8190402"/>
                <a:gd name="connsiteY2" fmla="*/ 1244600 h 1244600"/>
                <a:gd name="connsiteX3" fmla="*/ 0 w 8190402"/>
                <a:gd name="connsiteY3" fmla="*/ 1244600 h 1244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190402" h="1244600">
                  <a:moveTo>
                    <a:pt x="8190402" y="0"/>
                  </a:moveTo>
                  <a:lnTo>
                    <a:pt x="8190402" y="1155849"/>
                  </a:lnTo>
                  <a:lnTo>
                    <a:pt x="4203232" y="1244600"/>
                  </a:lnTo>
                  <a:lnTo>
                    <a:pt x="0" y="1244600"/>
                  </a:lnTo>
                  <a:close/>
                </a:path>
              </a:pathLst>
            </a:custGeom>
            <a:solidFill>
              <a:schemeClr val="accent1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3" name="等腰三角形 2"/>
            <p:cNvSpPr/>
            <p:nvPr>
              <p:custDataLst>
                <p:tags r:id="rId4"/>
              </p:custDataLst>
            </p:nvPr>
          </p:nvSpPr>
          <p:spPr>
            <a:xfrm>
              <a:off x="5816600" y="5949254"/>
              <a:ext cx="6375400" cy="908746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sp>
        <p:nvSpPr>
          <p:cNvPr id="52" name="文本框 51"/>
          <p:cNvSpPr txBox="1"/>
          <p:nvPr>
            <p:custDataLst>
              <p:tags r:id="rId5"/>
            </p:custDataLst>
          </p:nvPr>
        </p:nvSpPr>
        <p:spPr>
          <a:xfrm>
            <a:off x="674076" y="130139"/>
            <a:ext cx="3048000" cy="565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0000"/>
              </a:lnSpc>
              <a:spcAft>
                <a:spcPts val="600"/>
              </a:spcAft>
            </a:pPr>
            <a:r>
              <a:rPr lang="en-US" altLang="zh-CN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04 </a:t>
            </a:r>
            <a:r>
              <a:rPr lang="zh-CN" altLang="en-US" sz="2800" b="1" dirty="0" smtClean="0">
                <a:ln w="0">
                  <a:noFill/>
                </a:ln>
                <a:solidFill>
                  <a:schemeClr val="accent1">
                    <a:lumMod val="50000"/>
                  </a:schemeClr>
                </a:solidFill>
                <a:effectLst>
                  <a:glow rad="101600">
                    <a:prstClr val="white"/>
                  </a:glow>
                </a:effectLst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创新性</a:t>
            </a:r>
            <a:endParaRPr lang="zh-CN" altLang="en-US" sz="2800" b="1" dirty="0" smtClean="0">
              <a:ln w="0">
                <a:noFill/>
              </a:ln>
              <a:solidFill>
                <a:schemeClr val="accent1">
                  <a:lumMod val="50000"/>
                </a:schemeClr>
              </a:solidFill>
              <a:effectLst>
                <a:glow rad="101600">
                  <a:prstClr val="white"/>
                </a:glow>
              </a:effectLst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0" name="矩形 9"/>
          <p:cNvSpPr/>
          <p:nvPr>
            <p:custDataLst>
              <p:tags r:id="rId6"/>
            </p:custDataLst>
          </p:nvPr>
        </p:nvSpPr>
        <p:spPr>
          <a:xfrm>
            <a:off x="1053467" y="1430257"/>
            <a:ext cx="1188152" cy="104672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</a:t>
            </a:r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程度</a:t>
            </a:r>
            <a:endParaRPr lang="zh-CN" altLang="en-US" sz="1600" b="1" dirty="0" smtClean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1" name="矩形 10"/>
          <p:cNvSpPr/>
          <p:nvPr>
            <p:custDataLst>
              <p:tags r:id="rId7"/>
            </p:custDataLst>
          </p:nvPr>
        </p:nvSpPr>
        <p:spPr>
          <a:xfrm>
            <a:off x="2241550" y="981075"/>
            <a:ext cx="8388350" cy="192532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>
              <a:lnSpc>
                <a:spcPct val="120000"/>
              </a:lnSpc>
            </a:pPr>
            <a:r>
              <a:rPr lang="zh-CN" altLang="en-US" sz="1400" b="1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国内首仿</a:t>
            </a:r>
            <a:r>
              <a:rPr lang="en-US" altLang="zh-CN" sz="1400" b="1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</a:t>
            </a:r>
            <a:r>
              <a:rPr lang="zh-CN" altLang="en-US" sz="1400" b="1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首家过评</a:t>
            </a:r>
            <a:r>
              <a:rPr lang="en-US" altLang="zh-CN" sz="1400" b="1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+</a:t>
            </a:r>
            <a:r>
              <a:rPr lang="zh-CN" altLang="en-US" sz="1400" b="1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口服液体制剂（注册分类：化学药品</a:t>
            </a:r>
            <a:r>
              <a:rPr lang="en-US" altLang="zh-CN" sz="1400" b="1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3</a:t>
            </a:r>
            <a:r>
              <a:rPr lang="zh-CN" altLang="en-US" sz="1400" b="1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类）</a:t>
            </a:r>
            <a:endParaRPr lang="en-US" altLang="zh-CN" sz="1400" b="1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>
              <a:lnSpc>
                <a:spcPct val="120000"/>
              </a:lnSpc>
            </a:pPr>
            <a:endParaRPr lang="zh-CN" altLang="en-US" sz="14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利斯的明是一种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sym typeface="+mn-ea"/>
              </a:rPr>
              <a:t>乙酰胆碱酯酶和丁酰胆碱酯酶的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双重抑制剂，</a:t>
            </a:r>
            <a:r>
              <a:rPr lang="zh-CN" altLang="en-US" sz="1400" dirty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可通过减少淀粉样蛋白斑块的神经毒性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，为</a:t>
            </a:r>
            <a:r>
              <a:rPr lang="en-US" altLang="zh-CN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AD 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患者带来额外的神经保护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作用</a:t>
            </a:r>
            <a:r>
              <a:rPr lang="en-US" altLang="zh-CN" sz="1400" b="1" baseline="300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1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</a:rPr>
              <a:t>。</a:t>
            </a:r>
            <a:endParaRPr lang="zh-CN" altLang="en-US" sz="14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  <a:p>
            <a:pPr marL="285750" indent="-285750">
              <a:lnSpc>
                <a:spcPct val="140000"/>
              </a:lnSpc>
              <a:buFont typeface="Wingdings" panose="05000000000000000000" pitchFamily="2" charset="2"/>
              <a:buChar char="Ø"/>
            </a:pP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本品是</a:t>
            </a:r>
            <a:r>
              <a:rPr lang="zh-CN" altLang="en-US" sz="1400" b="1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国内首仿、首家过评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的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利斯的明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口服液体制剂。重酒石酸利斯的明口服溶液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与胶囊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生物等效，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可以解决胶囊未满足的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微软雅黑" panose="020B0503020204020204" pitchFamily="34" charset="-122"/>
                <a:sym typeface="+mn-ea"/>
              </a:rPr>
              <a:t>临床需求。</a:t>
            </a:r>
            <a:endParaRPr lang="en-US" altLang="zh-CN" sz="1400" dirty="0" smtClean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微软雅黑" panose="020B0503020204020204" pitchFamily="34" charset="-122"/>
            </a:endParaRPr>
          </a:p>
        </p:txBody>
      </p:sp>
      <p:sp>
        <p:nvSpPr>
          <p:cNvPr id="12" name="矩形 11"/>
          <p:cNvSpPr/>
          <p:nvPr>
            <p:custDataLst>
              <p:tags r:id="rId8"/>
            </p:custDataLst>
          </p:nvPr>
        </p:nvSpPr>
        <p:spPr>
          <a:xfrm>
            <a:off x="1053467" y="3970242"/>
            <a:ext cx="1188152" cy="827890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anchor="ctr" anchorCtr="0">
            <a:noAutofit/>
          </a:bodyPr>
          <a:lstStyle/>
          <a:p>
            <a:pPr algn="ctr"/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应用</a:t>
            </a:r>
            <a:r>
              <a:rPr lang="zh-CN" altLang="en-US" sz="1600" b="1" dirty="0" smtClean="0">
                <a:solidFill>
                  <a:schemeClr val="lt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创新</a:t>
            </a:r>
            <a:endParaRPr lang="zh-CN" altLang="en-US" sz="1600" b="1" dirty="0" smtClean="0">
              <a:solidFill>
                <a:schemeClr val="lt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14" name="矩形 13"/>
          <p:cNvSpPr/>
          <p:nvPr>
            <p:custDataLst>
              <p:tags r:id="rId9"/>
            </p:custDataLst>
          </p:nvPr>
        </p:nvSpPr>
        <p:spPr>
          <a:xfrm>
            <a:off x="2241550" y="3801110"/>
            <a:ext cx="8388350" cy="134048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anchor="ctr" anchorCtr="0">
            <a:noAutofit/>
          </a:bodyPr>
          <a:lstStyle/>
          <a:p>
            <a:pPr marL="285750" marR="0" indent="-285750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charset="0"/>
              <a:buChar char="Ø"/>
            </a:pP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重酒石酸利斯的明口服溶液可以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灵活调整剂量，便于吞咽，尤其适用于</a:t>
            </a:r>
            <a:r>
              <a:rPr lang="zh-CN" altLang="en-US" sz="1400" dirty="0" smtClean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老年和</a:t>
            </a:r>
            <a:r>
              <a:rPr lang="zh-CN" altLang="en-US" sz="1400" dirty="0">
                <a:solidFill>
                  <a:schemeClr val="dk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吞咽困难的患者，能显著提高用药依从性，其临床获益大于风险。</a:t>
            </a:r>
            <a:endParaRPr lang="zh-CN" altLang="en-US" sz="1400" dirty="0">
              <a:solidFill>
                <a:schemeClr val="dk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+mn-ea"/>
            </a:endParaRPr>
          </a:p>
          <a:p>
            <a:pPr marL="285750" marR="0" indent="-285750">
              <a:lnSpc>
                <a:spcPct val="14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charset="0"/>
              <a:buChar char="Ø"/>
            </a:pPr>
            <a:r>
              <a:rPr lang="zh-CN" altLang="en-US" sz="1400" dirty="0" smtClean="0">
                <a:solidFill>
                  <a:schemeClr val="tx1"/>
                </a:solidFill>
                <a:latin typeface="微软雅黑" panose="020B0503020204020204" pitchFamily="34" charset="-122"/>
                <a:ea typeface="微软雅黑" panose="020B0503020204020204" pitchFamily="34" charset="-122"/>
                <a:cs typeface="宋体" panose="02010600030101010101" pitchFamily="2" charset="-122"/>
                <a:sym typeface="+mn-ea"/>
              </a:rPr>
              <a:t>同时，我公司该品的日均费用低于国内已上市的6家胶囊厂家的最低日均费用，降低了患者的使用成本。</a:t>
            </a:r>
            <a:endParaRPr lang="zh-CN" altLang="en-US" sz="1400" dirty="0" smtClean="0">
              <a:solidFill>
                <a:schemeClr val="tx1"/>
              </a:solidFill>
              <a:latin typeface="微软雅黑" panose="020B0503020204020204" pitchFamily="34" charset="-122"/>
              <a:ea typeface="微软雅黑" panose="020B0503020204020204" pitchFamily="34" charset="-122"/>
              <a:cs typeface="宋体" panose="02010600030101010101" pitchFamily="2" charset="-122"/>
              <a:sym typeface="+mn-ea"/>
            </a:endParaRPr>
          </a:p>
        </p:txBody>
      </p:sp>
      <p:cxnSp>
        <p:nvCxnSpPr>
          <p:cNvPr id="13" name="直接连接符 12"/>
          <p:cNvCxnSpPr/>
          <p:nvPr>
            <p:custDataLst>
              <p:tags r:id="rId10"/>
            </p:custDataLst>
          </p:nvPr>
        </p:nvCxnSpPr>
        <p:spPr>
          <a:xfrm>
            <a:off x="513421" y="711196"/>
            <a:ext cx="3369310" cy="0"/>
          </a:xfrm>
          <a:prstGeom prst="lin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16" name="矩形 15"/>
          <p:cNvSpPr/>
          <p:nvPr>
            <p:custDataLst>
              <p:tags r:id="rId11"/>
            </p:custDataLst>
          </p:nvPr>
        </p:nvSpPr>
        <p:spPr>
          <a:xfrm>
            <a:off x="557212" y="6264533"/>
            <a:ext cx="6936514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1.</a:t>
            </a:r>
            <a:r>
              <a:rPr lang="zh-CN" altLang="en-US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杨渊韩等，胆碱酯酶抑制剂在阿尔茨海默病患者的合适剂量，阿尔茨海默病及相关病</a:t>
            </a:r>
            <a:r>
              <a:rPr lang="en-US" altLang="zh-CN" sz="12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. 2018,1(03). </a:t>
            </a:r>
            <a:endParaRPr lang="en-US" altLang="zh-CN" sz="12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custDataLst>
      <p:tags r:id="rId12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0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101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4*i*1"/>
  <p:tag name="KSO_WM_UNIT_BK_DARK_LIGHT" val="1"/>
  <p:tag name="KSO_WM_UNIT_LAYERLEVEL" val="1"/>
  <p:tag name="KSO_WM_TAG_VERSION" val="1.0"/>
  <p:tag name="KSO_WM_BEAUTIFY_FLAG" val="#wm#"/>
</p:tagLst>
</file>

<file path=ppt/tags/tag102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3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4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5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6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7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8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09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10.xml><?xml version="1.0" encoding="utf-8"?>
<p:tagLst xmlns:p="http://schemas.openxmlformats.org/presentationml/2006/main">
  <p:tag name="KSO_WM_SLIDE_BACKGROUND_TYPE" val="leftRight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4**"/>
  <p:tag name="KSO_WM_UNIT_LAYERLEVEL" val="1"/>
  <p:tag name="KSO_WM_TAG_VERSION" val="1.0"/>
  <p:tag name="KSO_WM_BEAUTIFY_FLAG" val="#wm#"/>
</p:tagLst>
</file>

<file path=ppt/tags/tag111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5*i*1"/>
  <p:tag name="KSO_WM_UNIT_BK_DARK_LIGHT" val="1"/>
  <p:tag name="KSO_WM_UNIT_LAYERLEVEL" val="1"/>
  <p:tag name="KSO_WM_TAG_VERSION" val="1.0"/>
  <p:tag name="KSO_WM_BEAUTIFY_FLAG" val="#wm#"/>
</p:tagLst>
</file>

<file path=ppt/tags/tag112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3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4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5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6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7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8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19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20.xml><?xml version="1.0" encoding="utf-8"?>
<p:tagLst xmlns:p="http://schemas.openxmlformats.org/presentationml/2006/main">
  <p:tag name="KSO_WM_SLIDE_BACKGROUND_TYPE" val="topBottom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5**"/>
  <p:tag name="KSO_WM_UNIT_LAYERLEVEL" val="1"/>
  <p:tag name="KSO_WM_TAG_VERSION" val="1.0"/>
  <p:tag name="KSO_WM_BEAUTIFY_FLAG" val="#wm#"/>
</p:tagLst>
</file>

<file path=ppt/tags/tag121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6*i*1"/>
  <p:tag name="KSO_WM_UNIT_LAYERLEVEL" val="1"/>
  <p:tag name="KSO_WM_TAG_VERSION" val="1.0"/>
  <p:tag name="KSO_WM_BEAUTIFY_FLAG" val="#wm#"/>
</p:tagLst>
</file>

<file path=ppt/tags/tag122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6*i*2"/>
  <p:tag name="KSO_WM_UNIT_LAYERLEVEL" val="1"/>
  <p:tag name="KSO_WM_TAG_VERSION" val="1.0"/>
  <p:tag name="KSO_WM_BEAUTIFY_FLAG" val="#wm#"/>
</p:tagLst>
</file>

<file path=ppt/tags/tag123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6*i*3"/>
  <p:tag name="KSO_WM_UNIT_LAYERLEVEL" val="1"/>
  <p:tag name="KSO_WM_TAG_VERSION" val="1.0"/>
  <p:tag name="KSO_WM_BEAUTIFY_FLAG" val="#wm#"/>
</p:tagLst>
</file>

<file path=ppt/tags/tag124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6*i*1"/>
  <p:tag name="KSO_WM_UNIT_BK_DARK_LIGHT" val="1"/>
  <p:tag name="KSO_WM_UNIT_LAYERLEVEL" val="1"/>
  <p:tag name="KSO_WM_TAG_VERSION" val="1.0"/>
  <p:tag name="KSO_WM_BEAUTIFY_FLAG" val="#wm#"/>
</p:tagLst>
</file>

<file path=ppt/tags/tag125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6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7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8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29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30.xml><?xml version="1.0" encoding="utf-8"?>
<p:tagLst xmlns:p="http://schemas.openxmlformats.org/presentationml/2006/main">
  <p:tag name="KSO_WM_SLIDE_BACKGROUND_TYPE" val="bottomTop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6**"/>
  <p:tag name="KSO_WM_UNIT_LAYERLEVEL" val="1"/>
  <p:tag name="KSO_WM_TAG_VERSION" val="1.0"/>
  <p:tag name="KSO_WM_BEAUTIFY_FLAG" val="#wm#"/>
</p:tagLst>
</file>

<file path=ppt/tags/tag13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1"/>
  <p:tag name="KSO_WM_UNIT_ID" val="_17*i*1"/>
  <p:tag name="KSO_WM_UNIT_LAYERLEVEL" val="1"/>
  <p:tag name="KSO_WM_TAG_VERSION" val="1.0"/>
  <p:tag name="KSO_WM_BEAUTIFY_FLAG" val="#wm#"/>
</p:tagLst>
</file>

<file path=ppt/tags/tag13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2"/>
  <p:tag name="KSO_WM_UNIT_ID" val="_17*i*2"/>
  <p:tag name="KSO_WM_UNIT_LAYERLEVEL" val="1"/>
  <p:tag name="KSO_WM_TAG_VERSION" val="1.0"/>
  <p:tag name="KSO_WM_BEAUTIFY_FLAG" val="#wm#"/>
</p:tagLst>
</file>

<file path=ppt/tags/tag133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7*i*3"/>
  <p:tag name="KSO_WM_UNIT_LAYERLEVEL" val="1"/>
  <p:tag name="KSO_WM_TAG_VERSION" val="1.0"/>
  <p:tag name="KSO_WM_BEAUTIFY_FLAG" val="#wm#"/>
</p:tagLst>
</file>

<file path=ppt/tags/tag134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7*i*1"/>
  <p:tag name="KSO_WM_UNIT_BK_DARK_LIGHT" val="1"/>
  <p:tag name="KSO_WM_UNIT_LAYERLEVEL" val="1"/>
  <p:tag name="KSO_WM_TAG_VERSION" val="1.0"/>
  <p:tag name="KSO_WM_BEAUTIFY_FLAG" val="#wm#"/>
</p:tagLst>
</file>

<file path=ppt/tags/tag135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6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7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8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39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40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1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2.xml><?xml version="1.0" encoding="utf-8"?>
<p:tagLst xmlns:p="http://schemas.openxmlformats.org/presentationml/2006/main">
  <p:tag name="KSO_WM_SLIDE_BACKGROUND_TYPE" val="navigation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7**"/>
  <p:tag name="KSO_WM_UNIT_LAYERLEVEL" val="1"/>
  <p:tag name="KSO_WM_TAG_VERSION" val="1.0"/>
  <p:tag name="KSO_WM_BEAUTIFY_FLAG" val="#wm#"/>
</p:tagLst>
</file>

<file path=ppt/tags/tag143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8*i*1"/>
  <p:tag name="KSO_WM_UNIT_BK_DARK_LIGHT" val="2"/>
  <p:tag name="KSO_WM_UNIT_LAYERLEVEL" val="1"/>
  <p:tag name="KSO_WM_TAG_VERSION" val="1.0"/>
  <p:tag name="KSO_WM_BEAUTIFY_FLAG" val="#wm#"/>
</p:tagLst>
</file>

<file path=ppt/tags/tag1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2"/>
  <p:tag name="KSO_WM_UNIT_LAYERLEVEL" val="1"/>
  <p:tag name="KSO_WM_TAG_VERSION" val="1.0"/>
  <p:tag name="KSO_WM_BEAUTIFY_FLAG" val="#wm#"/>
  <p:tag name="KSO_WM_SLIDE_BACKGROUND_TYPE" val="belt"/>
  <p:tag name="KSO_WM_SLIDE_BK_DARK_LIGHT" val="1"/>
  <p:tag name="KSO_WM_UNIT_TYPE" val="i"/>
  <p:tag name="KSO_WM_UNIT_INDEX" val="2"/>
</p:tagLst>
</file>

<file path=ppt/tags/tag145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3"/>
  <p:tag name="KSO_WM_UNIT_ID" val="_18*i*3"/>
  <p:tag name="KSO_WM_UNIT_LAYERLEVEL" val="1"/>
  <p:tag name="KSO_WM_TAG_VERSION" val="1.0"/>
  <p:tag name="KSO_WM_BEAUTIFY_FLAG" val="#wm#"/>
</p:tagLst>
</file>

<file path=ppt/tags/tag146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4"/>
  <p:tag name="KSO_WM_UNIT_ID" val="_18*i*4"/>
  <p:tag name="KSO_WM_UNIT_LAYERLEVEL" val="1"/>
  <p:tag name="KSO_WM_TAG_VERSION" val="1.0"/>
  <p:tag name="KSO_WM_BEAUTIFY_FLAG" val="#wm#"/>
</p:tagLst>
</file>

<file path=ppt/tags/tag1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8*i*1"/>
  <p:tag name="KSO_WM_UNIT_LAYERLEVEL" val="1"/>
  <p:tag name="KSO_WM_TAG_VERSION" val="1.0"/>
  <p:tag name="KSO_WM_BEAUTIFY_FLAG" val="#wm#"/>
  <p:tag name="KSO_WM_SLIDE_BACKGROUND_TYPE" val="belt"/>
  <p:tag name="KSO_WM_SLIDE_BK_DARK_LIGHT" val="1"/>
  <p:tag name="KSO_WM_UNIT_TYPE" val="i"/>
  <p:tag name="KSO_WM_UNIT_INDEX" val="1"/>
</p:tagLst>
</file>

<file path=ppt/tags/tag148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18*i*6"/>
  <p:tag name="KSO_WM_UNIT_LAYERLEVEL" val="1"/>
  <p:tag name="KSO_WM_TAG_VERSION" val="1.0"/>
  <p:tag name="KSO_WM_BEAUTIFY_FLAG" val="#wm#"/>
</p:tagLst>
</file>

<file path=ppt/tags/tag149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5"/>
  <p:tag name="KSO_WM_UNIT_ID" val="_18*i*5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50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1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2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3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4.xml><?xml version="1.0" encoding="utf-8"?>
<p:tagLst xmlns:p="http://schemas.openxmlformats.org/presentationml/2006/main">
  <p:tag name="KSO_WM_SLIDE_BACKGROUND_TYPE" val="belt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8**"/>
  <p:tag name="KSO_WM_UNIT_LAYERLEVEL" val="1"/>
  <p:tag name="KSO_WM_TAG_VERSION" val="1.0"/>
  <p:tag name="KSO_WM_BEAUTIFY_FLAG" val="#wm#"/>
</p:tagLst>
</file>

<file path=ppt/tags/tag1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5"/>
</p:tagLst>
</file>

<file path=ppt/tags/tag1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2545"/>
</p:tagLst>
</file>

<file path=ppt/tags/tag1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60.xml><?xml version="1.0" encoding="utf-8"?>
<p:tagLst xmlns:p="http://schemas.openxmlformats.org/presentationml/2006/main">
  <p:tag name="KSO_WM_TEMPLATE_SUBCATEGORY" val="0"/>
  <p:tag name="KSO_WM_TEMPLATE_COLOR_TYPE" val="1"/>
  <p:tag name="KSO_WM_TEMPLATE_MASTER_THUMB_INDEX" val="12"/>
  <p:tag name="KSO_WM_UNIT_SHOW_EDIT_AREA_INDICATION" val="0"/>
  <p:tag name="KSO_WM_TEMPLATE_THUMBS_INDEX" val="1、2、3、11、14"/>
  <p:tag name="KSO_WM_TAG_VERSION" val="1.0"/>
  <p:tag name="KSO_WM_BEAUTIFY_FLAG" val="#wm#"/>
  <p:tag name="KSO_WM_TEMPLATE_CATEGORY" val="custom"/>
  <p:tag name="KSO_WM_TEMPLATE_INDEX" val="20202545"/>
  <p:tag name="KSO_WM_TEMPLATE_MASTER_TYPE" val="1"/>
</p:tagLst>
</file>

<file path=ppt/tags/tag161.xml><?xml version="1.0" encoding="utf-8"?>
<p:tagLst xmlns:p="http://schemas.openxmlformats.org/presentationml/2006/main">
  <p:tag name="KSO_WM_UNIT_ISCONTENTSTITLE" val="0"/>
  <p:tag name="KSO_WM_UNIT_ISNUMDGMTITLE" val="0"/>
  <p:tag name="KSO_WM_UNIT_PRESET_TEXT" val="极简大气通用模板"/>
  <p:tag name="KSO_WM_UNIT_NOCLEAR" val="0"/>
  <p:tag name="KSO_WM_UNIT_VALUE" val="9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2545_1*a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62.xml><?xml version="1.0" encoding="utf-8"?>
<p:tagLst xmlns:p="http://schemas.openxmlformats.org/presentationml/2006/main">
  <p:tag name="KSO_WM_UNIT_ISCONTENTSTITLE" val="0"/>
  <p:tag name="KSO_WM_UNIT_ISNUMDGMTITLE" val="0"/>
  <p:tag name="KSO_WM_UNIT_PRESET_TEXT" val="单击此处添加副标题"/>
  <p:tag name="KSO_WM_UNIT_NOCLEAR" val="0"/>
  <p:tag name="KSO_WM_UNIT_VALUE" val="22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2545_1*b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.15"/>
  <p:tag name="KSO_WM_UNIT_TEXT_FILL_FORE_SCHEMECOLOR_INDEX" val="13"/>
  <p:tag name="KSO_WM_UNIT_TEXT_FILL_TYPE" val="1"/>
</p:tagLst>
</file>

<file path=ppt/tags/tag163.xml><?xml version="1.0" encoding="utf-8"?>
<p:tagLst xmlns:p="http://schemas.openxmlformats.org/presentationml/2006/main">
  <p:tag name="KSO_WM_SLIDE_ID" val="custom20202545_1"/>
  <p:tag name="KSO_WM_TEMPLATE_SUBCATEGORY" val="0"/>
  <p:tag name="KSO_WM_TEMPLATE_MASTER_TYPE" val="1"/>
  <p:tag name="KSO_WM_TEMPLATE_COLOR_TYPE" val="1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2545"/>
  <p:tag name="KSO_WM_SLIDE_LAYOUT" val="a_b"/>
  <p:tag name="KSO_WM_SLIDE_LAYOUT_CNT" val="1_3"/>
  <p:tag name="KSO_WM_SLIDE_TYPE" val="title"/>
  <p:tag name="KSO_WM_SLIDE_SUBTYPE" val="pureTxt"/>
  <p:tag name="KSO_WM_TEMPLATE_THUMBS_INDEX" val="1、2、6、7、9、11、14、15"/>
  <p:tag name="KSO_WM_SPECIAL_SOURCE" val="bdnull"/>
  <p:tag name="KSO_WM_TEMPLATE_MASTER_THUMB_INDEX" val="12"/>
</p:tagLst>
</file>

<file path=ppt/tags/tag164.xml><?xml version="1.0" encoding="utf-8"?>
<p:tagLst xmlns:p="http://schemas.openxmlformats.org/presentationml/2006/main">
  <p:tag name="KSO_WM_BEAUTIFY_FLAG" val=""/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65.xml><?xml version="1.0" encoding="utf-8"?>
<p:tagLst xmlns:p="http://schemas.openxmlformats.org/presentationml/2006/main">
  <p:tag name="KSO_WM_BEAUTIFY_FLAG" val=""/>
  <p:tag name="KSO_WM_UNIT_TEXT_FILL_FORE_SCHEMECOLOR_INDEX_BRIGHTNESS" val="0.25"/>
  <p:tag name="KSO_WM_UNIT_TEXT_FILL_FORE_SCHEMECOLOR_INDEX" val="13"/>
  <p:tag name="KSO_WM_UNIT_TEXT_FILL_TYPE" val="1"/>
</p:tagLst>
</file>

<file path=ppt/tags/tag166.xml><?xml version="1.0" encoding="utf-8"?>
<p:tagLst xmlns:p="http://schemas.openxmlformats.org/presentationml/2006/main">
  <p:tag name="KSO_WM_BEAUTIFY_FLAG" val=""/>
  <p:tag name="KSO_WM_UNIT_TEXT_FILL_FORE_SCHEMECOLOR_INDEX_BRIGHTNESS" val="0.25"/>
  <p:tag name="KSO_WM_UNIT_TEXT_FILL_FORE_SCHEMECOLOR_INDEX" val="13"/>
  <p:tag name="KSO_WM_UNIT_TEXT_FILL_TYPE" val="1"/>
</p:tagLst>
</file>

<file path=ppt/tags/tag167.xml><?xml version="1.0" encoding="utf-8"?>
<p:tagLst xmlns:p="http://schemas.openxmlformats.org/presentationml/2006/main">
  <p:tag name="KSO_WM_BEAUTIFY_FLAG" val=""/>
  <p:tag name="KSO_WM_UNIT_TEXT_FILL_FORE_SCHEMECOLOR_INDEX_BRIGHTNESS" val="0.25"/>
  <p:tag name="KSO_WM_UNIT_TEXT_FILL_FORE_SCHEMECOLOR_INDEX" val="13"/>
  <p:tag name="KSO_WM_UNIT_TEXT_FILL_TYPE" val="1"/>
</p:tagLst>
</file>

<file path=ppt/tags/tag168.xml><?xml version="1.0" encoding="utf-8"?>
<p:tagLst xmlns:p="http://schemas.openxmlformats.org/presentationml/2006/main">
  <p:tag name="KSO_WM_BEAUTIFY_FLAG" val=""/>
  <p:tag name="KSO_WM_UNIT_TEXT_FILL_FORE_SCHEMECOLOR_INDEX_BRIGHTNESS" val="0.25"/>
  <p:tag name="KSO_WM_UNIT_TEXT_FILL_FORE_SCHEMECOLOR_INDEX" val="13"/>
  <p:tag name="KSO_WM_UNIT_TEXT_FILL_TYPE" val="1"/>
</p:tagLst>
</file>

<file path=ppt/tags/tag169.xml><?xml version="1.0" encoding="utf-8"?>
<p:tagLst xmlns:p="http://schemas.openxmlformats.org/presentationml/2006/main">
  <p:tag name="KSO_WM_BEAUTIFY_FLAG" val=""/>
  <p:tag name="KSO_WM_UNIT_TEXT_FILL_FORE_SCHEMECOLOR_INDEX_BRIGHTNESS" val="0.25"/>
  <p:tag name="KSO_WM_UNIT_TEXT_FILL_FORE_SCHEMECOLOR_INDEX" val="13"/>
  <p:tag name="KSO_WM_UNIT_TEXT_FILL_TYPE" val="1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70.xml><?xml version="1.0" encoding="utf-8"?>
<p:tagLst xmlns:p="http://schemas.openxmlformats.org/presentationml/2006/main">
  <p:tag name="KSO_WM_BEAUTIFY_FLAG" val=""/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71.xml><?xml version="1.0" encoding="utf-8"?>
<p:tagLst xmlns:p="http://schemas.openxmlformats.org/presentationml/2006/main">
  <p:tag name="KSO_WM_BEAUTIFY_FLAG" val=""/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72.xml><?xml version="1.0" encoding="utf-8"?>
<p:tagLst xmlns:p="http://schemas.openxmlformats.org/presentationml/2006/main">
  <p:tag name="KSO_WM_BEAUTIFY_FLAG" val=""/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1"/>
  <p:tag name="KSO_WM_UNIT_ID" val="custom20202545_2*i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FILL_FORE_SCHEMECOLOR_INDEX_BRIGHTNESS" val="0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2"/>
  <p:tag name="KSO_WM_UNIT_ID" val="custom20202545_2*i*2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i"/>
  <p:tag name="KSO_WM_UNIT_INDEX" val="3"/>
  <p:tag name="KSO_WM_UNIT_ID" val="custom20202545_2*i*3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  <p:tag name="KSO_WM_UNIT_USESOURCEFORMAT_APPLY" val="1"/>
</p:tagLst>
</file>

<file path=ppt/tags/tag176.xml><?xml version="1.0" encoding="utf-8"?>
<p:tagLst xmlns:p="http://schemas.openxmlformats.org/presentationml/2006/main">
  <p:tag name="KSO_WM_UNIT_ISCONTENTSTITLE" val="1"/>
  <p:tag name="KSO_WM_UNIT_ISNUMDGMTITLE" val="0"/>
  <p:tag name="KSO_WM_UNIT_PRESET_TEXT" val="目录"/>
  <p:tag name="KSO_WM_UNIT_NOCLEAR" val="0"/>
  <p:tag name="KSO_WM_UNIT_VALUE" val="2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a"/>
  <p:tag name="KSO_WM_UNIT_INDEX" val="1"/>
  <p:tag name="KSO_WM_UNIT_ID" val="custom20202545_2*a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77.xml><?xml version="1.0" encoding="utf-8"?>
<p:tagLst xmlns:p="http://schemas.openxmlformats.org/presentationml/2006/main">
  <p:tag name="KSO_WM_UNIT_ISCONTENTSTITLE" val="0"/>
  <p:tag name="KSO_WM_UNIT_ISNUMDGMTITLE" val="0"/>
  <p:tag name="KSO_WM_UNIT_PRESET_TEXT" val="CONTENTS"/>
  <p:tag name="KSO_WM_UNIT_NOCLEAR" val="0"/>
  <p:tag name="KSO_WM_UNIT_VALUE" val="6"/>
  <p:tag name="KSO_WM_UNIT_HIGHLIGHT" val="0"/>
  <p:tag name="KSO_WM_UNIT_COMPATIBLE" val="0"/>
  <p:tag name="KSO_WM_UNIT_DIAGRAM_ISNUMVISUAL" val="0"/>
  <p:tag name="KSO_WM_UNIT_DIAGRAM_ISREFERUNIT" val="0"/>
  <p:tag name="KSO_WM_DIAGRAM_GROUP_CODE" val="l1-1"/>
  <p:tag name="KSO_WM_UNIT_TYPE" val="b"/>
  <p:tag name="KSO_WM_UNIT_INDEX" val="1"/>
  <p:tag name="KSO_WM_UNIT_ID" val="custom20202545_2*b*1"/>
  <p:tag name="KSO_WM_TEMPLATE_CATEGORY" val="custom"/>
  <p:tag name="KSO_WM_TEMPLATE_INDEX" val="20202545"/>
  <p:tag name="KSO_WM_UNIT_LAYERLEVEL" val="1"/>
  <p:tag name="KSO_WM_TAG_VERSION" val="1.0"/>
  <p:tag name="KSO_WM_BEAUTIFY_FLAG" val="#wm#"/>
  <p:tag name="KSO_WM_UNIT_TEXT_FILL_FORE_SCHEMECOLOR_INDEX_BRIGHTNESS" val="0"/>
  <p:tag name="KSO_WM_UNIT_TEXT_FILL_FORE_SCHEMECOLOR_INDEX" val="14"/>
  <p:tag name="KSO_WM_UNIT_TEXT_FILL_TYPE" val="1"/>
  <p:tag name="KSO_WM_UNIT_USESOURCEFORMAT_APPLY" val="1"/>
</p:tagLst>
</file>

<file path=ppt/tags/tag178.xml><?xml version="1.0" encoding="utf-8"?>
<p:tagLst xmlns:p="http://schemas.openxmlformats.org/presentationml/2006/main">
  <p:tag name="KSO_WM_BEAUTIFY_FLAG" val=""/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79.xml><?xml version="1.0" encoding="utf-8"?>
<p:tagLst xmlns:p="http://schemas.openxmlformats.org/presentationml/2006/main">
  <p:tag name="KSO_WM_SLIDE_ID" val="custom20202545_2"/>
  <p:tag name="KSO_WM_TEMPLATE_SUBCATEGORY" val="0"/>
  <p:tag name="KSO_WM_TEMPLATE_MASTER_TYPE" val="1"/>
  <p:tag name="KSO_WM_TEMPLATE_COLOR_TYPE" val="1"/>
  <p:tag name="KSO_WM_SLIDE_TYPE" val="contents"/>
  <p:tag name="KSO_WM_SLIDE_SUBTYPE" val="diag"/>
  <p:tag name="KSO_WM_SLIDE_ITEM_CNT" val="2"/>
  <p:tag name="KSO_WM_SLIDE_INDEX" val="2"/>
  <p:tag name="KSO_WM_DIAGRAM_GROUP_CODE" val="l1-1"/>
  <p:tag name="KSO_WM_SLIDE_DIAGTYPE" val="l"/>
  <p:tag name="KSO_WM_TAG_VERSION" val="1.0"/>
  <p:tag name="KSO_WM_BEAUTIFY_FLAG" val="#wm#"/>
  <p:tag name="KSO_WM_TEMPLATE_CATEGORY" val="custom"/>
  <p:tag name="KSO_WM_TEMPLATE_INDEX" val="20202545"/>
  <p:tag name="KSO_WM_SLIDE_LAYOUT" val="a_b_l"/>
  <p:tag name="KSO_WM_SLIDE_LAYOUT_CNT" val="1_1_1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8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18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8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83.xml><?xml version="1.0" encoding="utf-8"?>
<p:tagLst xmlns:p="http://schemas.openxmlformats.org/presentationml/2006/main">
  <p:tag name="KSO_WM_UNIT_TEXT_FILL_FORE_SCHEMECOLOR_INDEX_BRIGHTNESS" val="-0.5"/>
  <p:tag name="KSO_WM_UNIT_TEXT_FILL_FORE_SCHEMECOLOR_INDEX" val="5"/>
  <p:tag name="KSO_WM_UNIT_TEXT_FILL_TYPE" val="1"/>
</p:tagLst>
</file>

<file path=ppt/tags/tag184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8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8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081_5*i*2"/>
  <p:tag name="KSO_WM_TEMPLATE_CATEGORY" val="custom"/>
  <p:tag name="KSO_WM_TEMPLATE_INDEX" val="20205081"/>
  <p:tag name="KSO_WM_UNIT_LAYERLEVEL" val="1"/>
  <p:tag name="KSO_WM_TAG_VERSION" val="1.0"/>
  <p:tag name="KSO_WM_BEAUTIFY_FLAG" val=""/>
  <p:tag name="KSO_WM_DIAGRAM_GROUP_CODE" val="l1-1"/>
  <p:tag name="KSO_WM_UNIT_TYPE" val="i"/>
  <p:tag name="KSO_WM_UNIT_INDEX" val="2"/>
  <p:tag name="KSO_WM_UNIT_LINE_FORE_SCHEMECOLOR_INDEX" val="14"/>
  <p:tag name="KSO_WM_UNIT_LINE_FILL_TYPE" val="2"/>
  <p:tag name="KSO_WM_UNIT_USESOURCEFORMAT_APPLY" val="1"/>
</p:tagLst>
</file>

<file path=ppt/tags/tag187.xml><?xml version="1.0" encoding="utf-8"?>
<p:tagLst xmlns:p="http://schemas.openxmlformats.org/presentationml/2006/main">
  <p:tag name="KSO_WM_SLIDE_BK_DARK_LIGHT" val="2"/>
  <p:tag name="KSO_WM_SLIDE_BACKGROUND_TYPE" val="general"/>
</p:tagLst>
</file>

<file path=ppt/tags/tag18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18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9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19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081_5*i*2"/>
  <p:tag name="KSO_WM_TEMPLATE_CATEGORY" val="custom"/>
  <p:tag name="KSO_WM_TEMPLATE_INDEX" val="20205081"/>
  <p:tag name="KSO_WM_UNIT_LAYERLEVEL" val="1"/>
  <p:tag name="KSO_WM_TAG_VERSION" val="1.0"/>
  <p:tag name="KSO_WM_BEAUTIFY_FLAG" val=""/>
  <p:tag name="KSO_WM_DIAGRAM_GROUP_CODE" val="l1-1"/>
  <p:tag name="KSO_WM_UNIT_TYPE" val="i"/>
  <p:tag name="KSO_WM_UNIT_INDEX" val="2"/>
  <p:tag name="KSO_WM_UNIT_LINE_FORE_SCHEMECOLOR_INDEX" val="14"/>
  <p:tag name="KSO_WM_UNIT_LINE_FILL_TYPE" val="2"/>
  <p:tag name="KSO_WM_UNIT_USESOURCEFORMAT_APPLY" val="1"/>
</p:tagLst>
</file>

<file path=ppt/tags/tag192.xml><?xml version="1.0" encoding="utf-8"?>
<p:tagLst xmlns:p="http://schemas.openxmlformats.org/presentationml/2006/main">
  <p:tag name="KSO_WM_UNIT_TEXT_FILL_FORE_SCHEMECOLOR_INDEX_BRIGHTNESS" val="-0.5"/>
  <p:tag name="KSO_WM_UNIT_TEXT_FILL_FORE_SCHEMECOLOR_INDEX" val="5"/>
  <p:tag name="KSO_WM_UNIT_TEXT_FILL_TYPE" val="1"/>
</p:tagLst>
</file>

<file path=ppt/tags/tag193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94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19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196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197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198.xml><?xml version="1.0" encoding="utf-8"?>
<p:tagLst xmlns:p="http://schemas.openxmlformats.org/presentationml/2006/main">
  <p:tag name="KSO_WM_SLIDE_BK_DARK_LIGHT" val="2"/>
  <p:tag name="KSO_WM_SLIDE_BACKGROUND_TYPE" val="general"/>
</p:tagLst>
</file>

<file path=ppt/tags/tag19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0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0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081_5*i*2"/>
  <p:tag name="KSO_WM_TEMPLATE_CATEGORY" val="custom"/>
  <p:tag name="KSO_WM_TEMPLATE_INDEX" val="20205081"/>
  <p:tag name="KSO_WM_UNIT_LAYERLEVEL" val="1"/>
  <p:tag name="KSO_WM_TAG_VERSION" val="1.0"/>
  <p:tag name="KSO_WM_BEAUTIFY_FLAG" val=""/>
  <p:tag name="KSO_WM_DIAGRAM_GROUP_CODE" val="l1-1"/>
  <p:tag name="KSO_WM_UNIT_TYPE" val="i"/>
  <p:tag name="KSO_WM_UNIT_INDEX" val="2"/>
  <p:tag name="KSO_WM_UNIT_LINE_FORE_SCHEMECOLOR_INDEX" val="14"/>
  <p:tag name="KSO_WM_UNIT_LINE_FILL_TYPE" val="2"/>
  <p:tag name="KSO_WM_UNIT_USESOURCEFORMAT_APPLY" val="1"/>
</p:tagLst>
</file>

<file path=ppt/tags/tag203.xml><?xml version="1.0" encoding="utf-8"?>
<p:tagLst xmlns:p="http://schemas.openxmlformats.org/presentationml/2006/main">
  <p:tag name="KSO_WM_UNIT_TEXT_FILL_FORE_SCHEMECOLOR_INDEX_BRIGHTNESS" val="-0.5"/>
  <p:tag name="KSO_WM_UNIT_TEXT_FILL_FORE_SCHEMECOLOR_INDEX" val="5"/>
  <p:tag name="KSO_WM_UNIT_TEXT_FILL_TYPE" val="1"/>
</p:tagLst>
</file>

<file path=ppt/tags/tag204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05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06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07.xml><?xml version="1.0" encoding="utf-8"?>
<p:tagLst xmlns:p="http://schemas.openxmlformats.org/presentationml/2006/main">
  <p:tag name="KSO_WM_UNIT_FILL_FORE_SCHEMECOLOR_INDEX_BRIGHTNESS" val="0"/>
  <p:tag name="KSO_WM_UNIT_FILL_FORE_SCHEMECOLOR_INDEX" val="6"/>
  <p:tag name="KSO_WM_UNIT_FILL_TYPE" val="1"/>
  <p:tag name="KSO_WM_UNIT_TEXT_FILL_FORE_SCHEMECOLOR_INDEX_BRIGHTNESS" val="0"/>
  <p:tag name="KSO_WM_UNIT_TEXT_FILL_FORE_SCHEMECOLOR_INDEX" val="13"/>
  <p:tag name="KSO_WM_UNIT_TEXT_FILL_TYPE" val="1"/>
</p:tagLst>
</file>

<file path=ppt/tags/tag208.xml><?xml version="1.0" encoding="utf-8"?>
<p:tagLst xmlns:p="http://schemas.openxmlformats.org/presentationml/2006/main">
  <p:tag name="KSO_WM_SLIDE_BK_DARK_LIGHT" val="2"/>
  <p:tag name="KSO_WM_SLIDE_BACKGROUND_TYPE" val="general"/>
</p:tagLst>
</file>

<file path=ppt/tags/tag209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1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12.xml><?xml version="1.0" encoding="utf-8"?>
<p:tagLst xmlns:p="http://schemas.openxmlformats.org/presentationml/2006/main">
  <p:tag name="KSO_WM_UNIT_TEXT_FILL_FORE_SCHEMECOLOR_INDEX_BRIGHTNESS" val="-0.5"/>
  <p:tag name="KSO_WM_UNIT_TEXT_FILL_FORE_SCHEMECOLOR_INDEX" val="5"/>
  <p:tag name="KSO_WM_UNIT_TEXT_FILL_TYPE" val="1"/>
</p:tagLst>
</file>

<file path=ppt/tags/tag213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14.xml><?xml version="1.0" encoding="utf-8"?>
<p:tagLst xmlns:p="http://schemas.openxmlformats.org/presentationml/2006/main">
  <p:tag name="KSO_WM_UNIT_LINE_FORE_SCHEMECOLOR_INDEX_BRIGHTNESS" val="-0.5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15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1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17.xml><?xml version="1.0" encoding="utf-8"?>
<p:tagLst xmlns:p="http://schemas.openxmlformats.org/presentationml/2006/main">
  <p:tag name="KSO_WM_UNIT_LINE_FORE_SCHEMECOLOR_INDEX_BRIGHTNESS" val="-0.5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081_5*i*2"/>
  <p:tag name="KSO_WM_TEMPLATE_CATEGORY" val="custom"/>
  <p:tag name="KSO_WM_TEMPLATE_INDEX" val="20205081"/>
  <p:tag name="KSO_WM_UNIT_LAYERLEVEL" val="1"/>
  <p:tag name="KSO_WM_TAG_VERSION" val="1.0"/>
  <p:tag name="KSO_WM_BEAUTIFY_FLAG" val=""/>
  <p:tag name="KSO_WM_DIAGRAM_GROUP_CODE" val="l1-1"/>
  <p:tag name="KSO_WM_UNIT_TYPE" val="i"/>
  <p:tag name="KSO_WM_UNIT_INDEX" val="2"/>
  <p:tag name="KSO_WM_UNIT_LINE_FORE_SCHEMECOLOR_INDEX" val="14"/>
  <p:tag name="KSO_WM_UNIT_LINE_FILL_TYPE" val="2"/>
  <p:tag name="KSO_WM_UNIT_USESOURCEFORMAT_APPLY" val="1"/>
</p:tagLst>
</file>

<file path=ppt/tags/tag219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20.xml><?xml version="1.0" encoding="utf-8"?>
<p:tagLst xmlns:p="http://schemas.openxmlformats.org/presentationml/2006/main">
  <p:tag name="KSO_WM_UNIT_LINE_FORE_SCHEMECOLOR_INDEX_BRIGHTNESS" val="-0.5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21.xml><?xml version="1.0" encoding="utf-8"?>
<p:tagLst xmlns:p="http://schemas.openxmlformats.org/presentationml/2006/main">
  <p:tag name="KSO_WM_SLIDE_BK_DARK_LIGHT" val="2"/>
  <p:tag name="KSO_WM_SLIDE_BACKGROUND_TYPE" val="general"/>
</p:tagLst>
</file>

<file path=ppt/tags/tag22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2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25.xml><?xml version="1.0" encoding="utf-8"?>
<p:tagLst xmlns:p="http://schemas.openxmlformats.org/presentationml/2006/main">
  <p:tag name="KSO_WM_UNIT_TEXT_FILL_FORE_SCHEMECOLOR_INDEX_BRIGHTNESS" val="-0.5"/>
  <p:tag name="KSO_WM_UNIT_TEXT_FILL_FORE_SCHEMECOLOR_INDEX" val="5"/>
  <p:tag name="KSO_WM_UNIT_TEXT_FILL_TYPE" val="1"/>
</p:tagLst>
</file>

<file path=ppt/tags/tag226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27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28.xml><?xml version="1.0" encoding="utf-8"?>
<p:tagLst xmlns:p="http://schemas.openxmlformats.org/presentationml/2006/main">
  <p:tag name="KSO_WM_UNIT_LINE_FORE_SCHEMECOLOR_INDEX_BRIGHTNESS" val="-0.5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081_5*i*2"/>
  <p:tag name="KSO_WM_TEMPLATE_CATEGORY" val="custom"/>
  <p:tag name="KSO_WM_TEMPLATE_INDEX" val="20205081"/>
  <p:tag name="KSO_WM_UNIT_LAYERLEVEL" val="1"/>
  <p:tag name="KSO_WM_TAG_VERSION" val="1.0"/>
  <p:tag name="KSO_WM_BEAUTIFY_FLAG" val=""/>
  <p:tag name="KSO_WM_DIAGRAM_GROUP_CODE" val="l1-1"/>
  <p:tag name="KSO_WM_UNIT_TYPE" val="i"/>
  <p:tag name="KSO_WM_UNIT_INDEX" val="2"/>
  <p:tag name="KSO_WM_UNIT_LINE_FORE_SCHEMECOLOR_INDEX" val="14"/>
  <p:tag name="KSO_WM_UNIT_LINE_FILL_TYPE" val="2"/>
  <p:tag name="KSO_WM_UNIT_USESOURCEFORMAT_APPLY" val="1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30.xml><?xml version="1.0" encoding="utf-8"?>
<p:tagLst xmlns:p="http://schemas.openxmlformats.org/presentationml/2006/main">
  <p:tag name="KSO_WM_SLIDE_BK_DARK_LIGHT" val="2"/>
  <p:tag name="KSO_WM_SLIDE_BACKGROUND_TYPE" val="general"/>
</p:tagLst>
</file>

<file path=ppt/tags/tag23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3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3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34.xml><?xml version="1.0" encoding="utf-8"?>
<p:tagLst xmlns:p="http://schemas.openxmlformats.org/presentationml/2006/main">
  <p:tag name="KSO_WM_UNIT_TEXT_FILL_FORE_SCHEMECOLOR_INDEX_BRIGHTNESS" val="-0.5"/>
  <p:tag name="KSO_WM_UNIT_TEXT_FILL_FORE_SCHEMECOLOR_INDEX" val="5"/>
  <p:tag name="KSO_WM_UNIT_TEXT_FILL_TYPE" val="1"/>
</p:tagLst>
</file>

<file path=ppt/tags/tag235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36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081_5*i*2"/>
  <p:tag name="KSO_WM_TEMPLATE_CATEGORY" val="custom"/>
  <p:tag name="KSO_WM_TEMPLATE_INDEX" val="20205081"/>
  <p:tag name="KSO_WM_UNIT_LAYERLEVEL" val="1"/>
  <p:tag name="KSO_WM_TAG_VERSION" val="1.0"/>
  <p:tag name="KSO_WM_BEAUTIFY_FLAG" val=""/>
  <p:tag name="KSO_WM_DIAGRAM_GROUP_CODE" val="l1-1"/>
  <p:tag name="KSO_WM_UNIT_TYPE" val="i"/>
  <p:tag name="KSO_WM_UNIT_INDEX" val="2"/>
  <p:tag name="KSO_WM_UNIT_LINE_FORE_SCHEMECOLOR_INDEX" val="14"/>
  <p:tag name="KSO_WM_UNIT_LINE_FILL_TYPE" val="2"/>
  <p:tag name="KSO_WM_UNIT_USESOURCEFORMAT_APPLY" val="1"/>
</p:tagLst>
</file>

<file path=ppt/tags/tag238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39.xml><?xml version="1.0" encoding="utf-8"?>
<p:tagLst xmlns:p="http://schemas.openxmlformats.org/presentationml/2006/main">
  <p:tag name="KSO_WM_SLIDE_BK_DARK_LIGHT" val="2"/>
  <p:tag name="KSO_WM_SLIDE_BACKGROUND_TYPE" val="general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40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4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4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43.xml><?xml version="1.0" encoding="utf-8"?>
<p:tagLst xmlns:p="http://schemas.openxmlformats.org/presentationml/2006/main">
  <p:tag name="KSO_WM_UNIT_TEXT_FILL_FORE_SCHEMECOLOR_INDEX_BRIGHTNESS" val="-0.5"/>
  <p:tag name="KSO_WM_UNIT_TEXT_FILL_FORE_SCHEMECOLOR_INDEX" val="5"/>
  <p:tag name="KSO_WM_UNIT_TEXT_FILL_TYPE" val="1"/>
</p:tagLst>
</file>

<file path=ppt/tags/tag244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45.xml><?xml version="1.0" encoding="utf-8"?>
<p:tagLst xmlns:p="http://schemas.openxmlformats.org/presentationml/2006/main">
  <p:tag name="KSO_WM_UNIT_FILL_FORE_SCHEMECOLOR_INDEX_BRIGHTNESS" val="0.8"/>
  <p:tag name="KSO_WM_UNIT_FILL_FORE_SCHEMECOLOR_INDEX" val="7"/>
  <p:tag name="KSO_WM_UNIT_FILL_TYPE" val="1"/>
  <p:tag name="KSO_WM_UNIT_LINE_FORE_SCHEMECOLOR_INDEX_BRIGHTNESS" val="-0.5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46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47.xml><?xml version="1.0" encoding="utf-8"?>
<p:tagLst xmlns:p="http://schemas.openxmlformats.org/presentationml/2006/main">
  <p:tag name="KSO_WM_UNIT_FILL_FORE_SCHEMECOLOR_INDEX_BRIGHTNESS" val="0.8"/>
  <p:tag name="KSO_WM_UNIT_FILL_FORE_SCHEMECOLOR_INDEX" val="7"/>
  <p:tag name="KSO_WM_UNIT_FILL_TYPE" val="1"/>
  <p:tag name="KSO_WM_UNIT_LINE_FORE_SCHEMECOLOR_INDEX_BRIGHTNESS" val="-0.5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081_5*i*2"/>
  <p:tag name="KSO_WM_TEMPLATE_CATEGORY" val="custom"/>
  <p:tag name="KSO_WM_TEMPLATE_INDEX" val="20205081"/>
  <p:tag name="KSO_WM_UNIT_LAYERLEVEL" val="1"/>
  <p:tag name="KSO_WM_TAG_VERSION" val="1.0"/>
  <p:tag name="KSO_WM_BEAUTIFY_FLAG" val=""/>
  <p:tag name="KSO_WM_DIAGRAM_GROUP_CODE" val="l1-1"/>
  <p:tag name="KSO_WM_UNIT_TYPE" val="i"/>
  <p:tag name="KSO_WM_UNIT_INDEX" val="2"/>
  <p:tag name="KSO_WM_UNIT_LINE_FORE_SCHEMECOLOR_INDEX" val="14"/>
  <p:tag name="KSO_WM_UNIT_LINE_FILL_TYPE" val="2"/>
  <p:tag name="KSO_WM_UNIT_USESOURCEFORMAT_APPLY" val="1"/>
</p:tagLst>
</file>

<file path=ppt/tags/tag249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50.xml><?xml version="1.0" encoding="utf-8"?>
<p:tagLst xmlns:p="http://schemas.openxmlformats.org/presentationml/2006/main">
  <p:tag name="KSO_WM_SLIDE_BK_DARK_LIGHT" val="2"/>
  <p:tag name="KSO_WM_SLIDE_BACKGROUND_TYPE" val="general"/>
</p:tagLst>
</file>

<file path=ppt/tags/tag251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TYPE" val="i"/>
</p:tagLst>
</file>

<file path=ppt/tags/tag25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6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5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  <p:tag name="KSO_WM_UNIT_FILL_FORE_SCHEMECOLOR_INDEX_BRIGHTNESS" val="0.4"/>
  <p:tag name="KSO_WM_UNIT_FILL_FORE_SCHEMECOLOR_INDEX" val="5"/>
  <p:tag name="KSO_WM_UNIT_FILL_TYPE" val="1"/>
  <p:tag name="KSO_WM_UNIT_TEXT_FILL_FORE_SCHEMECOLOR_INDEX_BRIGHTNESS" val="0"/>
  <p:tag name="KSO_WM_UNIT_TEXT_FILL_FORE_SCHEMECOLOR_INDEX" val="2"/>
  <p:tag name="KSO_WM_UNIT_TEXT_FILL_TYPE" val="1"/>
</p:tagLst>
</file>

<file path=ppt/tags/tag254.xml><?xml version="1.0" encoding="utf-8"?>
<p:tagLst xmlns:p="http://schemas.openxmlformats.org/presentationml/2006/main">
  <p:tag name="KSO_WM_UNIT_TEXT_FILL_FORE_SCHEMECOLOR_INDEX_BRIGHTNESS" val="-0.5"/>
  <p:tag name="KSO_WM_UNIT_TEXT_FILL_FORE_SCHEMECOLOR_INDEX" val="5"/>
  <p:tag name="KSO_WM_UNIT_TEXT_FILL_TYPE" val="1"/>
</p:tagLst>
</file>

<file path=ppt/tags/tag255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56.xml><?xml version="1.0" encoding="utf-8"?>
<p:tagLst xmlns:p="http://schemas.openxmlformats.org/presentationml/2006/main">
  <p:tag name="KSO_WM_UNIT_LINE_FORE_SCHEMECOLOR_INDEX_BRIGHTNESS" val="-0.5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57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58.xml><?xml version="1.0" encoding="utf-8"?>
<p:tagLst xmlns:p="http://schemas.openxmlformats.org/presentationml/2006/main">
  <p:tag name="KSO_WM_UNIT_LINE_FORE_SCHEMECOLOR_INDEX_BRIGHTNESS" val="-0.5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59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60.xml><?xml version="1.0" encoding="utf-8"?>
<p:tagLst xmlns:p="http://schemas.openxmlformats.org/presentationml/2006/main">
  <p:tag name="KSO_WM_UNIT_LINE_FORE_SCHEMECOLOR_INDEX_BRIGHTNESS" val="-0.5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61.xml><?xml version="1.0" encoding="utf-8"?>
<p:tagLst xmlns:p="http://schemas.openxmlformats.org/presentationml/2006/main">
  <p:tag name="KSO_WM_UNIT_FILL_FORE_SCHEMECOLOR_INDEX_BRIGHTNESS" val="-0.5"/>
  <p:tag name="KSO_WM_UNIT_FILL_FORE_SCHEMECOLOR_INDEX" val="5"/>
  <p:tag name="KSO_WM_UNIT_FILL_TYPE" val="1"/>
  <p:tag name="KSO_WM_UNIT_TEXT_FILL_FORE_SCHEMECOLOR_INDEX_BRIGHTNESS" val="0"/>
  <p:tag name="KSO_WM_UNIT_TEXT_FILL_FORE_SCHEMECOLOR_INDEX" val="14"/>
  <p:tag name="KSO_WM_UNIT_TEXT_FILL_TYPE" val="1"/>
</p:tagLst>
</file>

<file path=ppt/tags/tag262.xml><?xml version="1.0" encoding="utf-8"?>
<p:tagLst xmlns:p="http://schemas.openxmlformats.org/presentationml/2006/main">
  <p:tag name="KSO_WM_UNIT_LINE_FORE_SCHEMECOLOR_INDEX_BRIGHTNESS" val="-0.5"/>
  <p:tag name="KSO_WM_UNIT_LINE_FORE_SCHEMECOLOR_INDEX" val="5"/>
  <p:tag name="KSO_WM_UNIT_LINE_FILL_TYPE" val="2"/>
  <p:tag name="KSO_WM_UNIT_TEXT_FILL_FORE_SCHEMECOLOR_INDEX_BRIGHTNESS" val="0"/>
  <p:tag name="KSO_WM_UNIT_TEXT_FILL_FORE_SCHEMECOLOR_INDEX" val="13"/>
  <p:tag name="KSO_WM_UNIT_TEXT_FILL_TYPE" val="1"/>
</p:tagLst>
</file>

<file path=ppt/tags/tag263.xml><?xml version="1.0" encoding="utf-8"?>
<p:tagLst xmlns:p="http://schemas.openxmlformats.org/presentationml/2006/main">
  <p:tag name="KSO_WM_UNIT_TEXT_FILL_FORE_SCHEMECOLOR_INDEX_BRIGHTNESS" val="0"/>
  <p:tag name="KSO_WM_UNIT_TEXT_FILL_FORE_SCHEMECOLOR_INDEX" val="13"/>
  <p:tag name="KSO_WM_UNIT_TEXT_FILL_TYPE" val="1"/>
</p:tagLst>
</file>

<file path=ppt/tags/tag2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custom20205081_5*i*2"/>
  <p:tag name="KSO_WM_TEMPLATE_CATEGORY" val="custom"/>
  <p:tag name="KSO_WM_TEMPLATE_INDEX" val="20205081"/>
  <p:tag name="KSO_WM_UNIT_LAYERLEVEL" val="1"/>
  <p:tag name="KSO_WM_TAG_VERSION" val="1.0"/>
  <p:tag name="KSO_WM_BEAUTIFY_FLAG" val=""/>
  <p:tag name="KSO_WM_DIAGRAM_GROUP_CODE" val="l1-1"/>
  <p:tag name="KSO_WM_UNIT_TYPE" val="i"/>
  <p:tag name="KSO_WM_UNIT_INDEX" val="2"/>
  <p:tag name="KSO_WM_UNIT_LINE_FORE_SCHEMECOLOR_INDEX" val="14"/>
  <p:tag name="KSO_WM_UNIT_LINE_FILL_TYPE" val="2"/>
  <p:tag name="KSO_WM_UNIT_USESOURCEFORMAT_APPLY" val="1"/>
</p:tagLst>
</file>

<file path=ppt/tags/tag265.xml><?xml version="1.0" encoding="utf-8"?>
<p:tagLst xmlns:p="http://schemas.openxmlformats.org/presentationml/2006/main">
  <p:tag name="KSO_WM_SLIDE_BK_DARK_LIGHT" val="2"/>
  <p:tag name="KSO_WM_SLIDE_BACKGROUND_TYPE" val="general"/>
</p:tagLst>
</file>

<file path=ppt/tags/tag266.xml><?xml version="1.0" encoding="utf-8"?>
<p:tagLst xmlns:p="http://schemas.openxmlformats.org/presentationml/2006/main">
  <p:tag name="COMMONDATA" val="eyJoZGlkIjoiMGIxYmRlMWI5N2Q2ZGM1YjUyZmMwYWUzMjFhYTJjNTUifQ=="/>
  <p:tag name="commondata" val="eyJoZGlkIjoiZWQ2ZThiMjQwMDUyMTA2OTdiZWVlYjMyYjQwMGJhZDAifQ==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6"/>
  <p:tag name="KSO_WM_UNIT_ID" val="_6*i*6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7"/>
  <p:tag name="KSO_WM_UNIT_ID" val="_6*i*7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TYPE" val="i"/>
  <p:tag name="KSO_WM_UNIT_INDEX" val="8"/>
  <p:tag name="KSO_WM_UNIT_ID" val="_6*i*8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6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6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6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7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7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8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82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3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4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5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6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7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8.xml><?xml version="1.0" encoding="utf-8"?>
<p:tagLst xmlns:p="http://schemas.openxmlformats.org/presentationml/2006/main">
  <p:tag name="KSO_WM_SLIDE_BACKGROUND_TYPE" val="general"/>
  <p:tag name="KSO_WM_SLIDE_BK_DARK_LIGHT" val="2"/>
  <p:tag name="KSO_WM_UNIT_HIGHLIGHT" val="0"/>
  <p:tag name="KSO_WM_UNIT_COMPATIBLE" val="0"/>
  <p:tag name="KSO_WM_UNIT_DIAGRAM_ISNUMVISUAL" val="0"/>
  <p:tag name="KSO_WM_UNIT_DIAGRAM_ISREFERUNIT" val="0"/>
  <p:tag name="KSO_WM_UNIT_ID" val="_12**"/>
  <p:tag name="KSO_WM_UNIT_LAYERLEVEL" val="1"/>
  <p:tag name="KSO_WM_TAG_VERSION" val="1.0"/>
  <p:tag name="KSO_WM_BEAUTIFY_FLAG" val="#wm#"/>
</p:tagLst>
</file>

<file path=ppt/tags/tag89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SUBTYPE" val="h"/>
  <p:tag name="KSO_WM_UNIT_TYPE" val="i"/>
  <p:tag name="KSO_WM_UNIT_INDEX" val="1"/>
  <p:tag name="KSO_WM_UNIT_ID" val="_13*i*1"/>
  <p:tag name="KSO_WM_UNIT_BK_DARK_LIGHT" val="2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SLIDE_BACKGROUND_MASK_FLAG" val="1"/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9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91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2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  <p:tag name="KSO_WM_SLIDE_BACKGROUND_TYPE" val="frame"/>
  <p:tag name="KSO_WM_SLIDE_BK_DARK_LIGHT" val="1"/>
</p:tagLst>
</file>

<file path=ppt/tags/tag94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5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6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7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8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ags/tag99.xml><?xml version="1.0" encoding="utf-8"?>
<p:tagLst xmlns:p="http://schemas.openxmlformats.org/presentationml/2006/main">
  <p:tag name="KSO_WM_SLIDE_BACKGROUND_TYPE" val="frame"/>
  <p:tag name="KSO_WM_SLIDE_BK_DARK_LIGHT" val="1"/>
  <p:tag name="KSO_WM_UNIT_HIGHLIGHT" val="0"/>
  <p:tag name="KSO_WM_UNIT_COMPATIBLE" val="0"/>
  <p:tag name="KSO_WM_UNIT_DIAGRAM_ISNUMVISUAL" val="0"/>
  <p:tag name="KSO_WM_UNIT_DIAGRAM_ISREFERUNIT" val="0"/>
  <p:tag name="KSO_WM_UNIT_ID" val="_13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Office 主题​​">
  <a:themeElements>
    <a:clrScheme name="">
      <a:dk1>
        <a:srgbClr val="000000"/>
      </a:dk1>
      <a:lt1>
        <a:srgbClr val="FFFFFF"/>
      </a:lt1>
      <a:dk2>
        <a:srgbClr val="333333"/>
      </a:dk2>
      <a:lt2>
        <a:srgbClr val="FFFFFF"/>
      </a:lt2>
      <a:accent1>
        <a:srgbClr val="5C8FC7"/>
      </a:accent1>
      <a:accent2>
        <a:srgbClr val="6E82BA"/>
      </a:accent2>
      <a:accent3>
        <a:srgbClr val="8376B0"/>
      </a:accent3>
      <a:accent4>
        <a:srgbClr val="9868A3"/>
      </a:accent4>
      <a:accent5>
        <a:srgbClr val="AE5B97"/>
      </a:accent5>
      <a:accent6>
        <a:srgbClr val="C44B8A"/>
      </a:accent6>
      <a:hlink>
        <a:srgbClr val="658BD5"/>
      </a:hlink>
      <a:folHlink>
        <a:srgbClr val="9F69A3"/>
      </a:folHlink>
    </a:clrScheme>
    <a:fontScheme name="自定义 9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3852</Words>
  <Application>WPS 演示</Application>
  <PresentationFormat>宽屏</PresentationFormat>
  <Paragraphs>178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10</vt:i4>
      </vt:variant>
    </vt:vector>
  </HeadingPairs>
  <TitlesOfParts>
    <vt:vector size="26" baseType="lpstr">
      <vt:lpstr>Arial</vt:lpstr>
      <vt:lpstr>宋体</vt:lpstr>
      <vt:lpstr>Wingdings</vt:lpstr>
      <vt:lpstr>微软雅黑</vt:lpstr>
      <vt:lpstr>汉仪旗黑-85S</vt:lpstr>
      <vt:lpstr>黑体</vt:lpstr>
      <vt:lpstr>Viner Hand ITC</vt:lpstr>
      <vt:lpstr>Impact</vt:lpstr>
      <vt:lpstr>Calibri</vt:lpstr>
      <vt:lpstr>思源黑体 CN Regular</vt:lpstr>
      <vt:lpstr>Wingdings</vt:lpstr>
      <vt:lpstr>Arial Unicode MS</vt:lpstr>
      <vt:lpstr>Calibri Light</vt:lpstr>
      <vt:lpstr>Mongolian Baiti</vt:lpstr>
      <vt:lpstr>Office 主题</vt:lpstr>
      <vt:lpstr>2_Office 主题​​</vt:lpstr>
      <vt:lpstr>重酒石酸利斯的明 口服溶液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WXP</cp:lastModifiedBy>
  <cp:revision>153</cp:revision>
  <dcterms:created xsi:type="dcterms:W3CDTF">2024-07-09T06:28:00Z</dcterms:created>
  <dcterms:modified xsi:type="dcterms:W3CDTF">2024-07-12T12:32:27Z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F9C8F5269D7D48A6B344C3AAA3DB5EA5_13</vt:lpwstr>
  </property>
  <property fmtid="{D5CDD505-2E9C-101B-9397-08002B2CF9AE}" pid="3" name="KSOProductBuildVer">
    <vt:lpwstr>2052-12.1.0.16929</vt:lpwstr>
  </property>
</Properties>
</file>