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tags/tag24.xml" ContentType="application/vnd.openxmlformats-officedocument.presentationml.tags+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Lst>
  <p:notesMasterIdLst>
    <p:notesMasterId r:id="rId14"/>
  </p:notesMasterIdLst>
  <p:sldIdLst>
    <p:sldId id="266" r:id="rId4"/>
    <p:sldId id="309" r:id="rId5"/>
    <p:sldId id="268" r:id="rId6"/>
    <p:sldId id="282" r:id="rId7"/>
    <p:sldId id="270" r:id="rId8"/>
    <p:sldId id="276" r:id="rId9"/>
    <p:sldId id="301" r:id="rId10"/>
    <p:sldId id="273" r:id="rId11"/>
    <p:sldId id="274" r:id="rId12"/>
    <p:sldId id="292" r:id="rId13"/>
  </p:sldIdLst>
  <p:sldSz cx="12192000" cy="6858000"/>
  <p:notesSz cx="6858000" cy="9144000"/>
  <p:custDataLst>
    <p:tags r:id="rId1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slide" Target="slides/slide1.xml"/><Relationship Id="rId3" Type="http://schemas.openxmlformats.org/officeDocument/2006/relationships/slideMaster" Target="slideMasters/slideMaster2.xml"/><Relationship Id="rId2" Type="http://schemas.openxmlformats.org/officeDocument/2006/relationships/theme" Target="theme/theme1.xml"/><Relationship Id="rId19" Type="http://schemas.openxmlformats.org/officeDocument/2006/relationships/tags" Target="tags/tag246.xml"/><Relationship Id="rId18" Type="http://schemas.openxmlformats.org/officeDocument/2006/relationships/commentAuthors" Target="commentAuthors.xml"/><Relationship Id="rId17" Type="http://schemas.openxmlformats.org/officeDocument/2006/relationships/tableStyles" Target="tableStyles.xml"/><Relationship Id="rId16" Type="http://schemas.openxmlformats.org/officeDocument/2006/relationships/viewProps" Target="viewProps.xml"/><Relationship Id="rId15" Type="http://schemas.openxmlformats.org/officeDocument/2006/relationships/presProps" Target="presProps.xml"/><Relationship Id="rId14" Type="http://schemas.openxmlformats.org/officeDocument/2006/relationships/notesMaster" Target="notesMasters/notesMaster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2A48B96-639E-45A3-A0BA-2464DFDB1FAA}"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837353-30EB-4A48-80EB-173D804AEFBD}"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openxmlformats.org/officeDocument/2006/relationships/image" Target="../media/image2.png"/><Relationship Id="rId2" Type="http://schemas.openxmlformats.org/officeDocument/2006/relationships/tags" Target="../tags/tag1.xml"/><Relationship Id="rId12" Type="http://schemas.openxmlformats.org/officeDocument/2006/relationships/image" Target="../media/image1.png"/><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openxmlformats.org/officeDocument/2006/relationships/tags" Target="../tags/tag11.xml"/><Relationship Id="rId2" Type="http://schemas.openxmlformats.org/officeDocument/2006/relationships/tags" Target="../tags/tag10.xml"/><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9" Type="http://schemas.openxmlformats.org/officeDocument/2006/relationships/tags" Target="../tags/tag22.xml"/><Relationship Id="rId8" Type="http://schemas.openxmlformats.org/officeDocument/2006/relationships/tags" Target="../tags/tag21.xml"/><Relationship Id="rId7" Type="http://schemas.openxmlformats.org/officeDocument/2006/relationships/tags" Target="../tags/tag20.xml"/><Relationship Id="rId6" Type="http://schemas.openxmlformats.org/officeDocument/2006/relationships/tags" Target="../tags/tag19.xml"/><Relationship Id="rId5" Type="http://schemas.openxmlformats.org/officeDocument/2006/relationships/tags" Target="../tags/tag18.xml"/><Relationship Id="rId4" Type="http://schemas.openxmlformats.org/officeDocument/2006/relationships/tags" Target="../tags/tag17.xml"/><Relationship Id="rId3" Type="http://schemas.openxmlformats.org/officeDocument/2006/relationships/tags" Target="../tags/tag16.xml"/><Relationship Id="rId2" Type="http://schemas.openxmlformats.org/officeDocument/2006/relationships/tags" Target="../tags/tag15.xml"/><Relationship Id="rId10" Type="http://schemas.openxmlformats.org/officeDocument/2006/relationships/tags" Target="../tags/tag23.xm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7" Type="http://schemas.openxmlformats.org/officeDocument/2006/relationships/tags" Target="../tags/tag29.xml"/><Relationship Id="rId6" Type="http://schemas.openxmlformats.org/officeDocument/2006/relationships/tags" Target="../tags/tag28.xml"/><Relationship Id="rId5" Type="http://schemas.openxmlformats.org/officeDocument/2006/relationships/tags" Target="../tags/tag27.xml"/><Relationship Id="rId4" Type="http://schemas.openxmlformats.org/officeDocument/2006/relationships/tags" Target="../tags/tag26.xml"/><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9" Type="http://schemas.openxmlformats.org/officeDocument/2006/relationships/tags" Target="../tags/tag37.xml"/><Relationship Id="rId8" Type="http://schemas.openxmlformats.org/officeDocument/2006/relationships/tags" Target="../tags/tag36.xml"/><Relationship Id="rId7" Type="http://schemas.openxmlformats.org/officeDocument/2006/relationships/tags" Target="../tags/tag35.xml"/><Relationship Id="rId6" Type="http://schemas.openxmlformats.org/officeDocument/2006/relationships/tags" Target="../tags/tag34.xml"/><Relationship Id="rId5" Type="http://schemas.openxmlformats.org/officeDocument/2006/relationships/tags" Target="../tags/tag33.xml"/><Relationship Id="rId4" Type="http://schemas.openxmlformats.org/officeDocument/2006/relationships/tags" Target="../tags/tag32.xml"/><Relationship Id="rId3" Type="http://schemas.openxmlformats.org/officeDocument/2006/relationships/tags" Target="../tags/tag31.xml"/><Relationship Id="rId2" Type="http://schemas.openxmlformats.org/officeDocument/2006/relationships/tags" Target="../tags/tag30.xml"/><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6" Type="http://schemas.openxmlformats.org/officeDocument/2006/relationships/tags" Target="../tags/tag42.xml"/><Relationship Id="rId5" Type="http://schemas.openxmlformats.org/officeDocument/2006/relationships/tags" Target="../tags/tag41.xml"/><Relationship Id="rId4" Type="http://schemas.openxmlformats.org/officeDocument/2006/relationships/tags" Target="../tags/tag40.xml"/><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7" Type="http://schemas.openxmlformats.org/officeDocument/2006/relationships/tags" Target="../tags/tag51.xml"/><Relationship Id="rId6" Type="http://schemas.openxmlformats.org/officeDocument/2006/relationships/tags" Target="../tags/tag50.xml"/><Relationship Id="rId5" Type="http://schemas.openxmlformats.org/officeDocument/2006/relationships/tags" Target="../tags/tag49.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6" Type="http://schemas.openxmlformats.org/officeDocument/2006/relationships/tags" Target="../tags/tag56.xml"/><Relationship Id="rId5" Type="http://schemas.openxmlformats.org/officeDocument/2006/relationships/tags" Target="../tags/tag55.xml"/><Relationship Id="rId4" Type="http://schemas.openxmlformats.org/officeDocument/2006/relationships/tags" Target="../tags/tag54.xml"/><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5" Type="http://schemas.openxmlformats.org/officeDocument/2006/relationships/tags" Target="../tags/tag60.xml"/><Relationship Id="rId4" Type="http://schemas.openxmlformats.org/officeDocument/2006/relationships/tags" Target="../tags/tag59.xml"/><Relationship Id="rId3" Type="http://schemas.openxmlformats.org/officeDocument/2006/relationships/tags" Target="../tags/tag58.xml"/><Relationship Id="rId2" Type="http://schemas.openxmlformats.org/officeDocument/2006/relationships/tags" Target="../tags/tag57.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7" Type="http://schemas.openxmlformats.org/officeDocument/2006/relationships/tags" Target="../tags/tag65.xml"/><Relationship Id="rId6" Type="http://schemas.openxmlformats.org/officeDocument/2006/relationships/tags" Target="../tags/tag64.xml"/><Relationship Id="rId5" Type="http://schemas.openxmlformats.org/officeDocument/2006/relationships/tags" Target="../tags/tag63.xml"/><Relationship Id="rId4" Type="http://schemas.openxmlformats.org/officeDocument/2006/relationships/tags" Target="../tags/tag62.xml"/><Relationship Id="rId3" Type="http://schemas.openxmlformats.org/officeDocument/2006/relationships/image" Target="../media/image3.jpeg"/><Relationship Id="rId2" Type="http://schemas.openxmlformats.org/officeDocument/2006/relationships/tags" Target="../tags/tag61.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8" Type="http://schemas.openxmlformats.org/officeDocument/2006/relationships/tags" Target="../tags/tag72.xml"/><Relationship Id="rId7" Type="http://schemas.openxmlformats.org/officeDocument/2006/relationships/tags" Target="../tags/tag71.xml"/><Relationship Id="rId6" Type="http://schemas.openxmlformats.org/officeDocument/2006/relationships/tags" Target="../tags/tag70.xml"/><Relationship Id="rId5" Type="http://schemas.openxmlformats.org/officeDocument/2006/relationships/tags" Target="../tags/tag69.xml"/><Relationship Id="rId4" Type="http://schemas.openxmlformats.org/officeDocument/2006/relationships/tags" Target="../tags/tag68.xml"/><Relationship Id="rId3" Type="http://schemas.openxmlformats.org/officeDocument/2006/relationships/tags" Target="../tags/tag67.xml"/><Relationship Id="rId2" Type="http://schemas.openxmlformats.org/officeDocument/2006/relationships/tags" Target="../tags/tag66.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9" Type="http://schemas.openxmlformats.org/officeDocument/2006/relationships/tags" Target="../tags/tag80.xml"/><Relationship Id="rId8" Type="http://schemas.openxmlformats.org/officeDocument/2006/relationships/tags" Target="../tags/tag79.xml"/><Relationship Id="rId7" Type="http://schemas.openxmlformats.org/officeDocument/2006/relationships/tags" Target="../tags/tag78.xml"/><Relationship Id="rId6" Type="http://schemas.openxmlformats.org/officeDocument/2006/relationships/tags" Target="../tags/tag77.xml"/><Relationship Id="rId5" Type="http://schemas.openxmlformats.org/officeDocument/2006/relationships/tags" Target="../tags/tag76.xml"/><Relationship Id="rId4" Type="http://schemas.openxmlformats.org/officeDocument/2006/relationships/tags" Target="../tags/tag75.xml"/><Relationship Id="rId3" Type="http://schemas.openxmlformats.org/officeDocument/2006/relationships/tags" Target="../tags/tag74.xml"/><Relationship Id="rId2" Type="http://schemas.openxmlformats.org/officeDocument/2006/relationships/tags" Target="../tags/tag73.xml"/><Relationship Id="rId13" Type="http://schemas.openxmlformats.org/officeDocument/2006/relationships/tags" Target="../tags/tag84.xml"/><Relationship Id="rId12" Type="http://schemas.openxmlformats.org/officeDocument/2006/relationships/tags" Target="../tags/tag83.xml"/><Relationship Id="rId11" Type="http://schemas.openxmlformats.org/officeDocument/2006/relationships/tags" Target="../tags/tag82.xml"/><Relationship Id="rId10" Type="http://schemas.openxmlformats.org/officeDocument/2006/relationships/tags" Target="../tags/tag81.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9" Type="http://schemas.openxmlformats.org/officeDocument/2006/relationships/tags" Target="../tags/tag92.xml"/><Relationship Id="rId8" Type="http://schemas.openxmlformats.org/officeDocument/2006/relationships/tags" Target="../tags/tag91.xml"/><Relationship Id="rId7" Type="http://schemas.openxmlformats.org/officeDocument/2006/relationships/tags" Target="../tags/tag90.xml"/><Relationship Id="rId6" Type="http://schemas.openxmlformats.org/officeDocument/2006/relationships/tags" Target="../tags/tag89.xml"/><Relationship Id="rId5" Type="http://schemas.openxmlformats.org/officeDocument/2006/relationships/tags" Target="../tags/tag88.xml"/><Relationship Id="rId4" Type="http://schemas.openxmlformats.org/officeDocument/2006/relationships/tags" Target="../tags/tag87.xml"/><Relationship Id="rId3" Type="http://schemas.openxmlformats.org/officeDocument/2006/relationships/tags" Target="../tags/tag86.xml"/><Relationship Id="rId2" Type="http://schemas.openxmlformats.org/officeDocument/2006/relationships/tags" Target="../tags/tag85.xml"/><Relationship Id="rId11" Type="http://schemas.openxmlformats.org/officeDocument/2006/relationships/tags" Target="../tags/tag94.xml"/><Relationship Id="rId10" Type="http://schemas.openxmlformats.org/officeDocument/2006/relationships/tags" Target="../tags/tag93.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9" Type="http://schemas.openxmlformats.org/officeDocument/2006/relationships/tags" Target="../tags/tag102.xml"/><Relationship Id="rId8" Type="http://schemas.openxmlformats.org/officeDocument/2006/relationships/tags" Target="../tags/tag101.xml"/><Relationship Id="rId7" Type="http://schemas.openxmlformats.org/officeDocument/2006/relationships/tags" Target="../tags/tag100.xml"/><Relationship Id="rId6" Type="http://schemas.openxmlformats.org/officeDocument/2006/relationships/tags" Target="../tags/tag99.xml"/><Relationship Id="rId5" Type="http://schemas.openxmlformats.org/officeDocument/2006/relationships/tags" Target="../tags/tag98.xml"/><Relationship Id="rId4" Type="http://schemas.openxmlformats.org/officeDocument/2006/relationships/tags" Target="../tags/tag97.xml"/><Relationship Id="rId3" Type="http://schemas.openxmlformats.org/officeDocument/2006/relationships/tags" Target="../tags/tag96.xml"/><Relationship Id="rId2" Type="http://schemas.openxmlformats.org/officeDocument/2006/relationships/tags" Target="../tags/tag95.xml"/><Relationship Id="rId11" Type="http://schemas.openxmlformats.org/officeDocument/2006/relationships/tags" Target="../tags/tag104.xml"/><Relationship Id="rId10" Type="http://schemas.openxmlformats.org/officeDocument/2006/relationships/tags" Target="../tags/tag103.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9" Type="http://schemas.openxmlformats.org/officeDocument/2006/relationships/tags" Target="../tags/tag112.xml"/><Relationship Id="rId8" Type="http://schemas.openxmlformats.org/officeDocument/2006/relationships/tags" Target="../tags/tag111.xml"/><Relationship Id="rId7" Type="http://schemas.openxmlformats.org/officeDocument/2006/relationships/tags" Target="../tags/tag110.xml"/><Relationship Id="rId6" Type="http://schemas.openxmlformats.org/officeDocument/2006/relationships/tags" Target="../tags/tag109.xml"/><Relationship Id="rId5" Type="http://schemas.openxmlformats.org/officeDocument/2006/relationships/tags" Target="../tags/tag108.xml"/><Relationship Id="rId4" Type="http://schemas.openxmlformats.org/officeDocument/2006/relationships/tags" Target="../tags/tag107.xml"/><Relationship Id="rId3" Type="http://schemas.openxmlformats.org/officeDocument/2006/relationships/tags" Target="../tags/tag106.xml"/><Relationship Id="rId2" Type="http://schemas.openxmlformats.org/officeDocument/2006/relationships/tags" Target="../tags/tag105.xml"/><Relationship Id="rId11" Type="http://schemas.openxmlformats.org/officeDocument/2006/relationships/tags" Target="../tags/tag114.xml"/><Relationship Id="rId10" Type="http://schemas.openxmlformats.org/officeDocument/2006/relationships/tags" Target="../tags/tag113.xml"/><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9" Type="http://schemas.openxmlformats.org/officeDocument/2006/relationships/tags" Target="../tags/tag122.xml"/><Relationship Id="rId8" Type="http://schemas.openxmlformats.org/officeDocument/2006/relationships/tags" Target="../tags/tag121.xml"/><Relationship Id="rId7" Type="http://schemas.openxmlformats.org/officeDocument/2006/relationships/tags" Target="../tags/tag120.xml"/><Relationship Id="rId6" Type="http://schemas.openxmlformats.org/officeDocument/2006/relationships/tags" Target="../tags/tag119.xml"/><Relationship Id="rId5" Type="http://schemas.openxmlformats.org/officeDocument/2006/relationships/tags" Target="../tags/tag118.xml"/><Relationship Id="rId4" Type="http://schemas.openxmlformats.org/officeDocument/2006/relationships/tags" Target="../tags/tag117.xml"/><Relationship Id="rId3" Type="http://schemas.openxmlformats.org/officeDocument/2006/relationships/tags" Target="../tags/tag116.xml"/><Relationship Id="rId2" Type="http://schemas.openxmlformats.org/officeDocument/2006/relationships/tags" Target="../tags/tag115.xml"/><Relationship Id="rId13" Type="http://schemas.openxmlformats.org/officeDocument/2006/relationships/tags" Target="../tags/tag126.xml"/><Relationship Id="rId12" Type="http://schemas.openxmlformats.org/officeDocument/2006/relationships/tags" Target="../tags/tag125.xml"/><Relationship Id="rId11" Type="http://schemas.openxmlformats.org/officeDocument/2006/relationships/tags" Target="../tags/tag124.xml"/><Relationship Id="rId10" Type="http://schemas.openxmlformats.org/officeDocument/2006/relationships/tags" Target="../tags/tag123.xml"/><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9" Type="http://schemas.openxmlformats.org/officeDocument/2006/relationships/tags" Target="../tags/tag134.xml"/><Relationship Id="rId8" Type="http://schemas.openxmlformats.org/officeDocument/2006/relationships/tags" Target="../tags/tag133.xml"/><Relationship Id="rId7" Type="http://schemas.openxmlformats.org/officeDocument/2006/relationships/tags" Target="../tags/tag132.xml"/><Relationship Id="rId6" Type="http://schemas.openxmlformats.org/officeDocument/2006/relationships/tags" Target="../tags/tag131.xml"/><Relationship Id="rId5" Type="http://schemas.openxmlformats.org/officeDocument/2006/relationships/tags" Target="../tags/tag130.xml"/><Relationship Id="rId4" Type="http://schemas.openxmlformats.org/officeDocument/2006/relationships/tags" Target="../tags/tag129.xml"/><Relationship Id="rId3" Type="http://schemas.openxmlformats.org/officeDocument/2006/relationships/tags" Target="../tags/tag128.xml"/><Relationship Id="rId2" Type="http://schemas.openxmlformats.org/officeDocument/2006/relationships/tags" Target="../tags/tag127.xml"/><Relationship Id="rId13" Type="http://schemas.openxmlformats.org/officeDocument/2006/relationships/tags" Target="../tags/tag138.xml"/><Relationship Id="rId12" Type="http://schemas.openxmlformats.org/officeDocument/2006/relationships/tags" Target="../tags/tag137.xml"/><Relationship Id="rId11" Type="http://schemas.openxmlformats.org/officeDocument/2006/relationships/tags" Target="../tags/tag136.xml"/><Relationship Id="rId10" Type="http://schemas.openxmlformats.org/officeDocument/2006/relationships/tags" Target="../tags/tag135.xml"/><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bg>
      <p:bgPr>
        <a:solidFill>
          <a:schemeClr val="bg2"/>
        </a:solidFill>
        <a:effectLst/>
      </p:bgPr>
    </p:bg>
    <p:spTree>
      <p:nvGrpSpPr>
        <p:cNvPr id="1" name=""/>
        <p:cNvGrpSpPr/>
        <p:nvPr/>
      </p:nvGrpSpPr>
      <p:grpSpPr>
        <a:xfrm>
          <a:off x="0" y="0"/>
          <a:ext cx="0" cy="0"/>
          <a:chOff x="0" y="0"/>
          <a:chExt cx="0" cy="0"/>
        </a:xfrm>
      </p:grpSpPr>
      <p:pic>
        <p:nvPicPr>
          <p:cNvPr id="8" name="图片 7"/>
          <p:cNvPicPr>
            <a:picLocks noChangeAspect="1"/>
          </p:cNvPicPr>
          <p:nvPr userDrawn="1">
            <p:custDataLst>
              <p:tags r:id="rId2"/>
            </p:custDataLst>
          </p:nvPr>
        </p:nvPicPr>
        <p:blipFill>
          <a:blip r:embed="rId3" cstate="email"/>
          <a:stretch>
            <a:fillRect/>
          </a:stretch>
        </p:blipFill>
        <p:spPr>
          <a:xfrm>
            <a:off x="0" y="-21590"/>
            <a:ext cx="6043295" cy="6858000"/>
          </a:xfrm>
          <a:prstGeom prst="rect">
            <a:avLst/>
          </a:prstGeom>
        </p:spPr>
      </p:pic>
      <p:grpSp>
        <p:nvGrpSpPr>
          <p:cNvPr id="9" name="组合 8"/>
          <p:cNvGrpSpPr/>
          <p:nvPr userDrawn="1">
            <p:custDataLst>
              <p:tags r:id="rId4"/>
            </p:custDataLst>
          </p:nvPr>
        </p:nvGrpSpPr>
        <p:grpSpPr>
          <a:xfrm rot="16200000">
            <a:off x="6664847" y="93867"/>
            <a:ext cx="3102610" cy="6689951"/>
            <a:chOff x="8000" y="1791"/>
            <a:chExt cx="3845" cy="3671"/>
          </a:xfrm>
        </p:grpSpPr>
        <p:sp>
          <p:nvSpPr>
            <p:cNvPr id="10" name="任意多边形 38"/>
            <p:cNvSpPr/>
            <p:nvPr>
              <p:custDataLst>
                <p:tags r:id="rId5"/>
              </p:custDataLst>
            </p:nvPr>
          </p:nvSpPr>
          <p:spPr>
            <a:xfrm>
              <a:off x="8688" y="1791"/>
              <a:ext cx="2729" cy="1696"/>
            </a:xfrm>
            <a:custGeom>
              <a:avLst/>
              <a:gdLst>
                <a:gd name="connsiteX0" fmla="*/ 0 w 1845118"/>
                <a:gd name="connsiteY0" fmla="*/ 0 h 1113172"/>
                <a:gd name="connsiteX1" fmla="*/ 1845118 w 1845118"/>
                <a:gd name="connsiteY1" fmla="*/ 0 h 1113172"/>
                <a:gd name="connsiteX2" fmla="*/ 1845118 w 1845118"/>
                <a:gd name="connsiteY2" fmla="*/ 1113172 h 1113172"/>
                <a:gd name="connsiteX3" fmla="*/ 1054278 w 1845118"/>
                <a:gd name="connsiteY3" fmla="*/ 1113172 h 1113172"/>
                <a:gd name="connsiteX4" fmla="*/ 1054278 w 1845118"/>
                <a:gd name="connsiteY4" fmla="*/ 539460 h 1113172"/>
                <a:gd name="connsiteX5" fmla="*/ 0 w 1845118"/>
                <a:gd name="connsiteY5" fmla="*/ 539460 h 1113172"/>
                <a:gd name="connsiteX0-1" fmla="*/ 1054278 w 1845118"/>
                <a:gd name="connsiteY0-2" fmla="*/ 539460 h 1113172"/>
                <a:gd name="connsiteX1-3" fmla="*/ 0 w 1845118"/>
                <a:gd name="connsiteY1-4" fmla="*/ 539460 h 1113172"/>
                <a:gd name="connsiteX2-5" fmla="*/ 0 w 1845118"/>
                <a:gd name="connsiteY2-6" fmla="*/ 0 h 1113172"/>
                <a:gd name="connsiteX3-7" fmla="*/ 1845118 w 1845118"/>
                <a:gd name="connsiteY3-8" fmla="*/ 0 h 1113172"/>
                <a:gd name="connsiteX4-9" fmla="*/ 1845118 w 1845118"/>
                <a:gd name="connsiteY4-10" fmla="*/ 1113172 h 1113172"/>
                <a:gd name="connsiteX5-11" fmla="*/ 1054278 w 1845118"/>
                <a:gd name="connsiteY5-12" fmla="*/ 1113172 h 1113172"/>
                <a:gd name="connsiteX6" fmla="*/ 1145718 w 1845118"/>
                <a:gd name="connsiteY6" fmla="*/ 630900 h 1113172"/>
                <a:gd name="connsiteX0-13" fmla="*/ 1054278 w 1845118"/>
                <a:gd name="connsiteY0-14" fmla="*/ 539460 h 1113172"/>
                <a:gd name="connsiteX1-15" fmla="*/ 0 w 1845118"/>
                <a:gd name="connsiteY1-16" fmla="*/ 539460 h 1113172"/>
                <a:gd name="connsiteX2-17" fmla="*/ 0 w 1845118"/>
                <a:gd name="connsiteY2-18" fmla="*/ 0 h 1113172"/>
                <a:gd name="connsiteX3-19" fmla="*/ 1845118 w 1845118"/>
                <a:gd name="connsiteY3-20" fmla="*/ 0 h 1113172"/>
                <a:gd name="connsiteX4-21" fmla="*/ 1845118 w 1845118"/>
                <a:gd name="connsiteY4-22" fmla="*/ 1113172 h 1113172"/>
                <a:gd name="connsiteX5-23" fmla="*/ 1054278 w 1845118"/>
                <a:gd name="connsiteY5-24" fmla="*/ 1113172 h 1113172"/>
                <a:gd name="connsiteX0-25" fmla="*/ 0 w 1845118"/>
                <a:gd name="connsiteY0-26" fmla="*/ 539460 h 1113172"/>
                <a:gd name="connsiteX1-27" fmla="*/ 0 w 1845118"/>
                <a:gd name="connsiteY1-28" fmla="*/ 0 h 1113172"/>
                <a:gd name="connsiteX2-29" fmla="*/ 1845118 w 1845118"/>
                <a:gd name="connsiteY2-30" fmla="*/ 0 h 1113172"/>
                <a:gd name="connsiteX3-31" fmla="*/ 1845118 w 1845118"/>
                <a:gd name="connsiteY3-32" fmla="*/ 1113172 h 1113172"/>
                <a:gd name="connsiteX4-33" fmla="*/ 1054278 w 1845118"/>
                <a:gd name="connsiteY4-34" fmla="*/ 1113172 h 1113172"/>
                <a:gd name="connsiteX0-35" fmla="*/ 0 w 1845118"/>
                <a:gd name="connsiteY0-36" fmla="*/ 539460 h 1113172"/>
                <a:gd name="connsiteX1-37" fmla="*/ 0 w 1845118"/>
                <a:gd name="connsiteY1-38" fmla="*/ 0 h 1113172"/>
                <a:gd name="connsiteX2-39" fmla="*/ 1845118 w 1845118"/>
                <a:gd name="connsiteY2-40" fmla="*/ 0 h 1113172"/>
                <a:gd name="connsiteX3-41" fmla="*/ 1845118 w 1845118"/>
                <a:gd name="connsiteY3-42" fmla="*/ 1113172 h 1113172"/>
              </a:gdLst>
              <a:ahLst/>
              <a:cxnLst>
                <a:cxn ang="0">
                  <a:pos x="connsiteX0-1" y="connsiteY0-2"/>
                </a:cxn>
                <a:cxn ang="0">
                  <a:pos x="connsiteX1-3" y="connsiteY1-4"/>
                </a:cxn>
                <a:cxn ang="0">
                  <a:pos x="connsiteX2-5" y="connsiteY2-6"/>
                </a:cxn>
                <a:cxn ang="0">
                  <a:pos x="connsiteX3-7" y="connsiteY3-8"/>
                </a:cxn>
              </a:cxnLst>
              <a:rect l="l" t="t" r="r" b="b"/>
              <a:pathLst>
                <a:path w="1845118" h="1113172">
                  <a:moveTo>
                    <a:pt x="0" y="539460"/>
                  </a:moveTo>
                  <a:lnTo>
                    <a:pt x="0" y="0"/>
                  </a:lnTo>
                  <a:lnTo>
                    <a:pt x="1845118" y="0"/>
                  </a:lnTo>
                  <a:lnTo>
                    <a:pt x="1845118" y="1113172"/>
                  </a:lnTo>
                </a:path>
              </a:pathLst>
            </a:custGeom>
            <a:noFill/>
            <a:ln w="31750">
              <a:solidFill>
                <a:schemeClr val="accent2">
                  <a:lumMod val="40000"/>
                  <a:lumOff val="60000"/>
                </a:schemeClr>
              </a:solidFill>
            </a:ln>
            <a:extLst>
              <a:ext uri="{909E8E84-426E-40DD-AFC4-6F175D3DCCD1}">
                <a14:hiddenFill xmlns:a14="http://schemas.microsoft.com/office/drawing/2010/main">
                  <a:solidFill>
                    <a:srgbClr val="4E67C8"/>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chemeClr val="lt1"/>
                </a:solidFill>
                <a:latin typeface="Arial" panose="020B0604020202090204" pitchFamily="34" charset="0"/>
              </a:endParaRPr>
            </a:p>
          </p:txBody>
        </p:sp>
        <p:sp>
          <p:nvSpPr>
            <p:cNvPr id="11" name="任意多边形 36"/>
            <p:cNvSpPr/>
            <p:nvPr>
              <p:custDataLst>
                <p:tags r:id="rId6"/>
              </p:custDataLst>
            </p:nvPr>
          </p:nvSpPr>
          <p:spPr>
            <a:xfrm>
              <a:off x="8000" y="2488"/>
              <a:ext cx="3845" cy="2974"/>
            </a:xfrm>
            <a:custGeom>
              <a:avLst/>
              <a:gdLst>
                <a:gd name="connsiteX0" fmla="*/ 0 w 2362498"/>
                <a:gd name="connsiteY0" fmla="*/ 0 h 1827878"/>
                <a:gd name="connsiteX1" fmla="*/ 618105 w 2362498"/>
                <a:gd name="connsiteY1" fmla="*/ 0 h 1827878"/>
                <a:gd name="connsiteX2" fmla="*/ 618105 w 2362498"/>
                <a:gd name="connsiteY2" fmla="*/ 1612423 h 1827878"/>
                <a:gd name="connsiteX3" fmla="*/ 2362498 w 2362498"/>
                <a:gd name="connsiteY3" fmla="*/ 1612423 h 1827878"/>
                <a:gd name="connsiteX4" fmla="*/ 2362498 w 2362498"/>
                <a:gd name="connsiteY4" fmla="*/ 1827878 h 1827878"/>
                <a:gd name="connsiteX5" fmla="*/ 839514 w 2362498"/>
                <a:gd name="connsiteY5" fmla="*/ 1827878 h 1827878"/>
                <a:gd name="connsiteX6" fmla="*/ 433218 w 2362498"/>
                <a:gd name="connsiteY6" fmla="*/ 1827878 h 1827878"/>
                <a:gd name="connsiteX7" fmla="*/ 433218 w 2362498"/>
                <a:gd name="connsiteY7" fmla="*/ 1826314 h 1827878"/>
                <a:gd name="connsiteX8" fmla="*/ 0 w 2362498"/>
                <a:gd name="connsiteY8" fmla="*/ 1826314 h 1827878"/>
                <a:gd name="connsiteX0-1" fmla="*/ 618105 w 2362498"/>
                <a:gd name="connsiteY0-2" fmla="*/ 1612423 h 1827878"/>
                <a:gd name="connsiteX1-3" fmla="*/ 2362498 w 2362498"/>
                <a:gd name="connsiteY1-4" fmla="*/ 1612423 h 1827878"/>
                <a:gd name="connsiteX2-5" fmla="*/ 2362498 w 2362498"/>
                <a:gd name="connsiteY2-6" fmla="*/ 1827878 h 1827878"/>
                <a:gd name="connsiteX3-7" fmla="*/ 839514 w 2362498"/>
                <a:gd name="connsiteY3-8" fmla="*/ 1827878 h 1827878"/>
                <a:gd name="connsiteX4-9" fmla="*/ 433218 w 2362498"/>
                <a:gd name="connsiteY4-10" fmla="*/ 1827878 h 1827878"/>
                <a:gd name="connsiteX5-11" fmla="*/ 433218 w 2362498"/>
                <a:gd name="connsiteY5-12" fmla="*/ 1826314 h 1827878"/>
                <a:gd name="connsiteX6-13" fmla="*/ 0 w 2362498"/>
                <a:gd name="connsiteY6-14" fmla="*/ 1826314 h 1827878"/>
                <a:gd name="connsiteX7-15" fmla="*/ 0 w 2362498"/>
                <a:gd name="connsiteY7-16" fmla="*/ 0 h 1827878"/>
                <a:gd name="connsiteX8-17" fmla="*/ 618105 w 2362498"/>
                <a:gd name="connsiteY8-18" fmla="*/ 0 h 1827878"/>
                <a:gd name="connsiteX9" fmla="*/ 709545 w 2362498"/>
                <a:gd name="connsiteY9" fmla="*/ 1703863 h 1827878"/>
                <a:gd name="connsiteX0-19" fmla="*/ 618105 w 2362498"/>
                <a:gd name="connsiteY0-20" fmla="*/ 1612423 h 1827878"/>
                <a:gd name="connsiteX1-21" fmla="*/ 2362498 w 2362498"/>
                <a:gd name="connsiteY1-22" fmla="*/ 1612423 h 1827878"/>
                <a:gd name="connsiteX2-23" fmla="*/ 2362498 w 2362498"/>
                <a:gd name="connsiteY2-24" fmla="*/ 1827878 h 1827878"/>
                <a:gd name="connsiteX3-25" fmla="*/ 839514 w 2362498"/>
                <a:gd name="connsiteY3-26" fmla="*/ 1827878 h 1827878"/>
                <a:gd name="connsiteX4-27" fmla="*/ 433218 w 2362498"/>
                <a:gd name="connsiteY4-28" fmla="*/ 1827878 h 1827878"/>
                <a:gd name="connsiteX5-29" fmla="*/ 433218 w 2362498"/>
                <a:gd name="connsiteY5-30" fmla="*/ 1826314 h 1827878"/>
                <a:gd name="connsiteX6-31" fmla="*/ 0 w 2362498"/>
                <a:gd name="connsiteY6-32" fmla="*/ 1826314 h 1827878"/>
                <a:gd name="connsiteX7-33" fmla="*/ 0 w 2362498"/>
                <a:gd name="connsiteY7-34" fmla="*/ 0 h 1827878"/>
                <a:gd name="connsiteX8-35" fmla="*/ 618105 w 2362498"/>
                <a:gd name="connsiteY8-36" fmla="*/ 0 h 1827878"/>
                <a:gd name="connsiteX0-37" fmla="*/ 2362498 w 2362498"/>
                <a:gd name="connsiteY0-38" fmla="*/ 1612423 h 1827878"/>
                <a:gd name="connsiteX1-39" fmla="*/ 2362498 w 2362498"/>
                <a:gd name="connsiteY1-40" fmla="*/ 1827878 h 1827878"/>
                <a:gd name="connsiteX2-41" fmla="*/ 839514 w 2362498"/>
                <a:gd name="connsiteY2-42" fmla="*/ 1827878 h 1827878"/>
                <a:gd name="connsiteX3-43" fmla="*/ 433218 w 2362498"/>
                <a:gd name="connsiteY3-44" fmla="*/ 1827878 h 1827878"/>
                <a:gd name="connsiteX4-45" fmla="*/ 433218 w 2362498"/>
                <a:gd name="connsiteY4-46" fmla="*/ 1826314 h 1827878"/>
                <a:gd name="connsiteX5-47" fmla="*/ 0 w 2362498"/>
                <a:gd name="connsiteY5-48" fmla="*/ 1826314 h 1827878"/>
                <a:gd name="connsiteX6-49" fmla="*/ 0 w 2362498"/>
                <a:gd name="connsiteY6-50" fmla="*/ 0 h 1827878"/>
                <a:gd name="connsiteX7-51" fmla="*/ 618105 w 2362498"/>
                <a:gd name="connsiteY7-52" fmla="*/ 0 h 18278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362498" h="1827878">
                  <a:moveTo>
                    <a:pt x="2362498" y="1612423"/>
                  </a:moveTo>
                  <a:lnTo>
                    <a:pt x="2362498" y="1827878"/>
                  </a:lnTo>
                  <a:lnTo>
                    <a:pt x="839514" y="1827878"/>
                  </a:lnTo>
                  <a:lnTo>
                    <a:pt x="433218" y="1827878"/>
                  </a:lnTo>
                  <a:lnTo>
                    <a:pt x="433218" y="1826314"/>
                  </a:lnTo>
                  <a:lnTo>
                    <a:pt x="0" y="1826314"/>
                  </a:lnTo>
                  <a:lnTo>
                    <a:pt x="0" y="0"/>
                  </a:lnTo>
                  <a:lnTo>
                    <a:pt x="618105" y="0"/>
                  </a:lnTo>
                </a:path>
              </a:pathLst>
            </a:cu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chemeClr val="accent6"/>
                </a:solidFill>
                <a:latin typeface="Arial" panose="020B0604020202090204" pitchFamily="34" charset="0"/>
              </a:endParaRPr>
            </a:p>
          </p:txBody>
        </p:sp>
      </p:grpSp>
      <p:sp>
        <p:nvSpPr>
          <p:cNvPr id="2" name="标题 1"/>
          <p:cNvSpPr>
            <a:spLocks noGrp="1"/>
          </p:cNvSpPr>
          <p:nvPr>
            <p:ph type="ctrTitle" hasCustomPrompt="1"/>
            <p:custDataLst>
              <p:tags r:id="rId7"/>
            </p:custDataLst>
          </p:nvPr>
        </p:nvSpPr>
        <p:spPr>
          <a:xfrm>
            <a:off x="6250940" y="3074670"/>
            <a:ext cx="5200015" cy="1289685"/>
          </a:xfrm>
        </p:spPr>
        <p:txBody>
          <a:bodyPr lIns="90170" tIns="46990" rIns="90170" bIns="46990" anchor="b" anchorCtr="0">
            <a:normAutofit/>
          </a:bodyPr>
          <a:lstStyle>
            <a:lvl1pPr algn="ctr">
              <a:defRPr sz="6000" spc="600" baseline="0">
                <a:latin typeface="Arial" panose="020B0604020202090204" pitchFamily="34" charset="0"/>
                <a:ea typeface="汉仪旗黑-85S" panose="00020600040101010101" pitchFamily="18" charset="-122"/>
              </a:defRPr>
            </a:lvl1pPr>
          </a:lstStyle>
          <a:p>
            <a:r>
              <a:rPr lang="zh-CN" altLang="en-US" dirty="0"/>
              <a:t>编辑标题</a:t>
            </a:r>
            <a:endParaRPr lang="zh-CN" altLang="en-US" dirty="0"/>
          </a:p>
        </p:txBody>
      </p:sp>
      <p:sp>
        <p:nvSpPr>
          <p:cNvPr id="3" name="副标题 2"/>
          <p:cNvSpPr>
            <a:spLocks noGrp="1"/>
          </p:cNvSpPr>
          <p:nvPr>
            <p:ph type="subTitle" idx="1" hasCustomPrompt="1"/>
            <p:custDataLst>
              <p:tags r:id="rId8"/>
            </p:custDataLst>
          </p:nvPr>
        </p:nvSpPr>
        <p:spPr>
          <a:xfrm>
            <a:off x="6254753" y="4554908"/>
            <a:ext cx="5196635" cy="350377"/>
          </a:xfrm>
          <a:solidFill>
            <a:schemeClr val="accent2">
              <a:lumMod val="40000"/>
              <a:lumOff val="60000"/>
            </a:schemeClr>
          </a:solidFill>
        </p:spPr>
        <p:txBody>
          <a:bodyPr lIns="90170" tIns="46990" rIns="90170" bIns="46990">
            <a:normAutofit/>
          </a:bodyPr>
          <a:lstStyle>
            <a:lvl1pPr marL="0" indent="0" algn="ctr" eaLnBrk="1" fontAlgn="auto" latinLnBrk="0" hangingPunct="1">
              <a:lnSpc>
                <a:spcPct val="100000"/>
              </a:lnSpc>
              <a:buNone/>
              <a:defRPr sz="1800" u="none" strike="noStrike" kern="1200" cap="none" spc="200" normalizeH="0" baseline="0">
                <a:solidFill>
                  <a:schemeClr val="bg1"/>
                </a:solidFill>
                <a:uFillTx/>
                <a:latin typeface="Arial" panose="020B060402020209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endParaRPr lang="zh-CN" altLang="en-US" dirty="0"/>
          </a:p>
        </p:txBody>
      </p:sp>
      <p:sp>
        <p:nvSpPr>
          <p:cNvPr id="16" name="日期占位符 15"/>
          <p:cNvSpPr>
            <a:spLocks noGrp="1"/>
          </p:cNvSpPr>
          <p:nvPr>
            <p:ph type="dt" sz="half" idx="10"/>
            <p:custDataLst>
              <p:tags r:id="rId9"/>
            </p:custDataLst>
          </p:nvPr>
        </p:nvSpPr>
        <p:spPr/>
        <p:txBody>
          <a:bodyPr/>
          <a:lstStyle>
            <a:lvl1pPr>
              <a:defRPr baseline="0">
                <a:latin typeface="Arial" panose="020B0604020202090204" pitchFamily="34" charset="0"/>
              </a:defRPr>
            </a:lvl1pPr>
          </a:lstStyle>
          <a:p>
            <a:fld id="{760FBDFE-C587-4B4C-A407-44438C67B59E}" type="datetimeFigureOut">
              <a:rPr lang="zh-CN" altLang="en-US" smtClean="0"/>
            </a:fld>
            <a:endParaRPr lang="zh-CN" altLang="en-US"/>
          </a:p>
        </p:txBody>
      </p:sp>
      <p:sp>
        <p:nvSpPr>
          <p:cNvPr id="17" name="页脚占位符 16"/>
          <p:cNvSpPr>
            <a:spLocks noGrp="1"/>
          </p:cNvSpPr>
          <p:nvPr>
            <p:ph type="ftr" sz="quarter" idx="11"/>
            <p:custDataLst>
              <p:tags r:id="rId10"/>
            </p:custDataLst>
          </p:nvPr>
        </p:nvSpPr>
        <p:spPr/>
        <p:txBody>
          <a:bodyPr/>
          <a:lstStyle>
            <a:lvl1pPr>
              <a:defRPr baseline="0">
                <a:latin typeface="Arial" panose="020B0604020202090204" pitchFamily="34" charset="0"/>
              </a:defRPr>
            </a:lvl1pPr>
          </a:lstStyle>
          <a:p>
            <a:endParaRPr lang="zh-CN" altLang="en-US" dirty="0"/>
          </a:p>
        </p:txBody>
      </p:sp>
      <p:sp>
        <p:nvSpPr>
          <p:cNvPr id="18" name="灯片编号占位符 17"/>
          <p:cNvSpPr>
            <a:spLocks noGrp="1"/>
          </p:cNvSpPr>
          <p:nvPr>
            <p:ph type="sldNum" sz="quarter" idx="12"/>
            <p:custDataLst>
              <p:tags r:id="rId11"/>
            </p:custDataLst>
          </p:nvPr>
        </p:nvSpPr>
        <p:spPr/>
        <p:txBody>
          <a:bodyPr/>
          <a:lstStyle>
            <a:lvl1pPr>
              <a:defRPr baseline="0">
                <a:latin typeface="Arial" panose="020B0604020202090204" pitchFamily="34" charset="0"/>
              </a:defRPr>
            </a:lvl1pPr>
          </a:lstStyle>
          <a:p>
            <a:fld id="{49AE70B2-8BF9-45C0-BB95-33D1B9D3A854}" type="slidenum">
              <a:rPr lang="zh-CN" altLang="en-US" smtClean="0"/>
            </a:fld>
            <a:endParaRPr lang="zh-CN" altLang="en-US" dirty="0"/>
          </a:p>
        </p:txBody>
      </p:sp>
      <p:pic>
        <p:nvPicPr>
          <p:cNvPr id="2051" name="图片 7"/>
          <p:cNvPicPr>
            <a:picLocks noChangeAspect="1"/>
          </p:cNvPicPr>
          <p:nvPr userDrawn="1"/>
        </p:nvPicPr>
        <p:blipFill>
          <a:blip r:embed="rId12"/>
          <a:stretch>
            <a:fillRect/>
          </a:stretch>
        </p:blipFill>
        <p:spPr>
          <a:xfrm>
            <a:off x="10510203" y="212408"/>
            <a:ext cx="1357312" cy="315912"/>
          </a:xfrm>
          <a:prstGeom prst="rect">
            <a:avLst/>
          </a:prstGeom>
          <a:noFill/>
          <a:ln w="9525">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内容占位符 2"/>
          <p:cNvSpPr>
            <a:spLocks noGrp="1"/>
          </p:cNvSpPr>
          <p:nvPr>
            <p:ph idx="1"/>
            <p:custDataLst>
              <p:tags r:id="rId3"/>
            </p:custDataLst>
          </p:nvPr>
        </p:nvSpPr>
        <p:spPr>
          <a:xfrm>
            <a:off x="669882" y="952508"/>
            <a:ext cx="10852237"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4" name="日期占位符 3"/>
          <p:cNvSpPr>
            <a:spLocks noGrp="1"/>
          </p:cNvSpPr>
          <p:nvPr>
            <p:ph type="dt" sz="half" idx="10"/>
            <p:custDataLst>
              <p:tags r:id="rId4"/>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baseline="0">
                <a:solidFill>
                  <a:schemeClr val="tx1">
                    <a:lumMod val="85000"/>
                    <a:lumOff val="15000"/>
                  </a:schemeClr>
                </a:solidFill>
                <a:latin typeface="Arial" panose="020B060402020209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bg>
      <p:bgPr>
        <a:solidFill>
          <a:schemeClr val="bg2"/>
        </a:solidFill>
        <a:effectLst/>
      </p:bgPr>
    </p:bg>
    <p:spTree>
      <p:nvGrpSpPr>
        <p:cNvPr id="1" name=""/>
        <p:cNvGrpSpPr/>
        <p:nvPr/>
      </p:nvGrpSpPr>
      <p:grpSpPr>
        <a:xfrm>
          <a:off x="0" y="0"/>
          <a:ext cx="0" cy="0"/>
          <a:chOff x="0" y="0"/>
          <a:chExt cx="0" cy="0"/>
        </a:xfrm>
      </p:grpSpPr>
      <p:grpSp>
        <p:nvGrpSpPr>
          <p:cNvPr id="7" name="组合 6"/>
          <p:cNvGrpSpPr/>
          <p:nvPr userDrawn="1">
            <p:custDataLst>
              <p:tags r:id="rId2"/>
            </p:custDataLst>
          </p:nvPr>
        </p:nvGrpSpPr>
        <p:grpSpPr>
          <a:xfrm>
            <a:off x="4918265" y="1331543"/>
            <a:ext cx="2498670" cy="2136057"/>
            <a:chOff x="4918265" y="1331543"/>
            <a:chExt cx="2498670" cy="2136057"/>
          </a:xfrm>
        </p:grpSpPr>
        <p:sp>
          <p:nvSpPr>
            <p:cNvPr id="8" name="任意多边形 38"/>
            <p:cNvSpPr/>
            <p:nvPr userDrawn="1">
              <p:custDataLst>
                <p:tags r:id="rId3"/>
              </p:custDataLst>
            </p:nvPr>
          </p:nvSpPr>
          <p:spPr>
            <a:xfrm>
              <a:off x="5213612" y="1331543"/>
              <a:ext cx="1954610" cy="1113172"/>
            </a:xfrm>
            <a:custGeom>
              <a:avLst/>
              <a:gdLst>
                <a:gd name="connsiteX0" fmla="*/ 0 w 1845118"/>
                <a:gd name="connsiteY0" fmla="*/ 0 h 1113172"/>
                <a:gd name="connsiteX1" fmla="*/ 1845118 w 1845118"/>
                <a:gd name="connsiteY1" fmla="*/ 0 h 1113172"/>
                <a:gd name="connsiteX2" fmla="*/ 1845118 w 1845118"/>
                <a:gd name="connsiteY2" fmla="*/ 1113172 h 1113172"/>
                <a:gd name="connsiteX3" fmla="*/ 1054278 w 1845118"/>
                <a:gd name="connsiteY3" fmla="*/ 1113172 h 1113172"/>
                <a:gd name="connsiteX4" fmla="*/ 1054278 w 1845118"/>
                <a:gd name="connsiteY4" fmla="*/ 539460 h 1113172"/>
                <a:gd name="connsiteX5" fmla="*/ 0 w 1845118"/>
                <a:gd name="connsiteY5" fmla="*/ 539460 h 1113172"/>
                <a:gd name="connsiteX0-1" fmla="*/ 1054278 w 1845118"/>
                <a:gd name="connsiteY0-2" fmla="*/ 539460 h 1113172"/>
                <a:gd name="connsiteX1-3" fmla="*/ 0 w 1845118"/>
                <a:gd name="connsiteY1-4" fmla="*/ 539460 h 1113172"/>
                <a:gd name="connsiteX2-5" fmla="*/ 0 w 1845118"/>
                <a:gd name="connsiteY2-6" fmla="*/ 0 h 1113172"/>
                <a:gd name="connsiteX3-7" fmla="*/ 1845118 w 1845118"/>
                <a:gd name="connsiteY3-8" fmla="*/ 0 h 1113172"/>
                <a:gd name="connsiteX4-9" fmla="*/ 1845118 w 1845118"/>
                <a:gd name="connsiteY4-10" fmla="*/ 1113172 h 1113172"/>
                <a:gd name="connsiteX5-11" fmla="*/ 1054278 w 1845118"/>
                <a:gd name="connsiteY5-12" fmla="*/ 1113172 h 1113172"/>
                <a:gd name="connsiteX6" fmla="*/ 1145718 w 1845118"/>
                <a:gd name="connsiteY6" fmla="*/ 630900 h 1113172"/>
                <a:gd name="connsiteX0-13" fmla="*/ 1054278 w 1845118"/>
                <a:gd name="connsiteY0-14" fmla="*/ 539460 h 1113172"/>
                <a:gd name="connsiteX1-15" fmla="*/ 0 w 1845118"/>
                <a:gd name="connsiteY1-16" fmla="*/ 539460 h 1113172"/>
                <a:gd name="connsiteX2-17" fmla="*/ 0 w 1845118"/>
                <a:gd name="connsiteY2-18" fmla="*/ 0 h 1113172"/>
                <a:gd name="connsiteX3-19" fmla="*/ 1845118 w 1845118"/>
                <a:gd name="connsiteY3-20" fmla="*/ 0 h 1113172"/>
                <a:gd name="connsiteX4-21" fmla="*/ 1845118 w 1845118"/>
                <a:gd name="connsiteY4-22" fmla="*/ 1113172 h 1113172"/>
                <a:gd name="connsiteX5-23" fmla="*/ 1054278 w 1845118"/>
                <a:gd name="connsiteY5-24" fmla="*/ 1113172 h 1113172"/>
                <a:gd name="connsiteX0-25" fmla="*/ 0 w 1845118"/>
                <a:gd name="connsiteY0-26" fmla="*/ 539460 h 1113172"/>
                <a:gd name="connsiteX1-27" fmla="*/ 0 w 1845118"/>
                <a:gd name="connsiteY1-28" fmla="*/ 0 h 1113172"/>
                <a:gd name="connsiteX2-29" fmla="*/ 1845118 w 1845118"/>
                <a:gd name="connsiteY2-30" fmla="*/ 0 h 1113172"/>
                <a:gd name="connsiteX3-31" fmla="*/ 1845118 w 1845118"/>
                <a:gd name="connsiteY3-32" fmla="*/ 1113172 h 1113172"/>
                <a:gd name="connsiteX4-33" fmla="*/ 1054278 w 1845118"/>
                <a:gd name="connsiteY4-34" fmla="*/ 1113172 h 1113172"/>
                <a:gd name="connsiteX0-35" fmla="*/ 0 w 1845118"/>
                <a:gd name="connsiteY0-36" fmla="*/ 539460 h 1113172"/>
                <a:gd name="connsiteX1-37" fmla="*/ 0 w 1845118"/>
                <a:gd name="connsiteY1-38" fmla="*/ 0 h 1113172"/>
                <a:gd name="connsiteX2-39" fmla="*/ 1845118 w 1845118"/>
                <a:gd name="connsiteY2-40" fmla="*/ 0 h 1113172"/>
                <a:gd name="connsiteX3-41" fmla="*/ 1845118 w 1845118"/>
                <a:gd name="connsiteY3-42" fmla="*/ 1113172 h 1113172"/>
              </a:gdLst>
              <a:ahLst/>
              <a:cxnLst>
                <a:cxn ang="0">
                  <a:pos x="connsiteX0-1" y="connsiteY0-2"/>
                </a:cxn>
                <a:cxn ang="0">
                  <a:pos x="connsiteX1-3" y="connsiteY1-4"/>
                </a:cxn>
                <a:cxn ang="0">
                  <a:pos x="connsiteX2-5" y="connsiteY2-6"/>
                </a:cxn>
                <a:cxn ang="0">
                  <a:pos x="connsiteX3-7" y="connsiteY3-8"/>
                </a:cxn>
              </a:cxnLst>
              <a:rect l="l" t="t" r="r" b="b"/>
              <a:pathLst>
                <a:path w="1845118" h="1113172">
                  <a:moveTo>
                    <a:pt x="0" y="539460"/>
                  </a:moveTo>
                  <a:lnTo>
                    <a:pt x="0" y="0"/>
                  </a:lnTo>
                  <a:lnTo>
                    <a:pt x="1845118" y="0"/>
                  </a:lnTo>
                  <a:lnTo>
                    <a:pt x="1845118" y="1113172"/>
                  </a:ln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chemeClr val="tx1">
                    <a:lumMod val="85000"/>
                    <a:lumOff val="15000"/>
                  </a:schemeClr>
                </a:solidFill>
                <a:latin typeface="Arial" panose="020B0604020202090204" pitchFamily="34" charset="0"/>
              </a:endParaRPr>
            </a:p>
          </p:txBody>
        </p:sp>
        <p:sp>
          <p:nvSpPr>
            <p:cNvPr id="9" name="任意多边形 36"/>
            <p:cNvSpPr/>
            <p:nvPr userDrawn="1">
              <p:custDataLst>
                <p:tags r:id="rId4"/>
              </p:custDataLst>
            </p:nvPr>
          </p:nvSpPr>
          <p:spPr>
            <a:xfrm>
              <a:off x="4918265" y="1639722"/>
              <a:ext cx="2498670" cy="1827878"/>
            </a:xfrm>
            <a:custGeom>
              <a:avLst/>
              <a:gdLst>
                <a:gd name="connsiteX0" fmla="*/ 0 w 2362498"/>
                <a:gd name="connsiteY0" fmla="*/ 0 h 1827878"/>
                <a:gd name="connsiteX1" fmla="*/ 618105 w 2362498"/>
                <a:gd name="connsiteY1" fmla="*/ 0 h 1827878"/>
                <a:gd name="connsiteX2" fmla="*/ 618105 w 2362498"/>
                <a:gd name="connsiteY2" fmla="*/ 1612423 h 1827878"/>
                <a:gd name="connsiteX3" fmla="*/ 2362498 w 2362498"/>
                <a:gd name="connsiteY3" fmla="*/ 1612423 h 1827878"/>
                <a:gd name="connsiteX4" fmla="*/ 2362498 w 2362498"/>
                <a:gd name="connsiteY4" fmla="*/ 1827878 h 1827878"/>
                <a:gd name="connsiteX5" fmla="*/ 839514 w 2362498"/>
                <a:gd name="connsiteY5" fmla="*/ 1827878 h 1827878"/>
                <a:gd name="connsiteX6" fmla="*/ 433218 w 2362498"/>
                <a:gd name="connsiteY6" fmla="*/ 1827878 h 1827878"/>
                <a:gd name="connsiteX7" fmla="*/ 433218 w 2362498"/>
                <a:gd name="connsiteY7" fmla="*/ 1826314 h 1827878"/>
                <a:gd name="connsiteX8" fmla="*/ 0 w 2362498"/>
                <a:gd name="connsiteY8" fmla="*/ 1826314 h 1827878"/>
                <a:gd name="connsiteX0-1" fmla="*/ 618105 w 2362498"/>
                <a:gd name="connsiteY0-2" fmla="*/ 1612423 h 1827878"/>
                <a:gd name="connsiteX1-3" fmla="*/ 2362498 w 2362498"/>
                <a:gd name="connsiteY1-4" fmla="*/ 1612423 h 1827878"/>
                <a:gd name="connsiteX2-5" fmla="*/ 2362498 w 2362498"/>
                <a:gd name="connsiteY2-6" fmla="*/ 1827878 h 1827878"/>
                <a:gd name="connsiteX3-7" fmla="*/ 839514 w 2362498"/>
                <a:gd name="connsiteY3-8" fmla="*/ 1827878 h 1827878"/>
                <a:gd name="connsiteX4-9" fmla="*/ 433218 w 2362498"/>
                <a:gd name="connsiteY4-10" fmla="*/ 1827878 h 1827878"/>
                <a:gd name="connsiteX5-11" fmla="*/ 433218 w 2362498"/>
                <a:gd name="connsiteY5-12" fmla="*/ 1826314 h 1827878"/>
                <a:gd name="connsiteX6-13" fmla="*/ 0 w 2362498"/>
                <a:gd name="connsiteY6-14" fmla="*/ 1826314 h 1827878"/>
                <a:gd name="connsiteX7-15" fmla="*/ 0 w 2362498"/>
                <a:gd name="connsiteY7-16" fmla="*/ 0 h 1827878"/>
                <a:gd name="connsiteX8-17" fmla="*/ 618105 w 2362498"/>
                <a:gd name="connsiteY8-18" fmla="*/ 0 h 1827878"/>
                <a:gd name="connsiteX9" fmla="*/ 709545 w 2362498"/>
                <a:gd name="connsiteY9" fmla="*/ 1703863 h 1827878"/>
                <a:gd name="connsiteX0-19" fmla="*/ 618105 w 2362498"/>
                <a:gd name="connsiteY0-20" fmla="*/ 1612423 h 1827878"/>
                <a:gd name="connsiteX1-21" fmla="*/ 2362498 w 2362498"/>
                <a:gd name="connsiteY1-22" fmla="*/ 1612423 h 1827878"/>
                <a:gd name="connsiteX2-23" fmla="*/ 2362498 w 2362498"/>
                <a:gd name="connsiteY2-24" fmla="*/ 1827878 h 1827878"/>
                <a:gd name="connsiteX3-25" fmla="*/ 839514 w 2362498"/>
                <a:gd name="connsiteY3-26" fmla="*/ 1827878 h 1827878"/>
                <a:gd name="connsiteX4-27" fmla="*/ 433218 w 2362498"/>
                <a:gd name="connsiteY4-28" fmla="*/ 1827878 h 1827878"/>
                <a:gd name="connsiteX5-29" fmla="*/ 433218 w 2362498"/>
                <a:gd name="connsiteY5-30" fmla="*/ 1826314 h 1827878"/>
                <a:gd name="connsiteX6-31" fmla="*/ 0 w 2362498"/>
                <a:gd name="connsiteY6-32" fmla="*/ 1826314 h 1827878"/>
                <a:gd name="connsiteX7-33" fmla="*/ 0 w 2362498"/>
                <a:gd name="connsiteY7-34" fmla="*/ 0 h 1827878"/>
                <a:gd name="connsiteX8-35" fmla="*/ 618105 w 2362498"/>
                <a:gd name="connsiteY8-36" fmla="*/ 0 h 1827878"/>
                <a:gd name="connsiteX0-37" fmla="*/ 2362498 w 2362498"/>
                <a:gd name="connsiteY0-38" fmla="*/ 1612423 h 1827878"/>
                <a:gd name="connsiteX1-39" fmla="*/ 2362498 w 2362498"/>
                <a:gd name="connsiteY1-40" fmla="*/ 1827878 h 1827878"/>
                <a:gd name="connsiteX2-41" fmla="*/ 839514 w 2362498"/>
                <a:gd name="connsiteY2-42" fmla="*/ 1827878 h 1827878"/>
                <a:gd name="connsiteX3-43" fmla="*/ 433218 w 2362498"/>
                <a:gd name="connsiteY3-44" fmla="*/ 1827878 h 1827878"/>
                <a:gd name="connsiteX4-45" fmla="*/ 433218 w 2362498"/>
                <a:gd name="connsiteY4-46" fmla="*/ 1826314 h 1827878"/>
                <a:gd name="connsiteX5-47" fmla="*/ 0 w 2362498"/>
                <a:gd name="connsiteY5-48" fmla="*/ 1826314 h 1827878"/>
                <a:gd name="connsiteX6-49" fmla="*/ 0 w 2362498"/>
                <a:gd name="connsiteY6-50" fmla="*/ 0 h 1827878"/>
                <a:gd name="connsiteX7-51" fmla="*/ 618105 w 2362498"/>
                <a:gd name="connsiteY7-52" fmla="*/ 0 h 182787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Lst>
              <a:rect l="l" t="t" r="r" b="b"/>
              <a:pathLst>
                <a:path w="2362498" h="1827878">
                  <a:moveTo>
                    <a:pt x="2362498" y="1612423"/>
                  </a:moveTo>
                  <a:lnTo>
                    <a:pt x="2362498" y="1827878"/>
                  </a:lnTo>
                  <a:lnTo>
                    <a:pt x="839514" y="1827878"/>
                  </a:lnTo>
                  <a:lnTo>
                    <a:pt x="433218" y="1827878"/>
                  </a:lnTo>
                  <a:lnTo>
                    <a:pt x="433218" y="1826314"/>
                  </a:lnTo>
                  <a:lnTo>
                    <a:pt x="0" y="1826314"/>
                  </a:lnTo>
                  <a:lnTo>
                    <a:pt x="0" y="0"/>
                  </a:lnTo>
                  <a:lnTo>
                    <a:pt x="618105" y="0"/>
                  </a:lnTo>
                </a:path>
              </a:pathLst>
            </a:custGeom>
            <a:noFill/>
            <a:ln w="31750">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zh-CN" altLang="en-US" baseline="0">
                <a:solidFill>
                  <a:schemeClr val="tx1">
                    <a:lumMod val="85000"/>
                    <a:lumOff val="15000"/>
                  </a:schemeClr>
                </a:solidFill>
                <a:latin typeface="Arial" panose="020B0604020202090204" pitchFamily="34" charset="0"/>
              </a:endParaRPr>
            </a:p>
          </p:txBody>
        </p:sp>
        <p:sp>
          <p:nvSpPr>
            <p:cNvPr id="10" name="椭圆 9"/>
            <p:cNvSpPr/>
            <p:nvPr userDrawn="1">
              <p:custDataLst>
                <p:tags r:id="rId5"/>
              </p:custDataLst>
            </p:nvPr>
          </p:nvSpPr>
          <p:spPr>
            <a:xfrm>
              <a:off x="4948445" y="2854125"/>
              <a:ext cx="2468490" cy="327680"/>
            </a:xfrm>
            <a:prstGeom prst="ellipse">
              <a:avLst/>
            </a:prstGeom>
            <a:gradFill flip="none" rotWithShape="1">
              <a:gsLst>
                <a:gs pos="0">
                  <a:schemeClr val="tx1">
                    <a:alpha val="90000"/>
                  </a:schemeClr>
                </a:gs>
                <a:gs pos="100000">
                  <a:schemeClr val="tx1">
                    <a:alpha val="0"/>
                  </a:schemeClr>
                </a:gs>
              </a:gsLst>
              <a:path path="shap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ndParaRPr>
            </a:p>
          </p:txBody>
        </p:sp>
      </p:grpSp>
      <p:sp>
        <p:nvSpPr>
          <p:cNvPr id="2" name="标题 1"/>
          <p:cNvSpPr>
            <a:spLocks noGrp="1"/>
          </p:cNvSpPr>
          <p:nvPr>
            <p:ph type="title" hasCustomPrompt="1"/>
            <p:custDataLst>
              <p:tags r:id="rId6"/>
            </p:custDataLst>
          </p:nvPr>
        </p:nvSpPr>
        <p:spPr>
          <a:xfrm>
            <a:off x="3579743" y="3808730"/>
            <a:ext cx="5128422" cy="710011"/>
          </a:xfrm>
        </p:spPr>
        <p:txBody>
          <a:bodyPr lIns="90170" tIns="46990" rIns="90170" bIns="46990" anchor="t" anchorCtr="0">
            <a:normAutofit/>
          </a:bodyPr>
          <a:lstStyle>
            <a:lvl1pPr algn="ctr">
              <a:defRPr sz="3600" u="none" strike="noStrike" kern="1200" cap="none" spc="300" normalizeH="0" baseline="0">
                <a:solidFill>
                  <a:schemeClr val="tx1">
                    <a:lumMod val="85000"/>
                    <a:lumOff val="15000"/>
                  </a:schemeClr>
                </a:solidFill>
                <a:uFillTx/>
                <a:latin typeface="Arial" panose="020B0604020202090204" pitchFamily="34" charset="0"/>
                <a:ea typeface="汉仪旗黑-85S" panose="00020600040101010101" pitchFamily="18" charset="-122"/>
              </a:defRPr>
            </a:lvl1pPr>
          </a:lstStyle>
          <a:p>
            <a:r>
              <a:rPr lang="zh-CN" altLang="en-US" dirty="0"/>
              <a:t>单击此处编辑标题</a:t>
            </a:r>
            <a:endParaRPr lang="zh-CN" altLang="en-US" dirty="0"/>
          </a:p>
        </p:txBody>
      </p:sp>
      <p:sp>
        <p:nvSpPr>
          <p:cNvPr id="3" name="文本占位符 2"/>
          <p:cNvSpPr>
            <a:spLocks noGrp="1"/>
          </p:cNvSpPr>
          <p:nvPr>
            <p:ph type="body" idx="1"/>
            <p:custDataLst>
              <p:tags r:id="rId7"/>
            </p:custDataLst>
          </p:nvPr>
        </p:nvSpPr>
        <p:spPr>
          <a:xfrm>
            <a:off x="3579742" y="4555003"/>
            <a:ext cx="5128422" cy="907657"/>
          </a:xfrm>
        </p:spPr>
        <p:txBody>
          <a:bodyPr lIns="90170" tIns="46990" rIns="90170" bIns="46990">
            <a:normAutofit/>
          </a:bodyPr>
          <a:lstStyle>
            <a:lvl1pPr marL="0" indent="0" algn="ctr" eaLnBrk="1" fontAlgn="auto" latinLnBrk="0" hangingPunct="1">
              <a:buNone/>
              <a:defRPr kumimoji="0" lang="zh-CN" altLang="en-US" sz="1600" b="0" i="0" u="none" strike="noStrike" kern="1200" cap="none" spc="150" normalizeH="0" baseline="0" noProof="1">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endParaRPr lang="zh-CN" altLang="en-US" dirty="0"/>
          </a:p>
        </p:txBody>
      </p:sp>
      <p:sp>
        <p:nvSpPr>
          <p:cNvPr id="4" name="日期占位符 3"/>
          <p:cNvSpPr>
            <a:spLocks noGrp="1"/>
          </p:cNvSpPr>
          <p:nvPr>
            <p:ph type="dt" sz="half" idx="10"/>
            <p:custDataLst>
              <p:tags r:id="rId8"/>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9"/>
            </p:custDataLst>
          </p:nvPr>
        </p:nvSpPr>
        <p:spPr/>
        <p:txBody>
          <a:bodyPr/>
          <a:lstStyle>
            <a:lvl1pPr>
              <a:defRPr baseline="0">
                <a:solidFill>
                  <a:schemeClr val="tx1">
                    <a:lumMod val="85000"/>
                    <a:lumOff val="15000"/>
                  </a:schemeClr>
                </a:solidFill>
                <a:latin typeface="Arial" panose="020B0604020202090204" pitchFamily="34" charset="0"/>
              </a:defRPr>
            </a:lvl1pPr>
          </a:lstStyle>
          <a:p>
            <a:endParaRPr lang="zh-CN" altLang="en-US"/>
          </a:p>
        </p:txBody>
      </p:sp>
      <p:sp>
        <p:nvSpPr>
          <p:cNvPr id="6" name="灯片编号占位符 5"/>
          <p:cNvSpPr>
            <a:spLocks noGrp="1"/>
          </p:cNvSpPr>
          <p:nvPr>
            <p:ph type="sldNum" sz="quarter" idx="12"/>
            <p:custDataLst>
              <p:tags r:id="rId10"/>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内容占位符 2"/>
          <p:cNvSpPr>
            <a:spLocks noGrp="1"/>
          </p:cNvSpPr>
          <p:nvPr>
            <p:ph sz="half" idx="1"/>
            <p:custDataLst>
              <p:tags r:id="rId3"/>
            </p:custDataLst>
          </p:nvPr>
        </p:nvSpPr>
        <p:spPr>
          <a:xfrm>
            <a:off x="669930" y="952508"/>
            <a:ext cx="5283242" cy="5388907"/>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a:sym typeface="+mn-ea"/>
              </a:rPr>
              <a:t>单击此处编辑母版文本样式</a:t>
            </a:r>
            <a:endParaRPr>
              <a:sym typeface="+mn-ea"/>
            </a:endParaRPr>
          </a:p>
          <a:p>
            <a:pPr lvl="1"/>
            <a:r>
              <a:rPr>
                <a:sym typeface="+mn-ea"/>
              </a:rPr>
              <a:t>第二级</a:t>
            </a:r>
            <a:endParaRPr>
              <a:sym typeface="+mn-ea"/>
            </a:endParaRPr>
          </a:p>
          <a:p>
            <a:pPr lvl="2"/>
            <a:r>
              <a:rPr>
                <a:sym typeface="+mn-ea"/>
              </a:rPr>
              <a:t>第三级</a:t>
            </a:r>
            <a:endParaRPr>
              <a:sym typeface="+mn-ea"/>
            </a:endParaRPr>
          </a:p>
          <a:p>
            <a:pPr lvl="3"/>
            <a:r>
              <a:rPr>
                <a:sym typeface="+mn-ea"/>
              </a:rPr>
              <a:t>第四级</a:t>
            </a:r>
            <a:endParaRPr>
              <a:sym typeface="+mn-ea"/>
            </a:endParaRPr>
          </a:p>
          <a:p>
            <a:pPr lvl="4"/>
            <a:r>
              <a:rPr>
                <a:sym typeface="+mn-ea"/>
              </a:rPr>
              <a:t>第五级</a:t>
            </a:r>
            <a:endParaRPr>
              <a:sym typeface="+mn-ea"/>
            </a:endParaRPr>
          </a:p>
        </p:txBody>
      </p:sp>
      <p:sp>
        <p:nvSpPr>
          <p:cNvPr id="4" name="内容占位符 3"/>
          <p:cNvSpPr>
            <a:spLocks noGrp="1"/>
          </p:cNvSpPr>
          <p:nvPr>
            <p:ph sz="half" idx="2"/>
            <p:custDataLst>
              <p:tags r:id="rId4"/>
            </p:custDataLst>
          </p:nvPr>
        </p:nvSpPr>
        <p:spPr>
          <a:xfrm>
            <a:off x="6238877" y="952508"/>
            <a:ext cx="5283242" cy="5388907"/>
          </a:xfrm>
        </p:spPr>
        <p:txBody>
          <a:bodyPr>
            <a:noAutofit/>
          </a:bodyPr>
          <a:lstStyle>
            <a:lvl1pPr>
              <a:defRPr sz="1600" baseline="0">
                <a:solidFill>
                  <a:schemeClr val="tx1">
                    <a:lumMod val="85000"/>
                    <a:lumOff val="15000"/>
                  </a:schemeClr>
                </a:solidFill>
                <a:latin typeface="Arial" panose="020B0604020202090204" pitchFamily="34" charset="0"/>
                <a:ea typeface="微软雅黑" panose="020B0503020204020204" charset="-122"/>
              </a:defRPr>
            </a:lvl1pPr>
            <a:lvl2pPr>
              <a:defRPr sz="1600" baseline="0">
                <a:solidFill>
                  <a:schemeClr val="tx1">
                    <a:lumMod val="85000"/>
                    <a:lumOff val="15000"/>
                  </a:schemeClr>
                </a:solidFill>
                <a:latin typeface="Arial" panose="020B0604020202090204" pitchFamily="34" charset="0"/>
                <a:ea typeface="微软雅黑" panose="020B0503020204020204" charset="-122"/>
              </a:defRPr>
            </a:lvl2pPr>
            <a:lvl3pPr>
              <a:defRPr sz="1600" baseline="0">
                <a:solidFill>
                  <a:schemeClr val="tx1">
                    <a:lumMod val="85000"/>
                    <a:lumOff val="15000"/>
                  </a:schemeClr>
                </a:solidFill>
                <a:latin typeface="Arial" panose="020B0604020202090204" pitchFamily="34" charset="0"/>
                <a:ea typeface="微软雅黑" panose="020B0503020204020204" charset="-122"/>
              </a:defRPr>
            </a:lvl3pPr>
            <a:lvl4pPr>
              <a:defRPr sz="1600" baseline="0">
                <a:solidFill>
                  <a:schemeClr val="tx1">
                    <a:lumMod val="85000"/>
                    <a:lumOff val="15000"/>
                  </a:schemeClr>
                </a:solidFill>
                <a:latin typeface="Arial" panose="020B0604020202090204" pitchFamily="34" charset="0"/>
                <a:ea typeface="微软雅黑" panose="020B0503020204020204" charset="-122"/>
              </a:defRPr>
            </a:lvl4pPr>
            <a:lvl5pPr>
              <a:defRPr sz="1600"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日期占位符 4"/>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6" name="页脚占位符 5"/>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90204" pitchFamily="34" charset="0"/>
              </a:defRPr>
            </a:lvl1pPr>
          </a:lstStyle>
          <a:p>
            <a:endParaRPr lang="zh-CN" altLang="en-US"/>
          </a:p>
        </p:txBody>
      </p:sp>
      <p:sp>
        <p:nvSpPr>
          <p:cNvPr id="7" name="灯片编号占位符 6"/>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文本占位符 2"/>
          <p:cNvSpPr>
            <a:spLocks noGrp="1"/>
          </p:cNvSpPr>
          <p:nvPr>
            <p:ph type="body" idx="1" hasCustomPrompt="1"/>
            <p:custDataLst>
              <p:tags r:id="rId3"/>
            </p:custDataLst>
          </p:nvPr>
        </p:nvSpPr>
        <p:spPr>
          <a:xfrm>
            <a:off x="669930" y="952508"/>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0"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endParaRPr lang="zh-CN" altLang="en-US" dirty="0"/>
          </a:p>
        </p:txBody>
      </p:sp>
      <p:sp>
        <p:nvSpPr>
          <p:cNvPr id="4" name="内容占位符 3"/>
          <p:cNvSpPr>
            <a:spLocks noGrp="1"/>
          </p:cNvSpPr>
          <p:nvPr>
            <p:ph sz="half" idx="2"/>
            <p:custDataLst>
              <p:tags r:id="rId4"/>
            </p:custDataLst>
          </p:nvPr>
        </p:nvSpPr>
        <p:spPr>
          <a:xfrm>
            <a:off x="669925" y="1406525"/>
            <a:ext cx="5283200"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5" name="文本占位符 4"/>
          <p:cNvSpPr>
            <a:spLocks noGrp="1"/>
          </p:cNvSpPr>
          <p:nvPr>
            <p:ph type="body" sz="quarter" idx="3" hasCustomPrompt="1"/>
            <p:custDataLst>
              <p:tags r:id="rId5"/>
            </p:custDataLst>
          </p:nvPr>
        </p:nvSpPr>
        <p:spPr>
          <a:xfrm>
            <a:off x="6235750" y="952508"/>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90204" pitchFamily="34" charset="0"/>
              <a:buNone/>
              <a:defRPr kumimoji="0" lang="zh-CN" altLang="en-US" sz="2000" b="0"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endParaRPr>
              <a:sym typeface="+mn-ea"/>
            </a:endParaRPr>
          </a:p>
        </p:txBody>
      </p:sp>
      <p:sp>
        <p:nvSpPr>
          <p:cNvPr id="6" name="内容占位符 5"/>
          <p:cNvSpPr>
            <a:spLocks noGrp="1"/>
          </p:cNvSpPr>
          <p:nvPr>
            <p:ph sz="quarter" idx="4"/>
            <p:custDataLst>
              <p:tags r:id="rId6"/>
            </p:custDataLst>
          </p:nvPr>
        </p:nvSpPr>
        <p:spPr>
          <a:xfrm>
            <a:off x="6235750" y="1406525"/>
            <a:ext cx="5283242" cy="4934752"/>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5pPr>
          </a:lstStyle>
          <a:p>
            <a:pPr lvl="0"/>
            <a:r>
              <a:rPr dirty="0">
                <a:sym typeface="+mn-ea"/>
              </a:rPr>
              <a:t>单击此处编辑母版文本样式</a:t>
            </a:r>
            <a:endParaRPr dirty="0">
              <a:sym typeface="+mn-ea"/>
            </a:endParaRPr>
          </a:p>
          <a:p>
            <a:pPr lvl="1"/>
            <a:r>
              <a:rPr dirty="0">
                <a:sym typeface="+mn-ea"/>
              </a:rPr>
              <a:t>第二级</a:t>
            </a:r>
            <a:endParaRPr dirty="0">
              <a:sym typeface="+mn-ea"/>
            </a:endParaRPr>
          </a:p>
          <a:p>
            <a:pPr lvl="2"/>
            <a:r>
              <a:rPr dirty="0">
                <a:sym typeface="+mn-ea"/>
              </a:rPr>
              <a:t>第三级</a:t>
            </a:r>
            <a:endParaRPr dirty="0">
              <a:sym typeface="+mn-ea"/>
            </a:endParaRPr>
          </a:p>
          <a:p>
            <a:pPr lvl="3"/>
            <a:r>
              <a:rPr dirty="0">
                <a:sym typeface="+mn-ea"/>
              </a:rPr>
              <a:t>第四级</a:t>
            </a:r>
            <a:endParaRPr dirty="0">
              <a:sym typeface="+mn-ea"/>
            </a:endParaRPr>
          </a:p>
          <a:p>
            <a:pPr lvl="4"/>
            <a:r>
              <a:rPr dirty="0">
                <a:sym typeface="+mn-ea"/>
              </a:rPr>
              <a:t>第五级</a:t>
            </a:r>
            <a:endParaRPr dirty="0">
              <a:sym typeface="+mn-ea"/>
            </a:endParaRPr>
          </a:p>
        </p:txBody>
      </p:sp>
      <p:sp>
        <p:nvSpPr>
          <p:cNvPr id="7" name="日期占位符 6"/>
          <p:cNvSpPr>
            <a:spLocks noGrp="1"/>
          </p:cNvSpPr>
          <p:nvPr>
            <p:ph type="dt" sz="half" idx="10"/>
            <p:custDataLst>
              <p:tags r:id="rId7"/>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8" name="页脚占位符 7"/>
          <p:cNvSpPr>
            <a:spLocks noGrp="1"/>
          </p:cNvSpPr>
          <p:nvPr>
            <p:ph type="ftr" sz="quarter" idx="11"/>
            <p:custDataLst>
              <p:tags r:id="rId8"/>
            </p:custDataLst>
          </p:nvPr>
        </p:nvSpPr>
        <p:spPr/>
        <p:txBody>
          <a:bodyPr/>
          <a:lstStyle>
            <a:lvl1pPr>
              <a:defRPr baseline="0">
                <a:solidFill>
                  <a:schemeClr val="tx1">
                    <a:lumMod val="85000"/>
                    <a:lumOff val="15000"/>
                  </a:schemeClr>
                </a:solidFill>
                <a:latin typeface="Arial" panose="020B0604020202090204" pitchFamily="34" charset="0"/>
              </a:defRPr>
            </a:lvl1pPr>
          </a:lstStyle>
          <a:p>
            <a:endParaRPr lang="zh-CN" altLang="en-US"/>
          </a:p>
        </p:txBody>
      </p:sp>
      <p:sp>
        <p:nvSpPr>
          <p:cNvPr id="9" name="灯片编号占位符 8"/>
          <p:cNvSpPr>
            <a:spLocks noGrp="1"/>
          </p:cNvSpPr>
          <p:nvPr>
            <p:ph type="sldNum" sz="quarter" idx="12"/>
            <p:custDataLst>
              <p:tags r:id="rId9"/>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chemeClr val="bg2"/>
        </a:solidFill>
        <a:effectLst/>
      </p:bgPr>
    </p:bg>
    <p:spTree>
      <p:nvGrpSpPr>
        <p:cNvPr id="1" name=""/>
        <p:cNvGrpSpPr/>
        <p:nvPr/>
      </p:nvGrpSpPr>
      <p:grpSpPr>
        <a:xfrm>
          <a:off x="0" y="0"/>
          <a:ext cx="0" cy="0"/>
          <a:chOff x="0" y="0"/>
          <a:chExt cx="0" cy="0"/>
        </a:xfrm>
      </p:grpSpPr>
      <p:sp>
        <p:nvSpPr>
          <p:cNvPr id="9" name="任意多边形 8"/>
          <p:cNvSpPr/>
          <p:nvPr userDrawn="1">
            <p:custDataLst>
              <p:tags r:id="rId2"/>
            </p:custDataLst>
          </p:nvPr>
        </p:nvSpPr>
        <p:spPr>
          <a:xfrm>
            <a:off x="3705" y="6414868"/>
            <a:ext cx="12202363" cy="435195"/>
          </a:xfrm>
          <a:custGeom>
            <a:avLst/>
            <a:gdLst>
              <a:gd name="connsiteX0" fmla="*/ 6442848 w 12885696"/>
              <a:gd name="connsiteY0" fmla="*/ 0 h 677930"/>
              <a:gd name="connsiteX1" fmla="*/ 12818477 w 12885696"/>
              <a:gd name="connsiteY1" fmla="*/ 656546 h 677930"/>
              <a:gd name="connsiteX2" fmla="*/ 12885696 w 12885696"/>
              <a:gd name="connsiteY2" fmla="*/ 677930 h 677930"/>
              <a:gd name="connsiteX3" fmla="*/ 0 w 12885696"/>
              <a:gd name="connsiteY3" fmla="*/ 677930 h 677930"/>
              <a:gd name="connsiteX4" fmla="*/ 67219 w 12885696"/>
              <a:gd name="connsiteY4" fmla="*/ 656546 h 677930"/>
              <a:gd name="connsiteX5" fmla="*/ 6442848 w 12885696"/>
              <a:gd name="connsiteY5" fmla="*/ 0 h 6779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85696" h="677930">
                <a:moveTo>
                  <a:pt x="6442848" y="0"/>
                </a:moveTo>
                <a:cubicBezTo>
                  <a:pt x="9144779" y="0"/>
                  <a:pt x="11510983" y="262931"/>
                  <a:pt x="12818477" y="656546"/>
                </a:cubicBezTo>
                <a:lnTo>
                  <a:pt x="12885696" y="677930"/>
                </a:lnTo>
                <a:lnTo>
                  <a:pt x="0" y="677930"/>
                </a:lnTo>
                <a:lnTo>
                  <a:pt x="67219" y="656546"/>
                </a:lnTo>
                <a:cubicBezTo>
                  <a:pt x="1374713" y="262931"/>
                  <a:pt x="3740917" y="0"/>
                  <a:pt x="6442848" y="0"/>
                </a:cubicBezTo>
                <a:close/>
              </a:path>
            </a:pathLst>
          </a:cu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Arial" panose="020B0604020202090204" pitchFamily="34" charset="0"/>
              <a:ea typeface="微软雅黑" panose="020B0503020204020204" charset="-122"/>
            </a:endParaRPr>
          </a:p>
        </p:txBody>
      </p:sp>
      <p:sp>
        <p:nvSpPr>
          <p:cNvPr id="2" name="标题 1"/>
          <p:cNvSpPr>
            <a:spLocks noGrp="1"/>
          </p:cNvSpPr>
          <p:nvPr>
            <p:ph type="title"/>
            <p:custDataLst>
              <p:tags r:id="rId3"/>
            </p:custDataLst>
          </p:nvPr>
        </p:nvSpPr>
        <p:spPr/>
        <p:txBody>
          <a:bodyPr vert="horz" lIns="90170" tIns="46990" rIns="90170" bIns="46990" rtlCol="0" anchor="t" anchorCtr="0">
            <a:norm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日期占位符 2"/>
          <p:cNvSpPr>
            <a:spLocks noGrp="1"/>
          </p:cNvSpPr>
          <p:nvPr>
            <p:ph type="dt" sz="half" idx="10"/>
            <p:custDataLst>
              <p:tags r:id="rId4"/>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5"/>
            </p:custDataLst>
          </p:nvPr>
        </p:nvSpPr>
        <p:spPr/>
        <p:txBody>
          <a:bodyPr/>
          <a:lstStyle/>
          <a:p>
            <a:endParaRPr lang="zh-CN" altLang="en-US"/>
          </a:p>
        </p:txBody>
      </p:sp>
      <p:sp>
        <p:nvSpPr>
          <p:cNvPr id="5" name="灯片编号占位符 4"/>
          <p:cNvSpPr>
            <a:spLocks noGrp="1"/>
          </p:cNvSpPr>
          <p:nvPr>
            <p:ph type="sldNum" sz="quarter" idx="12"/>
            <p:custDataLst>
              <p:tags r:id="rId6"/>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bg>
      <p:bgPr>
        <a:solidFill>
          <a:schemeClr val="bg2"/>
        </a:solidFill>
        <a:effectLst/>
      </p:bgPr>
    </p:bg>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3" name="页脚占位符 2"/>
          <p:cNvSpPr>
            <a:spLocks noGrp="1"/>
          </p:cNvSpPr>
          <p:nvPr>
            <p:ph type="ftr" sz="quarter" idx="11"/>
            <p:custDataLst>
              <p:tags r:id="rId3"/>
            </p:custDataLst>
          </p:nvPr>
        </p:nvSpPr>
        <p:spPr/>
        <p:txBody>
          <a:bodyPr/>
          <a:lstStyle/>
          <a:p>
            <a:endParaRPr lang="zh-CN" altLang="en-US"/>
          </a:p>
        </p:txBody>
      </p:sp>
      <p:sp>
        <p:nvSpPr>
          <p:cNvPr id="4" name="灯片编号占位符 3"/>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图片与标题">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930" y="443234"/>
            <a:ext cx="10852237" cy="441964"/>
          </a:xfrm>
        </p:spPr>
        <p:txBody>
          <a:bodyPr vert="horz" lIns="101600" tIns="38100" rIns="76200" bIns="38100" rtlCol="0" anchor="t" anchorCtr="0">
            <a:noAutofit/>
          </a:bodyPr>
          <a:lstStyle>
            <a:lvl1pPr marL="0" marR="0" lvl="0" algn="l" defTabSz="914400" rtl="0" eaLnBrk="1" fontAlgn="auto" latinLnBrk="0" hangingPunct="1">
              <a:lnSpc>
                <a:spcPct val="100000"/>
              </a:lnSpc>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dirty="0">
                <a:sym typeface="+mn-ea"/>
              </a:rPr>
              <a:t>单击此处编辑母版标题样式</a:t>
            </a:r>
            <a:endParaRPr dirty="0">
              <a:sym typeface="+mn-ea"/>
            </a:endParaRPr>
          </a:p>
        </p:txBody>
      </p:sp>
      <p:sp>
        <p:nvSpPr>
          <p:cNvPr id="3" name="图片占位符 2"/>
          <p:cNvSpPr>
            <a:spLocks noGrp="1"/>
          </p:cNvSpPr>
          <p:nvPr>
            <p:ph type="pic" idx="1"/>
            <p:custDataLst>
              <p:tags r:id="rId3"/>
            </p:custDataLst>
          </p:nvPr>
        </p:nvSpPr>
        <p:spPr>
          <a:xfrm>
            <a:off x="669930" y="952508"/>
            <a:ext cx="5283242" cy="5388907"/>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90204" pitchFamily="34" charset="0"/>
              <a:buNone/>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4"/>
            </p:custDataLst>
          </p:nvPr>
        </p:nvSpPr>
        <p:spPr>
          <a:xfrm>
            <a:off x="6238925" y="952508"/>
            <a:ext cx="5283242" cy="5388907"/>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90204" pitchFamily="34" charset="0"/>
              <a:buChar char="•"/>
              <a:defRPr kumimoji="0" lang="zh-CN" altLang="en-US" sz="1600" b="0" i="0" u="none" strike="noStrike" kern="1200" cap="none" spc="15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n-cs"/>
                <a:sym typeface="+mn-ea"/>
              </a:defRPr>
            </a:lvl1pPr>
          </a:lstStyle>
          <a:p>
            <a:pPr lvl="0"/>
            <a:r>
              <a:rPr>
                <a:sym typeface="+mn-ea"/>
              </a:rPr>
              <a:t>单击此处编辑母版文本样式</a:t>
            </a:r>
            <a:endParaRPr>
              <a:sym typeface="+mn-ea"/>
            </a:endParaRPr>
          </a:p>
        </p:txBody>
      </p:sp>
      <p:sp>
        <p:nvSpPr>
          <p:cNvPr id="5" name="日期占位符 4"/>
          <p:cNvSpPr>
            <a:spLocks noGrp="1"/>
          </p:cNvSpPr>
          <p:nvPr>
            <p:ph type="dt" sz="half" idx="10"/>
            <p:custDataLst>
              <p:tags r:id="rId5"/>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9EFD9D74-47D9-4702-A33C-335B63B48DBF}" type="datetimeFigureOut">
              <a:rPr lang="zh-CN" altLang="en-US" smtClean="0"/>
            </a:fld>
            <a:endParaRPr lang="zh-CN" altLang="en-US" dirty="0"/>
          </a:p>
        </p:txBody>
      </p:sp>
      <p:sp>
        <p:nvSpPr>
          <p:cNvPr id="6" name="页脚占位符 5"/>
          <p:cNvSpPr>
            <a:spLocks noGrp="1"/>
          </p:cNvSpPr>
          <p:nvPr>
            <p:ph type="ftr" sz="quarter" idx="11"/>
            <p:custDataLst>
              <p:tags r:id="rId6"/>
            </p:custDataLst>
          </p:nvPr>
        </p:nvSpPr>
        <p:spPr/>
        <p:txBody>
          <a:bodyPr/>
          <a:lstStyle>
            <a:lvl1pPr>
              <a:defRPr baseline="0">
                <a:solidFill>
                  <a:schemeClr val="tx1">
                    <a:lumMod val="85000"/>
                    <a:lumOff val="15000"/>
                  </a:schemeClr>
                </a:solidFill>
                <a:latin typeface="Arial" panose="020B0604020202090204" pitchFamily="34" charset="0"/>
              </a:defRPr>
            </a:lvl1pPr>
          </a:lstStyle>
          <a:p>
            <a:endParaRPr lang="zh-CN" altLang="en-US" dirty="0"/>
          </a:p>
        </p:txBody>
      </p:sp>
      <p:sp>
        <p:nvSpPr>
          <p:cNvPr id="7" name="灯片编号占位符 6"/>
          <p:cNvSpPr>
            <a:spLocks noGrp="1"/>
          </p:cNvSpPr>
          <p:nvPr>
            <p:ph type="sldNum" sz="quarter" idx="12"/>
            <p:custDataLst>
              <p:tags r:id="rId7"/>
            </p:custDataLst>
          </p:nvPr>
        </p:nvSpPr>
        <p:spPr/>
        <p:txBody>
          <a:bodyPr/>
          <a:lstStyle>
            <a:lvl1pPr>
              <a:defRPr baseline="0">
                <a:solidFill>
                  <a:schemeClr val="tx1">
                    <a:lumMod val="85000"/>
                    <a:lumOff val="15000"/>
                  </a:schemeClr>
                </a:solidFill>
                <a:latin typeface="Arial" panose="020B0604020202090204" pitchFamily="34" charset="0"/>
              </a:defRPr>
            </a:lvl1pPr>
          </a:lstStyle>
          <a:p>
            <a:fld id="{FABC47A4-756D-490B-A52F-7D9E2C9FC05F}"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竖排标题与文本">
    <p:bg>
      <p:bgPr>
        <a:solidFill>
          <a:schemeClr val="bg2"/>
        </a:solidFill>
        <a:effectLst/>
      </p:bgPr>
    </p:bg>
    <p:spTree>
      <p:nvGrpSpPr>
        <p:cNvPr id="1" name=""/>
        <p:cNvGrpSpPr/>
        <p:nvPr/>
      </p:nvGrpSpPr>
      <p:grpSpPr>
        <a:xfrm>
          <a:off x="0" y="0"/>
          <a:ext cx="0" cy="0"/>
          <a:chOff x="0" y="0"/>
          <a:chExt cx="0" cy="0"/>
        </a:xfrm>
      </p:grpSpPr>
      <p:sp>
        <p:nvSpPr>
          <p:cNvPr id="2" name="竖排标题 1"/>
          <p:cNvSpPr>
            <a:spLocks noGrp="1"/>
          </p:cNvSpPr>
          <p:nvPr>
            <p:ph type="title" orient="vert"/>
            <p:custDataLst>
              <p:tags r:id="rId2"/>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lumMod val="85000"/>
                    <a:lumOff val="15000"/>
                  </a:schemeClr>
                </a:solidFill>
                <a:uFillTx/>
                <a:latin typeface="Arial" panose="020B0604020202090204" pitchFamily="34" charset="0"/>
                <a:ea typeface="微软雅黑" panose="020B0503020204020204" charset="-122"/>
                <a:cs typeface="+mj-cs"/>
                <a:sym typeface="+mn-ea"/>
              </a:defRPr>
            </a:lvl1pPr>
          </a:lstStyle>
          <a:p>
            <a:pPr lvl="0"/>
            <a:r>
              <a:rPr>
                <a:sym typeface="+mn-ea"/>
              </a:rPr>
              <a:t>单击此处编辑母版标题样式</a:t>
            </a:r>
            <a:endParaRPr>
              <a:sym typeface="+mn-ea"/>
            </a:endParaRPr>
          </a:p>
        </p:txBody>
      </p:sp>
      <p:sp>
        <p:nvSpPr>
          <p:cNvPr id="3" name="竖排文字占位符 2"/>
          <p:cNvSpPr>
            <a:spLocks noGrp="1"/>
          </p:cNvSpPr>
          <p:nvPr>
            <p:ph type="body" orient="vert" idx="1"/>
            <p:custDataLst>
              <p:tags r:id="rId3"/>
            </p:custDataLst>
          </p:nvPr>
        </p:nvSpPr>
        <p:spPr>
          <a:xfrm>
            <a:off x="669925" y="952500"/>
            <a:ext cx="9828101" cy="5388907"/>
          </a:xfrm>
        </p:spPr>
        <p:txBody>
          <a:bodyPr vert="eaVert"/>
          <a:lstStyle>
            <a:lvl1pPr indent="0" eaLnBrk="1" fontAlgn="auto" latinLnBrk="0" hangingPunct="1">
              <a:defRPr cap="none" baseline="0">
                <a:solidFill>
                  <a:schemeClr val="tx1">
                    <a:lumMod val="85000"/>
                    <a:lumOff val="15000"/>
                  </a:schemeClr>
                </a:solidFill>
                <a:latin typeface="Arial" panose="020B0604020202090204" pitchFamily="34" charset="0"/>
                <a:ea typeface="微软雅黑" panose="020B0503020204020204" charset="-122"/>
              </a:defRPr>
            </a:lvl1pPr>
            <a:lvl2pPr indent="0" eaLnBrk="1" fontAlgn="auto" latinLnBrk="0" hangingPunct="1">
              <a:defRPr cap="none" baseline="0">
                <a:solidFill>
                  <a:schemeClr val="tx1">
                    <a:lumMod val="85000"/>
                    <a:lumOff val="15000"/>
                  </a:schemeClr>
                </a:solidFill>
                <a:latin typeface="Arial" panose="020B0604020202090204" pitchFamily="34" charset="0"/>
                <a:ea typeface="微软雅黑" panose="020B0503020204020204" charset="-122"/>
              </a:defRPr>
            </a:lvl2pPr>
            <a:lvl3pPr indent="0" eaLnBrk="1" fontAlgn="auto" latinLnBrk="0" hangingPunct="1">
              <a:defRPr cap="none" baseline="0">
                <a:solidFill>
                  <a:schemeClr val="tx1">
                    <a:lumMod val="85000"/>
                    <a:lumOff val="15000"/>
                  </a:schemeClr>
                </a:solidFill>
                <a:latin typeface="Arial" panose="020B0604020202090204" pitchFamily="34" charset="0"/>
                <a:ea typeface="微软雅黑" panose="020B0503020204020204" charset="-122"/>
              </a:defRPr>
            </a:lvl3pPr>
            <a:lvl4pPr indent="0" eaLnBrk="1" fontAlgn="auto" latinLnBrk="0" hangingPunct="1">
              <a:defRPr cap="none" baseline="0">
                <a:solidFill>
                  <a:schemeClr val="tx1">
                    <a:lumMod val="85000"/>
                    <a:lumOff val="15000"/>
                  </a:schemeClr>
                </a:solidFill>
                <a:latin typeface="Arial" panose="020B0604020202090204" pitchFamily="34" charset="0"/>
                <a:ea typeface="微软雅黑" panose="020B0503020204020204" charset="-122"/>
              </a:defRPr>
            </a:lvl4pPr>
            <a:lvl5pPr indent="0" eaLnBrk="1" fontAlgn="auto" latinLnBrk="0" hangingPunct="1">
              <a:defRPr cap="none"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10"/>
            <p:custDataLst>
              <p:tags r:id="rId4"/>
            </p:custDataLst>
          </p:nvPr>
        </p:nvSpPr>
        <p:spPr/>
        <p:txBody>
          <a:bodyPr/>
          <a:lstStyle>
            <a:lvl1pPr>
              <a:defRPr cap="none" baseline="0">
                <a:solidFill>
                  <a:schemeClr val="tx1">
                    <a:lumMod val="85000"/>
                    <a:lumOff val="15000"/>
                  </a:schemeClr>
                </a:solidFill>
                <a:latin typeface="Arial" panose="020B0604020202090204" pitchFamily="34" charset="0"/>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11"/>
            <p:custDataLst>
              <p:tags r:id="rId5"/>
            </p:custDataLst>
          </p:nvPr>
        </p:nvSpPr>
        <p:spPr/>
        <p:txBody>
          <a:bodyPr/>
          <a:lstStyle>
            <a:lvl1pPr>
              <a:defRPr cap="none" baseline="0">
                <a:solidFill>
                  <a:schemeClr val="tx1">
                    <a:lumMod val="85000"/>
                    <a:lumOff val="15000"/>
                  </a:schemeClr>
                </a:solidFill>
                <a:latin typeface="Arial" panose="020B0604020202090204" pitchFamily="34" charset="0"/>
              </a:defRPr>
            </a:lvl1pPr>
          </a:lstStyle>
          <a:p>
            <a:endParaRPr lang="zh-CN" altLang="en-US"/>
          </a:p>
        </p:txBody>
      </p:sp>
      <p:sp>
        <p:nvSpPr>
          <p:cNvPr id="6" name="灯片编号占位符 5"/>
          <p:cNvSpPr>
            <a:spLocks noGrp="1"/>
          </p:cNvSpPr>
          <p:nvPr>
            <p:ph type="sldNum" sz="quarter" idx="12"/>
            <p:custDataLst>
              <p:tags r:id="rId6"/>
            </p:custDataLst>
          </p:nvPr>
        </p:nvSpPr>
        <p:spPr/>
        <p:txBody>
          <a:bodyPr/>
          <a:lstStyle>
            <a:lvl1pPr>
              <a:defRPr cap="none" baseline="0">
                <a:solidFill>
                  <a:schemeClr val="tx1">
                    <a:lumMod val="85000"/>
                    <a:lumOff val="15000"/>
                  </a:schemeClr>
                </a:solidFill>
                <a:latin typeface="Arial" panose="020B0604020202090204" pitchFamily="34" charset="0"/>
              </a:defRPr>
            </a:lvl1pPr>
          </a:lstStyle>
          <a:p>
            <a:fld id="{49AE70B2-8BF9-45C0-BB95-33D1B9D3A854}" type="slidenum">
              <a:rPr lang="zh-CN" altLang="en-US" smtClean="0"/>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内容">
    <p:bg>
      <p:bgPr>
        <a:solidFill>
          <a:schemeClr val="bg2"/>
        </a:solidFill>
        <a:effectLst/>
      </p:bgPr>
    </p:bg>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fld>
            <a:endParaRPr lang="zh-CN" altLang="en-US"/>
          </a:p>
        </p:txBody>
      </p:sp>
      <p:sp>
        <p:nvSpPr>
          <p:cNvPr id="7" name="内容占位符 6"/>
          <p:cNvSpPr>
            <a:spLocks noGrp="1"/>
          </p:cNvSpPr>
          <p:nvPr>
            <p:ph sz="quarter" idx="13"/>
            <p:custDataLst>
              <p:tags r:id="rId5"/>
            </p:custDataLst>
          </p:nvPr>
        </p:nvSpPr>
        <p:spPr>
          <a:xfrm>
            <a:off x="669930" y="952508"/>
            <a:ext cx="10852237" cy="5388907"/>
          </a:xfrm>
        </p:spPr>
        <p:txBody>
          <a:bodyPr/>
          <a:lstStyle>
            <a:lvl1pPr>
              <a:defRPr baseline="0"/>
            </a:lvl1pPr>
            <a:lvl2pPr>
              <a:defRPr baseline="0"/>
            </a:lvl2pPr>
            <a:lvl3pPr>
              <a:defRPr baseline="0"/>
            </a:lvl3pPr>
            <a:lvl4pPr>
              <a:defRPr baseline="0"/>
            </a:lvl4pPr>
            <a:lvl5pPr>
              <a:defRPr baseline="0"/>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末尾幻灯片">
    <p:bg>
      <p:bgPr>
        <a:solidFill>
          <a:schemeClr val="bg2"/>
        </a:solidFill>
        <a:effectLst/>
      </p:bgPr>
    </p:bg>
    <p:spTree>
      <p:nvGrpSpPr>
        <p:cNvPr id="1" name=""/>
        <p:cNvGrpSpPr/>
        <p:nvPr/>
      </p:nvGrpSpPr>
      <p:grpSpPr>
        <a:xfrm>
          <a:off x="0" y="0"/>
          <a:ext cx="0" cy="0"/>
          <a:chOff x="0" y="0"/>
          <a:chExt cx="0" cy="0"/>
        </a:xfrm>
      </p:grpSpPr>
      <p:pic>
        <p:nvPicPr>
          <p:cNvPr id="11" name="图片 10" descr="image2"/>
          <p:cNvPicPr>
            <a:picLocks noChangeAspect="1"/>
          </p:cNvPicPr>
          <p:nvPr userDrawn="1">
            <p:custDataLst>
              <p:tags r:id="rId2"/>
            </p:custDataLst>
          </p:nvPr>
        </p:nvPicPr>
        <p:blipFill>
          <a:blip r:embed="rId3"/>
          <a:stretch>
            <a:fillRect/>
          </a:stretch>
        </p:blipFill>
        <p:spPr>
          <a:xfrm>
            <a:off x="-48895" y="-22225"/>
            <a:ext cx="12267565" cy="6886575"/>
          </a:xfrm>
          <a:prstGeom prst="rect">
            <a:avLst/>
          </a:prstGeom>
        </p:spPr>
      </p:pic>
      <p:sp>
        <p:nvSpPr>
          <p:cNvPr id="2" name="标题 1"/>
          <p:cNvSpPr>
            <a:spLocks noGrp="1"/>
          </p:cNvSpPr>
          <p:nvPr>
            <p:ph type="title" hasCustomPrompt="1"/>
            <p:custDataLst>
              <p:tags r:id="rId4"/>
            </p:custDataLst>
          </p:nvPr>
        </p:nvSpPr>
        <p:spPr>
          <a:xfrm>
            <a:off x="3119120" y="2499995"/>
            <a:ext cx="5742940" cy="1624965"/>
          </a:xfrm>
        </p:spPr>
        <p:txBody>
          <a:bodyPr vert="horz" lIns="90000" tIns="46800" rIns="90000" bIns="46800" rtlCol="0" anchor="ctr" anchorCtr="0">
            <a:normAutofit/>
          </a:bodyPr>
          <a:lstStyle>
            <a:lvl1pPr marL="0" marR="0" algn="ctr" defTabSz="914400" rtl="0" eaLnBrk="1" fontAlgn="auto" latinLnBrk="0" hangingPunct="1">
              <a:lnSpc>
                <a:spcPct val="100000"/>
              </a:lnSpc>
              <a:buNone/>
              <a:defRPr kumimoji="0" lang="zh-CN" altLang="en-US" sz="9600" b="1" i="0" u="none" strike="noStrike" kern="1200" cap="none" spc="600" normalizeH="0" baseline="0" noProof="1" dirty="0">
                <a:solidFill>
                  <a:schemeClr val="bg1"/>
                </a:solidFill>
                <a:uFillTx/>
                <a:latin typeface="Arial" panose="020B0604020202090204" pitchFamily="34" charset="0"/>
                <a:ea typeface="汉仪旗黑-85S" panose="00020600040101010101" pitchFamily="18" charset="-122"/>
                <a:cs typeface="+mj-cs"/>
                <a:sym typeface="+mn-ea"/>
              </a:defRPr>
            </a:lvl1pPr>
          </a:lstStyle>
          <a:p>
            <a:pPr lvl="0"/>
            <a:r>
              <a:rPr dirty="0">
                <a:sym typeface="+mn-ea"/>
              </a:rPr>
              <a:t>编辑标题</a:t>
            </a:r>
            <a:endParaRPr dirty="0">
              <a:sym typeface="+mn-ea"/>
            </a:endParaRPr>
          </a:p>
        </p:txBody>
      </p:sp>
      <p:sp>
        <p:nvSpPr>
          <p:cNvPr id="3" name="日期占位符 2"/>
          <p:cNvSpPr>
            <a:spLocks noGrp="1"/>
          </p:cNvSpPr>
          <p:nvPr>
            <p:ph type="dt" sz="half" idx="10"/>
            <p:custDataLst>
              <p:tags r:id="rId5"/>
            </p:custDataLst>
          </p:nvPr>
        </p:nvSpPr>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6"/>
            </p:custDataLst>
          </p:nvPr>
        </p:nvSpPr>
        <p:spPr/>
        <p:txBody>
          <a:bodyPr/>
          <a:lstStyle/>
          <a:p>
            <a:endParaRPr lang="zh-CN" altLang="en-US"/>
          </a:p>
        </p:txBody>
      </p:sp>
      <p:sp>
        <p:nvSpPr>
          <p:cNvPr id="5" name="灯片编号占位符 4"/>
          <p:cNvSpPr>
            <a:spLocks noGrp="1"/>
          </p:cNvSpPr>
          <p:nvPr>
            <p:ph type="sldNum" sz="quarter" idx="12"/>
            <p:custDataLst>
              <p:tags r:id="rId7"/>
            </p:custDataLst>
          </p:nvPr>
        </p:nvSpPr>
        <p:spPr/>
        <p:txBody>
          <a:bodyPr/>
          <a:lstStyle/>
          <a:p>
            <a:fld id="{49AE70B2-8BF9-45C0-BB95-33D1B9D3A854}" type="slidenum">
              <a:rPr lang="zh-CN" altLang="en-US" smtClean="0"/>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通用">
    <p:bg>
      <p:bgPr>
        <a:solidFill>
          <a:schemeClr val="bg2"/>
        </a:solidFill>
        <a:effectLst/>
      </p:bgPr>
    </p:bg>
    <p:spTree>
      <p:nvGrpSpPr>
        <p:cNvPr id="1" name=""/>
        <p:cNvGrpSpPr/>
        <p:nvPr/>
      </p:nvGrpSpPr>
      <p:grpSpPr>
        <a:xfrm>
          <a:off x="0" y="0"/>
          <a:ext cx="0" cy="0"/>
          <a:chOff x="0" y="0"/>
          <a:chExt cx="0" cy="0"/>
        </a:xfrm>
      </p:grpSpPr>
      <p:sp>
        <p:nvSpPr>
          <p:cNvPr id="2" name="标题 1"/>
          <p:cNvSpPr>
            <a:spLocks noGrp="1"/>
          </p:cNvSpPr>
          <p:nvPr>
            <p:ph type="title"/>
            <p:custDataLst>
              <p:tags r:id="rId2"/>
            </p:custDataLst>
          </p:nvPr>
        </p:nvSpPr>
        <p:spPr>
          <a:xfrm>
            <a:off x="669882" y="443230"/>
            <a:ext cx="10852237" cy="441964"/>
          </a:xfrm>
        </p:spPr>
        <p:txBody>
          <a:bodyPr>
            <a:normAutofit/>
          </a:bodyPr>
          <a:lstStyle>
            <a:lvl1pPr>
              <a:defRPr baseline="0">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grpSp>
        <p:nvGrpSpPr>
          <p:cNvPr id="6" name="组合 5"/>
          <p:cNvGrpSpPr/>
          <p:nvPr userDrawn="1">
            <p:custDataLst>
              <p:tags r:id="rId3"/>
            </p:custDataLst>
          </p:nvPr>
        </p:nvGrpSpPr>
        <p:grpSpPr>
          <a:xfrm>
            <a:off x="9613900" y="5346701"/>
            <a:ext cx="2578100" cy="1511300"/>
            <a:chOff x="9613900" y="5346701"/>
            <a:chExt cx="2578100" cy="1511300"/>
          </a:xfrm>
        </p:grpSpPr>
        <p:sp>
          <p:nvSpPr>
            <p:cNvPr id="7" name="直角三角形 6"/>
            <p:cNvSpPr/>
            <p:nvPr>
              <p:custDataLst>
                <p:tags r:id="rId4"/>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等腰三角形 7"/>
            <p:cNvSpPr/>
            <p:nvPr>
              <p:custDataLst>
                <p:tags r:id="rId5"/>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 name="日期占位符 2"/>
          <p:cNvSpPr>
            <a:spLocks noGrp="1"/>
          </p:cNvSpPr>
          <p:nvPr>
            <p:ph type="dt" sz="half" idx="10"/>
            <p:custDataLst>
              <p:tags r:id="rId6"/>
            </p:custDataLst>
          </p:nvPr>
        </p:nvSpPr>
        <p:spPr>
          <a:xfrm>
            <a:off x="879742" y="6349833"/>
            <a:ext cx="2700000" cy="316800"/>
          </a:xfrm>
        </p:spPr>
        <p:txBody>
          <a:body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7"/>
            </p:custDataLst>
          </p:nvPr>
        </p:nvSpPr>
        <p:spPr>
          <a:xfrm>
            <a:off x="4116000" y="6349833"/>
            <a:ext cx="3960000" cy="316800"/>
          </a:xfrm>
        </p:spPr>
        <p:txBody>
          <a:bodyPr/>
          <a:lstStyle/>
          <a:p>
            <a:endParaRPr lang="zh-CN" altLang="en-US" dirty="0"/>
          </a:p>
        </p:txBody>
      </p:sp>
      <p:sp>
        <p:nvSpPr>
          <p:cNvPr id="5" name="灯片编号占位符 4"/>
          <p:cNvSpPr>
            <a:spLocks noGrp="1"/>
          </p:cNvSpPr>
          <p:nvPr>
            <p:ph type="sldNum" sz="quarter" idx="12"/>
            <p:custDataLst>
              <p:tags r:id="rId8"/>
            </p:custDataLst>
          </p:nvPr>
        </p:nvSpPr>
        <p:spPr>
          <a:xfrm>
            <a:off x="8610600" y="6349833"/>
            <a:ext cx="2700000" cy="316800"/>
          </a:xfrm>
        </p:spPr>
        <p:txBody>
          <a:bodyPr/>
          <a:lstStyle/>
          <a:p>
            <a:fld id="{49AE70B2-8BF9-45C0-BB95-33D1B9D3A854}" type="slidenum">
              <a:rPr lang="zh-CN" altLang="en-US" smtClean="0"/>
            </a:fld>
            <a:endParaRPr lang="zh-CN" alt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相框">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292800" y="304200"/>
            <a:ext cx="11606400" cy="6249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nvGrpSpPr>
          <p:cNvPr id="9" name="组合 8"/>
          <p:cNvGrpSpPr/>
          <p:nvPr userDrawn="1">
            <p:custDataLst>
              <p:tags r:id="rId3"/>
            </p:custDataLst>
          </p:nvPr>
        </p:nvGrpSpPr>
        <p:grpSpPr>
          <a:xfrm rot="10800000">
            <a:off x="0" y="0"/>
            <a:ext cx="1527018" cy="1407109"/>
            <a:chOff x="10664982" y="5450891"/>
            <a:chExt cx="1527018" cy="1407109"/>
          </a:xfrm>
        </p:grpSpPr>
        <p:sp>
          <p:nvSpPr>
            <p:cNvPr id="10" name="直角三角形 9"/>
            <p:cNvSpPr/>
            <p:nvPr>
              <p:custDataLst>
                <p:tags r:id="rId4"/>
              </p:custDataLst>
            </p:nvPr>
          </p:nvSpPr>
          <p:spPr>
            <a:xfrm flipH="1">
              <a:off x="11205417" y="5450891"/>
              <a:ext cx="986582" cy="1407109"/>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1" name="等腰三角形 10"/>
            <p:cNvSpPr/>
            <p:nvPr>
              <p:custDataLst>
                <p:tags r:id="rId5"/>
              </p:custDataLst>
            </p:nvPr>
          </p:nvSpPr>
          <p:spPr>
            <a:xfrm flipH="1">
              <a:off x="10664982" y="5814058"/>
              <a:ext cx="1527018" cy="1043940"/>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grpSp>
        <p:nvGrpSpPr>
          <p:cNvPr id="12" name="组合 11"/>
          <p:cNvGrpSpPr/>
          <p:nvPr userDrawn="1">
            <p:custDataLst>
              <p:tags r:id="rId6"/>
            </p:custDataLst>
          </p:nvPr>
        </p:nvGrpSpPr>
        <p:grpSpPr>
          <a:xfrm>
            <a:off x="9613900" y="5346701"/>
            <a:ext cx="2578100" cy="1511300"/>
            <a:chOff x="9613900" y="5346701"/>
            <a:chExt cx="2578100" cy="1511300"/>
          </a:xfrm>
        </p:grpSpPr>
        <p:sp>
          <p:nvSpPr>
            <p:cNvPr id="13" name="直角三角形 12"/>
            <p:cNvSpPr/>
            <p:nvPr>
              <p:custDataLst>
                <p:tags r:id="rId7"/>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4" name="等腰三角形 13"/>
            <p:cNvSpPr/>
            <p:nvPr>
              <p:custDataLst>
                <p:tags r:id="rId8"/>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9"/>
            </p:custDataLst>
          </p:nvPr>
        </p:nvSpPr>
        <p:spPr>
          <a:xfrm>
            <a:off x="1281600" y="1249200"/>
            <a:ext cx="9626400" cy="723600"/>
          </a:xfrm>
        </p:spPr>
        <p:txBody>
          <a:bodyPr anchor="ctr">
            <a:normAutofit/>
          </a:bodyPr>
          <a:lstStyle>
            <a:lvl1pPr>
              <a:defRPr sz="32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7" name="内容占位符 6"/>
          <p:cNvSpPr>
            <a:spLocks noGrp="1"/>
          </p:cNvSpPr>
          <p:nvPr>
            <p:ph sz="quarter" idx="13"/>
            <p:custDataLst>
              <p:tags r:id="rId10"/>
            </p:custDataLst>
          </p:nvPr>
        </p:nvSpPr>
        <p:spPr>
          <a:xfrm>
            <a:off x="1281113" y="2163600"/>
            <a:ext cx="9626600" cy="3445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3" name="日期占位符 2"/>
          <p:cNvSpPr>
            <a:spLocks noGrp="1"/>
          </p:cNvSpPr>
          <p:nvPr>
            <p:ph type="dt" sz="half" idx="10"/>
            <p:custDataLst>
              <p:tags r:id="rId11"/>
            </p:custDataLst>
          </p:nvPr>
        </p:nvSpPr>
        <p:spPr>
          <a:xfrm>
            <a:off x="879742"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2"/>
            </p:custDataLst>
          </p:nvPr>
        </p:nvSpPr>
        <p:spPr>
          <a:xfrm>
            <a:off x="4116000" y="6349833"/>
            <a:ext cx="396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3"/>
            </p:custDataLst>
          </p:nvPr>
        </p:nvSpPr>
        <p:spPr>
          <a:xfrm>
            <a:off x="8610600"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左右">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0"/>
            <a:ext cx="4823460" cy="6866255"/>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dirty="0">
              <a:solidFill>
                <a:schemeClr val="tx1">
                  <a:lumMod val="85000"/>
                  <a:lumOff val="15000"/>
                </a:schemeClr>
              </a:solidFill>
              <a:latin typeface="Arial" panose="020B060402020209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rot="10800000">
            <a:off x="0" y="0"/>
            <a:ext cx="1527018" cy="1407109"/>
            <a:chOff x="10664982" y="5450891"/>
            <a:chExt cx="1527018" cy="1407109"/>
          </a:xfrm>
        </p:grpSpPr>
        <p:sp>
          <p:nvSpPr>
            <p:cNvPr id="11" name="直角三角形 10"/>
            <p:cNvSpPr/>
            <p:nvPr>
              <p:custDataLst>
                <p:tags r:id="rId4"/>
              </p:custDataLst>
            </p:nvPr>
          </p:nvSpPr>
          <p:spPr>
            <a:xfrm flipH="1">
              <a:off x="11205417" y="5450891"/>
              <a:ext cx="986582" cy="1407109"/>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2" name="等腰三角形 11"/>
            <p:cNvSpPr/>
            <p:nvPr>
              <p:custDataLst>
                <p:tags r:id="rId5"/>
              </p:custDataLst>
            </p:nvPr>
          </p:nvSpPr>
          <p:spPr>
            <a:xfrm flipH="1">
              <a:off x="10664982" y="5814058"/>
              <a:ext cx="1527018" cy="1043940"/>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6"/>
            </p:custDataLst>
          </p:nvPr>
        </p:nvSpPr>
        <p:spPr>
          <a:xfrm>
            <a:off x="583200" y="770400"/>
            <a:ext cx="3960000" cy="882000"/>
          </a:xfrm>
        </p:spPr>
        <p:txBody>
          <a:bodyPr anchor="ctr">
            <a:normAutofit/>
          </a:bodyPr>
          <a:lstStyle>
            <a:lvl1pPr>
              <a:defRPr sz="36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单击编辑标题</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586800" y="1764000"/>
            <a:ext cx="3956400" cy="4093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5101200" y="769938"/>
            <a:ext cx="6480000" cy="5087937"/>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上下">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26640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90204" pitchFamily="34" charset="0"/>
              <a:ea typeface="微软雅黑" panose="020B0503020204020204" charset="-122"/>
              <a:sym typeface="+mn-ea"/>
            </a:endParaRPr>
          </a:p>
        </p:txBody>
      </p:sp>
      <p:grpSp>
        <p:nvGrpSpPr>
          <p:cNvPr id="11" name="组合 10"/>
          <p:cNvGrpSpPr/>
          <p:nvPr userDrawn="1">
            <p:custDataLst>
              <p:tags r:id="rId3"/>
            </p:custDataLst>
          </p:nvPr>
        </p:nvGrpSpPr>
        <p:grpSpPr>
          <a:xfrm rot="10800000" flipH="1">
            <a:off x="10664982" y="0"/>
            <a:ext cx="1527018" cy="1407109"/>
            <a:chOff x="10664982" y="5450891"/>
            <a:chExt cx="1527018" cy="1407109"/>
          </a:xfrm>
        </p:grpSpPr>
        <p:sp>
          <p:nvSpPr>
            <p:cNvPr id="12" name="直角三角形 11"/>
            <p:cNvSpPr/>
            <p:nvPr>
              <p:custDataLst>
                <p:tags r:id="rId4"/>
              </p:custDataLst>
            </p:nvPr>
          </p:nvSpPr>
          <p:spPr>
            <a:xfrm flipH="1">
              <a:off x="11205417" y="5450891"/>
              <a:ext cx="986582" cy="1407109"/>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3" name="等腰三角形 12"/>
            <p:cNvSpPr/>
            <p:nvPr>
              <p:custDataLst>
                <p:tags r:id="rId5"/>
              </p:custDataLst>
            </p:nvPr>
          </p:nvSpPr>
          <p:spPr>
            <a:xfrm flipH="1">
              <a:off x="10664982" y="5814058"/>
              <a:ext cx="1527018" cy="1043940"/>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612000" y="781200"/>
            <a:ext cx="10976400" cy="626400"/>
          </a:xfrm>
        </p:spPr>
        <p:txBody>
          <a:bodyPr anchor="ctr">
            <a:normAutofit/>
          </a:bodyPr>
          <a:lstStyle>
            <a:lvl1pPr algn="ctr">
              <a:defRPr sz="36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a:t>单击此处编辑母版标题样式</a:t>
            </a:r>
            <a:endParaRPr lang="zh-CN" altLang="en-US"/>
          </a:p>
        </p:txBody>
      </p:sp>
      <p:sp>
        <p:nvSpPr>
          <p:cNvPr id="3" name="日期占位符 2"/>
          <p:cNvSpPr>
            <a:spLocks noGrp="1"/>
          </p:cNvSpPr>
          <p:nvPr>
            <p:ph type="dt" sz="half" idx="10"/>
            <p:custDataLst>
              <p:tags r:id="rId7"/>
            </p:custDataLst>
          </p:nvPr>
        </p:nvSpPr>
        <p:spPr>
          <a:xfrm>
            <a:off x="879742"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0"/>
            </p:custDataLst>
          </p:nvPr>
        </p:nvSpPr>
        <p:spPr>
          <a:xfrm>
            <a:off x="612000" y="1659600"/>
            <a:ext cx="10975975" cy="828000"/>
          </a:xfrm>
        </p:spPr>
        <p:txBody>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9" name="内容占位符 8"/>
          <p:cNvSpPr>
            <a:spLocks noGrp="1"/>
          </p:cNvSpPr>
          <p:nvPr>
            <p:ph sz="quarter" idx="14"/>
            <p:custDataLst>
              <p:tags r:id="rId11"/>
            </p:custDataLst>
          </p:nvPr>
        </p:nvSpPr>
        <p:spPr>
          <a:xfrm>
            <a:off x="612775" y="2808000"/>
            <a:ext cx="10965600" cy="3430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下上">
    <p:bg>
      <p:bgPr>
        <a:solidFill>
          <a:schemeClr val="bg2"/>
        </a:solidFill>
        <a:effectLst/>
      </p:bgPr>
    </p:bg>
    <p:spTree>
      <p:nvGrpSpPr>
        <p:cNvPr id="1" name=""/>
        <p:cNvGrpSpPr/>
        <p:nvPr/>
      </p:nvGrpSpPr>
      <p:grpSpPr>
        <a:xfrm>
          <a:off x="0" y="0"/>
          <a:ext cx="0" cy="0"/>
          <a:chOff x="0" y="0"/>
          <a:chExt cx="0" cy="0"/>
        </a:xfrm>
      </p:grpSpPr>
      <p:sp>
        <p:nvSpPr>
          <p:cNvPr id="8" name="矩形 7"/>
          <p:cNvSpPr/>
          <p:nvPr userDrawn="1">
            <p:custDataLst>
              <p:tags r:id="rId2"/>
            </p:custDataLst>
          </p:nvPr>
        </p:nvSpPr>
        <p:spPr>
          <a:xfrm>
            <a:off x="0" y="5029201"/>
            <a:ext cx="12192000" cy="1828799"/>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90204" pitchFamily="34" charset="0"/>
              <a:ea typeface="微软雅黑" panose="020B0503020204020204" charset="-122"/>
              <a:sym typeface="+mn-ea"/>
            </a:endParaRPr>
          </a:p>
        </p:txBody>
      </p:sp>
      <p:grpSp>
        <p:nvGrpSpPr>
          <p:cNvPr id="10" name="组合 9"/>
          <p:cNvGrpSpPr/>
          <p:nvPr userDrawn="1">
            <p:custDataLst>
              <p:tags r:id="rId3"/>
            </p:custDataLst>
          </p:nvPr>
        </p:nvGrpSpPr>
        <p:grpSpPr>
          <a:xfrm>
            <a:off x="9613900" y="5346701"/>
            <a:ext cx="2578100" cy="1511300"/>
            <a:chOff x="9613900" y="5346701"/>
            <a:chExt cx="2578100" cy="1511300"/>
          </a:xfrm>
        </p:grpSpPr>
        <p:sp>
          <p:nvSpPr>
            <p:cNvPr id="11" name="直角三角形 10"/>
            <p:cNvSpPr/>
            <p:nvPr>
              <p:custDataLst>
                <p:tags r:id="rId4"/>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2" name="等腰三角形 11"/>
            <p:cNvSpPr/>
            <p:nvPr>
              <p:custDataLst>
                <p:tags r:id="rId5"/>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604800" y="669600"/>
            <a:ext cx="10976400" cy="565200"/>
          </a:xfrm>
        </p:spPr>
        <p:txBody>
          <a:bodyPr anchor="ctr">
            <a:normAutofit/>
          </a:bodyPr>
          <a:lstStyle>
            <a:lvl1pPr algn="ctr">
              <a:defRPr sz="32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604837" y="1681200"/>
            <a:ext cx="10990800" cy="3211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文本占位符 8"/>
          <p:cNvSpPr>
            <a:spLocks noGrp="1"/>
          </p:cNvSpPr>
          <p:nvPr>
            <p:ph type="body" sz="quarter" idx="14"/>
            <p:custDataLst>
              <p:tags r:id="rId11"/>
            </p:custDataLst>
          </p:nvPr>
        </p:nvSpPr>
        <p:spPr>
          <a:xfrm>
            <a:off x="594000" y="5180400"/>
            <a:ext cx="11001600" cy="10116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导航">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0"/>
            <a:ext cx="12192000" cy="914400"/>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90204" pitchFamily="34" charset="0"/>
              <a:ea typeface="微软雅黑" panose="020B0503020204020204" charset="-122"/>
              <a:sym typeface="+mn-ea"/>
            </a:endParaRPr>
          </a:p>
        </p:txBody>
      </p:sp>
      <p:grpSp>
        <p:nvGrpSpPr>
          <p:cNvPr id="12" name="组合 11"/>
          <p:cNvGrpSpPr/>
          <p:nvPr userDrawn="1">
            <p:custDataLst>
              <p:tags r:id="rId3"/>
            </p:custDataLst>
          </p:nvPr>
        </p:nvGrpSpPr>
        <p:grpSpPr>
          <a:xfrm>
            <a:off x="9613900" y="5346701"/>
            <a:ext cx="2578100" cy="1511300"/>
            <a:chOff x="9613900" y="5346701"/>
            <a:chExt cx="2578100" cy="1511300"/>
          </a:xfrm>
        </p:grpSpPr>
        <p:sp>
          <p:nvSpPr>
            <p:cNvPr id="14" name="直角三角形 13"/>
            <p:cNvSpPr/>
            <p:nvPr>
              <p:custDataLst>
                <p:tags r:id="rId4"/>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5" name="等腰三角形 14"/>
            <p:cNvSpPr/>
            <p:nvPr>
              <p:custDataLst>
                <p:tags r:id="rId5"/>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p:custDataLst>
              <p:tags r:id="rId6"/>
            </p:custDataLst>
          </p:nvPr>
        </p:nvSpPr>
        <p:spPr>
          <a:xfrm>
            <a:off x="579600" y="237600"/>
            <a:ext cx="11037600" cy="441964"/>
          </a:xfrm>
        </p:spPr>
        <p:txBody>
          <a:bodyPr>
            <a:normAutofit/>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单击此处编辑母版标题样式</a:t>
            </a:r>
            <a:endParaRPr lang="zh-CN" altLang="en-US" dirty="0"/>
          </a:p>
        </p:txBody>
      </p:sp>
      <p:sp>
        <p:nvSpPr>
          <p:cNvPr id="3" name="日期占位符 2"/>
          <p:cNvSpPr>
            <a:spLocks noGrp="1"/>
          </p:cNvSpPr>
          <p:nvPr>
            <p:ph type="dt" sz="half" idx="10"/>
            <p:custDataLst>
              <p:tags r:id="rId7"/>
            </p:custDataLst>
          </p:nvPr>
        </p:nvSpPr>
        <p:spPr>
          <a:xfrm>
            <a:off x="879742"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8"/>
            </p:custDataLst>
          </p:nvPr>
        </p:nvSpPr>
        <p:spPr>
          <a:xfrm>
            <a:off x="4116000" y="6349833"/>
            <a:ext cx="396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9"/>
            </p:custDataLst>
          </p:nvPr>
        </p:nvSpPr>
        <p:spPr>
          <a:xfrm>
            <a:off x="8610600"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内容占位符 6"/>
          <p:cNvSpPr>
            <a:spLocks noGrp="1"/>
          </p:cNvSpPr>
          <p:nvPr>
            <p:ph sz="quarter" idx="13"/>
            <p:custDataLst>
              <p:tags r:id="rId10"/>
            </p:custDataLst>
          </p:nvPr>
        </p:nvSpPr>
        <p:spPr>
          <a:xfrm>
            <a:off x="579600" y="1663200"/>
            <a:ext cx="5342400" cy="28944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9" name="内容占位符 8"/>
          <p:cNvSpPr>
            <a:spLocks noGrp="1"/>
          </p:cNvSpPr>
          <p:nvPr>
            <p:ph sz="quarter" idx="14"/>
            <p:custDataLst>
              <p:tags r:id="rId11"/>
            </p:custDataLst>
          </p:nvPr>
        </p:nvSpPr>
        <p:spPr>
          <a:xfrm>
            <a:off x="6242400" y="1663200"/>
            <a:ext cx="5367600" cy="28944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vl2pPr>
              <a:defRPr baseline="0">
                <a:solidFill>
                  <a:schemeClr val="tx1">
                    <a:lumMod val="85000"/>
                    <a:lumOff val="15000"/>
                  </a:schemeClr>
                </a:solidFill>
                <a:latin typeface="Arial" panose="020B0604020202090204" pitchFamily="34" charset="0"/>
                <a:ea typeface="微软雅黑" panose="020B0503020204020204" charset="-122"/>
              </a:defRPr>
            </a:lvl2pPr>
            <a:lvl3pPr>
              <a:defRPr baseline="0">
                <a:solidFill>
                  <a:schemeClr val="tx1">
                    <a:lumMod val="85000"/>
                    <a:lumOff val="15000"/>
                  </a:schemeClr>
                </a:solidFill>
                <a:latin typeface="Arial" panose="020B0604020202090204" pitchFamily="34" charset="0"/>
                <a:ea typeface="微软雅黑" panose="020B0503020204020204" charset="-122"/>
              </a:defRPr>
            </a:lvl3pPr>
            <a:lvl4pPr>
              <a:defRPr baseline="0">
                <a:solidFill>
                  <a:schemeClr val="tx1">
                    <a:lumMod val="85000"/>
                    <a:lumOff val="15000"/>
                  </a:schemeClr>
                </a:solidFill>
                <a:latin typeface="Arial" panose="020B0604020202090204" pitchFamily="34" charset="0"/>
                <a:ea typeface="微软雅黑" panose="020B0503020204020204" charset="-122"/>
              </a:defRPr>
            </a:lvl4pPr>
            <a:lvl5pPr>
              <a:defRPr baseline="0">
                <a:solidFill>
                  <a:schemeClr val="tx1">
                    <a:lumMod val="85000"/>
                    <a:lumOff val="15000"/>
                  </a:schemeClr>
                </a:solidFill>
                <a:latin typeface="Arial" panose="020B0604020202090204" pitchFamily="34" charset="0"/>
                <a:ea typeface="微软雅黑" panose="020B0503020204020204" charset="-122"/>
              </a:defRPr>
            </a:lvl5p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文本占位符 10"/>
          <p:cNvSpPr>
            <a:spLocks noGrp="1"/>
          </p:cNvSpPr>
          <p:nvPr>
            <p:ph type="body" sz="quarter" idx="15"/>
            <p:custDataLst>
              <p:tags r:id="rId12"/>
            </p:custDataLst>
          </p:nvPr>
        </p:nvSpPr>
        <p:spPr>
          <a:xfrm>
            <a:off x="572400" y="4816800"/>
            <a:ext cx="5342400" cy="781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
        <p:nvSpPr>
          <p:cNvPr id="13" name="文本占位符 12"/>
          <p:cNvSpPr>
            <a:spLocks noGrp="1"/>
          </p:cNvSpPr>
          <p:nvPr>
            <p:ph type="body" sz="quarter" idx="16"/>
            <p:custDataLst>
              <p:tags r:id="rId13"/>
            </p:custDataLst>
          </p:nvPr>
        </p:nvSpPr>
        <p:spPr>
          <a:xfrm>
            <a:off x="6253200" y="4813200"/>
            <a:ext cx="5367600" cy="7812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腰带">
    <p:bg>
      <p:bgPr>
        <a:solidFill>
          <a:schemeClr val="bg2"/>
        </a:solidFill>
        <a:effectLst/>
      </p:bgPr>
    </p:bg>
    <p:spTree>
      <p:nvGrpSpPr>
        <p:cNvPr id="1" name=""/>
        <p:cNvGrpSpPr/>
        <p:nvPr/>
      </p:nvGrpSpPr>
      <p:grpSpPr>
        <a:xfrm>
          <a:off x="0" y="0"/>
          <a:ext cx="0" cy="0"/>
          <a:chOff x="0" y="0"/>
          <a:chExt cx="0" cy="0"/>
        </a:xfrm>
      </p:grpSpPr>
      <p:sp>
        <p:nvSpPr>
          <p:cNvPr id="10" name="矩形 9"/>
          <p:cNvSpPr/>
          <p:nvPr userDrawn="1">
            <p:custDataLst>
              <p:tags r:id="rId2"/>
            </p:custDataLst>
          </p:nvPr>
        </p:nvSpPr>
        <p:spPr>
          <a:xfrm>
            <a:off x="0" y="959224"/>
            <a:ext cx="12192000" cy="4939553"/>
          </a:xfrm>
          <a:prstGeom prst="rect">
            <a:avLst/>
          </a:prstGeom>
          <a:solidFill>
            <a:schemeClr val="tx2"/>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lvl="0" algn="ctr"/>
            <a:endParaRPr lang="en-US" altLang="zh-CN" baseline="0">
              <a:solidFill>
                <a:schemeClr val="tx1">
                  <a:lumMod val="85000"/>
                  <a:lumOff val="15000"/>
                </a:schemeClr>
              </a:solidFill>
              <a:latin typeface="Arial" panose="020B0604020202090204" pitchFamily="34" charset="0"/>
              <a:ea typeface="微软雅黑" panose="020B0503020204020204" charset="-122"/>
              <a:sym typeface="+mn-ea"/>
            </a:endParaRPr>
          </a:p>
        </p:txBody>
      </p:sp>
      <p:grpSp>
        <p:nvGrpSpPr>
          <p:cNvPr id="8" name="组合 7"/>
          <p:cNvGrpSpPr/>
          <p:nvPr userDrawn="1">
            <p:custDataLst>
              <p:tags r:id="rId3"/>
            </p:custDataLst>
          </p:nvPr>
        </p:nvGrpSpPr>
        <p:grpSpPr>
          <a:xfrm>
            <a:off x="8665029" y="4790466"/>
            <a:ext cx="3526971" cy="2067535"/>
            <a:chOff x="9613900" y="5346701"/>
            <a:chExt cx="2578100" cy="1511300"/>
          </a:xfrm>
        </p:grpSpPr>
        <p:sp>
          <p:nvSpPr>
            <p:cNvPr id="9" name="直角三角形 8"/>
            <p:cNvSpPr/>
            <p:nvPr>
              <p:custDataLst>
                <p:tags r:id="rId4"/>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1" name="等腰三角形 10"/>
            <p:cNvSpPr/>
            <p:nvPr>
              <p:custDataLst>
                <p:tags r:id="rId5"/>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grpSp>
        <p:nvGrpSpPr>
          <p:cNvPr id="12" name="组合 11"/>
          <p:cNvGrpSpPr/>
          <p:nvPr userDrawn="1">
            <p:custDataLst>
              <p:tags r:id="rId6"/>
            </p:custDataLst>
          </p:nvPr>
        </p:nvGrpSpPr>
        <p:grpSpPr>
          <a:xfrm rot="10800000">
            <a:off x="0" y="0"/>
            <a:ext cx="3526971" cy="2067535"/>
            <a:chOff x="9613900" y="5346701"/>
            <a:chExt cx="2578100" cy="1511300"/>
          </a:xfrm>
        </p:grpSpPr>
        <p:sp>
          <p:nvSpPr>
            <p:cNvPr id="13" name="直角三角形 12"/>
            <p:cNvSpPr/>
            <p:nvPr>
              <p:custDataLst>
                <p:tags r:id="rId7"/>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sp>
          <p:nvSpPr>
            <p:cNvPr id="14" name="等腰三角形 13"/>
            <p:cNvSpPr/>
            <p:nvPr>
              <p:custDataLst>
                <p:tags r:id="rId8"/>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aseline="0">
                <a:solidFill>
                  <a:schemeClr val="tx1">
                    <a:lumMod val="85000"/>
                    <a:lumOff val="15000"/>
                  </a:schemeClr>
                </a:solidFill>
                <a:latin typeface="Arial" panose="020B0604020202090204" pitchFamily="34" charset="0"/>
                <a:ea typeface="微软雅黑" panose="020B0503020204020204" charset="-122"/>
              </a:endParaRPr>
            </a:p>
          </p:txBody>
        </p:sp>
      </p:grpSp>
      <p:sp>
        <p:nvSpPr>
          <p:cNvPr id="2" name="标题 1"/>
          <p:cNvSpPr>
            <a:spLocks noGrp="1"/>
          </p:cNvSpPr>
          <p:nvPr>
            <p:ph type="title" hasCustomPrompt="1"/>
            <p:custDataLst>
              <p:tags r:id="rId9"/>
            </p:custDataLst>
          </p:nvPr>
        </p:nvSpPr>
        <p:spPr>
          <a:xfrm>
            <a:off x="1522800" y="1339200"/>
            <a:ext cx="9144000" cy="2386800"/>
          </a:xfrm>
        </p:spPr>
        <p:txBody>
          <a:bodyPr anchor="b">
            <a:normAutofit/>
          </a:bodyPr>
          <a:lstStyle>
            <a:lvl1pPr algn="ctr">
              <a:defRPr sz="6000" baseline="0">
                <a:solidFill>
                  <a:schemeClr val="tx1">
                    <a:lumMod val="85000"/>
                    <a:lumOff val="15000"/>
                  </a:schemeClr>
                </a:solidFill>
                <a:latin typeface="Arial" panose="020B0604020202090204" pitchFamily="34" charset="0"/>
                <a:ea typeface="微软雅黑" panose="020B0503020204020204" charset="-122"/>
              </a:defRPr>
            </a:lvl1pPr>
          </a:lstStyle>
          <a:p>
            <a:r>
              <a:rPr lang="zh-CN" altLang="en-US" dirty="0"/>
              <a:t>单击此处编辑标题</a:t>
            </a:r>
            <a:endParaRPr lang="zh-CN" altLang="en-US" dirty="0"/>
          </a:p>
        </p:txBody>
      </p:sp>
      <p:sp>
        <p:nvSpPr>
          <p:cNvPr id="3" name="日期占位符 2"/>
          <p:cNvSpPr>
            <a:spLocks noGrp="1"/>
          </p:cNvSpPr>
          <p:nvPr>
            <p:ph type="dt" sz="half" idx="10"/>
            <p:custDataLst>
              <p:tags r:id="rId10"/>
            </p:custDataLst>
          </p:nvPr>
        </p:nvSpPr>
        <p:spPr>
          <a:xfrm>
            <a:off x="879742"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4" name="页脚占位符 3"/>
          <p:cNvSpPr>
            <a:spLocks noGrp="1"/>
          </p:cNvSpPr>
          <p:nvPr>
            <p:ph type="ftr" sz="quarter" idx="11"/>
            <p:custDataLst>
              <p:tags r:id="rId11"/>
            </p:custDataLst>
          </p:nvPr>
        </p:nvSpPr>
        <p:spPr>
          <a:xfrm>
            <a:off x="4116000" y="6349833"/>
            <a:ext cx="396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5" name="灯片编号占位符 4"/>
          <p:cNvSpPr>
            <a:spLocks noGrp="1"/>
          </p:cNvSpPr>
          <p:nvPr>
            <p:ph type="sldNum" sz="quarter" idx="12"/>
            <p:custDataLst>
              <p:tags r:id="rId12"/>
            </p:custDataLst>
          </p:nvPr>
        </p:nvSpPr>
        <p:spPr>
          <a:xfrm>
            <a:off x="8610600" y="6349833"/>
            <a:ext cx="2700000" cy="316800"/>
          </a:xfrm>
        </p:spPr>
        <p:txBody>
          <a:bodyPr/>
          <a:lstStyle>
            <a:lvl1pPr>
              <a:defRPr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文本占位符 6"/>
          <p:cNvSpPr>
            <a:spLocks noGrp="1"/>
          </p:cNvSpPr>
          <p:nvPr>
            <p:ph type="body" sz="quarter" idx="13"/>
            <p:custDataLst>
              <p:tags r:id="rId13"/>
            </p:custDataLst>
          </p:nvPr>
        </p:nvSpPr>
        <p:spPr>
          <a:xfrm>
            <a:off x="1522413" y="3862800"/>
            <a:ext cx="9144000" cy="1656000"/>
          </a:xfrm>
        </p:spPr>
        <p:txBody>
          <a:bodyPr/>
          <a:lstStyle>
            <a:lvl1pPr algn="ctr">
              <a:defRPr baseline="0">
                <a:solidFill>
                  <a:schemeClr val="tx1">
                    <a:lumMod val="85000"/>
                    <a:lumOff val="15000"/>
                  </a:schemeClr>
                </a:solidFill>
                <a:latin typeface="Arial" panose="020B0604020202090204" pitchFamily="34" charset="0"/>
                <a:ea typeface="微软雅黑" panose="020B0503020204020204" charset="-122"/>
              </a:defRPr>
            </a:lvl1pPr>
          </a:lstStyle>
          <a:p>
            <a:pPr lvl="0"/>
            <a:r>
              <a:rPr lang="zh-CN" altLang="en-US" dirty="0"/>
              <a:t>单击此处编辑母版文本样式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5" Type="http://schemas.openxmlformats.org/officeDocument/2006/relationships/theme" Target="../theme/theme2.xml"/><Relationship Id="rId24" Type="http://schemas.openxmlformats.org/officeDocument/2006/relationships/tags" Target="../tags/tag144.xml"/><Relationship Id="rId23" Type="http://schemas.openxmlformats.org/officeDocument/2006/relationships/tags" Target="../tags/tag143.xml"/><Relationship Id="rId22" Type="http://schemas.openxmlformats.org/officeDocument/2006/relationships/tags" Target="../tags/tag142.xml"/><Relationship Id="rId21" Type="http://schemas.openxmlformats.org/officeDocument/2006/relationships/tags" Target="../tags/tag141.xml"/><Relationship Id="rId20" Type="http://schemas.openxmlformats.org/officeDocument/2006/relationships/tags" Target="../tags/tag140.xml"/><Relationship Id="rId2" Type="http://schemas.openxmlformats.org/officeDocument/2006/relationships/slideLayout" Target="../slideLayouts/slideLayout13.xml"/><Relationship Id="rId19" Type="http://schemas.openxmlformats.org/officeDocument/2006/relationships/tags" Target="../tags/tag139.xml"/><Relationship Id="rId18" Type="http://schemas.openxmlformats.org/officeDocument/2006/relationships/slideLayout" Target="../slideLayouts/slideLayout29.xml"/><Relationship Id="rId17" Type="http://schemas.openxmlformats.org/officeDocument/2006/relationships/slideLayout" Target="../slideLayouts/slideLayout28.xml"/><Relationship Id="rId16" Type="http://schemas.openxmlformats.org/officeDocument/2006/relationships/slideLayout" Target="../slideLayouts/slideLayout27.xml"/><Relationship Id="rId15" Type="http://schemas.openxmlformats.org/officeDocument/2006/relationships/slideLayout" Target="../slideLayouts/slideLayout26.xml"/><Relationship Id="rId14" Type="http://schemas.openxmlformats.org/officeDocument/2006/relationships/slideLayout" Target="../slideLayouts/slideLayout25.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pic>
        <p:nvPicPr>
          <p:cNvPr id="2051" name="图片 7"/>
          <p:cNvPicPr>
            <a:picLocks noChangeAspect="1"/>
          </p:cNvPicPr>
          <p:nvPr userDrawn="1"/>
        </p:nvPicPr>
        <p:blipFill>
          <a:blip r:embed="rId12"/>
          <a:stretch>
            <a:fillRect/>
          </a:stretch>
        </p:blipFill>
        <p:spPr>
          <a:xfrm>
            <a:off x="10549573" y="230188"/>
            <a:ext cx="1357312" cy="315912"/>
          </a:xfrm>
          <a:prstGeom prst="rect">
            <a:avLst/>
          </a:prstGeom>
          <a:noFill/>
          <a:ln w="9525">
            <a:noFill/>
          </a:ln>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9"/>
            </p:custDataLst>
          </p:nvPr>
        </p:nvSpPr>
        <p:spPr>
          <a:xfrm>
            <a:off x="669882" y="443230"/>
            <a:ext cx="10852237" cy="441964"/>
          </a:xfrm>
          <a:prstGeom prst="rect">
            <a:avLst/>
          </a:prstGeom>
        </p:spPr>
        <p:txBody>
          <a:bodyPr vert="horz" lIns="101600" tIns="38100" rIns="76200" bIns="38100" rtlCol="0" anchor="t" anchorCtr="0">
            <a:noAutofit/>
          </a:bodyPr>
          <a:lstStyle/>
          <a:p>
            <a:r>
              <a:rPr lang="zh-CN" altLang="en-US" dirty="0"/>
              <a:t>单击此处编辑母版标题样式</a:t>
            </a:r>
            <a:endParaRPr lang="zh-CN" altLang="en-US" dirty="0"/>
          </a:p>
        </p:txBody>
      </p:sp>
      <p:sp>
        <p:nvSpPr>
          <p:cNvPr id="3" name="文本占位符 2"/>
          <p:cNvSpPr>
            <a:spLocks noGrp="1"/>
          </p:cNvSpPr>
          <p:nvPr>
            <p:ph type="body" idx="1"/>
            <p:custDataLst>
              <p:tags r:id="rId20"/>
            </p:custDataLst>
          </p:nvPr>
        </p:nvSpPr>
        <p:spPr>
          <a:xfrm>
            <a:off x="669882" y="952508"/>
            <a:ext cx="10852237" cy="5388907"/>
          </a:xfrm>
          <a:prstGeom prst="rect">
            <a:avLst/>
          </a:prstGeom>
        </p:spPr>
        <p:txBody>
          <a:bodyPr vert="horz" lIns="101600" tIns="0" rIns="82550" bIns="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4" name="日期占位符 3"/>
          <p:cNvSpPr>
            <a:spLocks noGrp="1"/>
          </p:cNvSpPr>
          <p:nvPr>
            <p:ph type="dt" sz="half" idx="2"/>
            <p:custDataLst>
              <p:tags r:id="rId21"/>
            </p:custDataLst>
          </p:nvPr>
        </p:nvSpPr>
        <p:spPr>
          <a:xfrm>
            <a:off x="879742" y="6349833"/>
            <a:ext cx="2700000" cy="316800"/>
          </a:xfrm>
          <a:prstGeom prst="rect">
            <a:avLst/>
          </a:prstGeom>
        </p:spPr>
        <p:txBody>
          <a:bodyPr vert="horz" lIns="91440" tIns="45720" rIns="91440" bIns="45720" rtlCol="0" anchor="ctr">
            <a:normAutofit/>
          </a:bodyPr>
          <a:lstStyle>
            <a:lvl1pPr algn="l">
              <a:defRPr sz="1200" baseline="0">
                <a:solidFill>
                  <a:schemeClr val="tx1">
                    <a:lumMod val="85000"/>
                    <a:lumOff val="15000"/>
                  </a:schemeClr>
                </a:solidFill>
                <a:latin typeface="Arial" panose="020B0604020202090204" pitchFamily="34" charset="0"/>
                <a:ea typeface="微软雅黑" panose="020B0503020204020204" charset="-122"/>
              </a:defRPr>
            </a:lvl1pPr>
          </a:lstStyle>
          <a:p>
            <a:fld id="{760FBDFE-C587-4B4C-A407-44438C67B59E}" type="datetimeFigureOut">
              <a:rPr lang="zh-CN" altLang="en-US" smtClean="0"/>
            </a:fld>
            <a:endParaRPr lang="zh-CN" altLang="en-US"/>
          </a:p>
        </p:txBody>
      </p:sp>
      <p:sp>
        <p:nvSpPr>
          <p:cNvPr id="5" name="页脚占位符 4"/>
          <p:cNvSpPr>
            <a:spLocks noGrp="1"/>
          </p:cNvSpPr>
          <p:nvPr>
            <p:ph type="ftr" sz="quarter" idx="3"/>
            <p:custDataLst>
              <p:tags r:id="rId22"/>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baseline="0">
                <a:solidFill>
                  <a:schemeClr val="tx1">
                    <a:lumMod val="85000"/>
                    <a:lumOff val="15000"/>
                  </a:schemeClr>
                </a:solidFill>
                <a:latin typeface="Arial" panose="020B0604020202090204" pitchFamily="34" charset="0"/>
                <a:ea typeface="微软雅黑" panose="020B0503020204020204" charset="-122"/>
              </a:defRPr>
            </a:lvl1pPr>
          </a:lstStyle>
          <a:p>
            <a:endParaRPr lang="zh-CN" altLang="en-US" dirty="0"/>
          </a:p>
        </p:txBody>
      </p:sp>
      <p:sp>
        <p:nvSpPr>
          <p:cNvPr id="6" name="灯片编号占位符 5"/>
          <p:cNvSpPr>
            <a:spLocks noGrp="1"/>
          </p:cNvSpPr>
          <p:nvPr>
            <p:ph type="sldNum" sz="quarter" idx="4"/>
            <p:custDataLst>
              <p:tags r:id="rId23"/>
            </p:custDataLst>
          </p:nvPr>
        </p:nvSpPr>
        <p:spPr>
          <a:xfrm>
            <a:off x="8610600" y="6349833"/>
            <a:ext cx="2700000" cy="316800"/>
          </a:xfrm>
          <a:prstGeom prst="rect">
            <a:avLst/>
          </a:prstGeom>
        </p:spPr>
        <p:txBody>
          <a:bodyPr vert="horz" lIns="91440" tIns="45720" rIns="91440" bIns="45720" rtlCol="0" anchor="ctr">
            <a:normAutofit/>
          </a:bodyPr>
          <a:lstStyle>
            <a:lvl1pPr algn="r">
              <a:defRPr sz="1200" baseline="0">
                <a:solidFill>
                  <a:schemeClr val="tx1">
                    <a:lumMod val="85000"/>
                    <a:lumOff val="15000"/>
                  </a:schemeClr>
                </a:solidFill>
                <a:latin typeface="Arial" panose="020B0604020202090204" pitchFamily="34" charset="0"/>
                <a:ea typeface="微软雅黑" panose="020B0503020204020204" charset="-122"/>
              </a:defRPr>
            </a:lvl1pPr>
          </a:lstStyle>
          <a:p>
            <a:fld id="{49AE70B2-8BF9-45C0-BB95-33D1B9D3A854}" type="slidenum">
              <a:rPr lang="zh-CN" altLang="en-US" smtClean="0"/>
            </a:fld>
            <a:endParaRPr lang="zh-CN" altLang="en-US" dirty="0"/>
          </a:p>
        </p:txBody>
      </p:sp>
      <p:sp>
        <p:nvSpPr>
          <p:cNvPr id="7" name="KSO_TEMPLATE" hidden="1"/>
          <p:cNvSpPr/>
          <p:nvPr userDrawn="1">
            <p:custDataLst>
              <p:tags r:id="rId24"/>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Lst>
  <p:txStyles>
    <p:titleStyle>
      <a:lvl1pPr algn="l" defTabSz="914400" rtl="0" eaLnBrk="1" fontAlgn="auto" latinLnBrk="0" hangingPunct="1">
        <a:lnSpc>
          <a:spcPct val="100000"/>
        </a:lnSpc>
        <a:spcBef>
          <a:spcPct val="0"/>
        </a:spcBef>
        <a:buNone/>
        <a:defRPr sz="2400" b="1" u="none" strike="noStrike" kern="1200" cap="none" spc="200" normalizeH="0" baseline="0">
          <a:solidFill>
            <a:schemeClr val="tx1">
              <a:lumMod val="85000"/>
              <a:lumOff val="15000"/>
            </a:schemeClr>
          </a:solidFill>
          <a:uFillTx/>
          <a:latin typeface="Arial" panose="020B0604020202090204" pitchFamily="34" charset="0"/>
          <a:ea typeface="微软雅黑" panose="020B050302020402020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1pPr>
      <a:lvl2pPr marL="685800" indent="-228600" algn="l" defTabSz="914400" rtl="0" eaLnBrk="1" fontAlgn="auto" latinLnBrk="0" hangingPunct="1">
        <a:lnSpc>
          <a:spcPct val="130000"/>
        </a:lnSpc>
        <a:spcBef>
          <a:spcPts val="0"/>
        </a:spcBef>
        <a:spcAft>
          <a:spcPts val="1000"/>
        </a:spcAft>
        <a:buFont typeface="Arial" panose="020B0604020202090204" pitchFamily="34" charset="0"/>
        <a:buChar char="•"/>
        <a:tabLst>
          <a:tab pos="1609725" algn="l"/>
        </a:tabLst>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2pPr>
      <a:lvl3pPr marL="11430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3pPr>
      <a:lvl4pPr marL="16002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4pPr>
      <a:lvl5pPr marL="2057400" indent="-228600" algn="l" defTabSz="914400" rtl="0" eaLnBrk="1" fontAlgn="auto" latinLnBrk="0" hangingPunct="1">
        <a:lnSpc>
          <a:spcPct val="130000"/>
        </a:lnSpc>
        <a:spcBef>
          <a:spcPts val="0"/>
        </a:spcBef>
        <a:spcAft>
          <a:spcPts val="1000"/>
        </a:spcAft>
        <a:buFont typeface="Arial" panose="020B0604020202090204" pitchFamily="34" charset="0"/>
        <a:buChar char="•"/>
        <a:defRPr sz="1600" u="none" strike="noStrike" kern="1200" cap="none" spc="150" normalizeH="0" baseline="0">
          <a:solidFill>
            <a:schemeClr val="tx1">
              <a:lumMod val="85000"/>
              <a:lumOff val="15000"/>
            </a:schemeClr>
          </a:solidFill>
          <a:uFillTx/>
          <a:latin typeface="Arial" panose="020B0604020202090204" pitchFamily="34" charset="0"/>
          <a:ea typeface="微软雅黑" panose="020B0503020204020204" charset="-122"/>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slideLayout" Target="../slideLayouts/slideLayout12.xml"/><Relationship Id="rId7" Type="http://schemas.openxmlformats.org/officeDocument/2006/relationships/tags" Target="../tags/tag150.xml"/><Relationship Id="rId6" Type="http://schemas.openxmlformats.org/officeDocument/2006/relationships/image" Target="../media/image1.png"/><Relationship Id="rId5" Type="http://schemas.openxmlformats.org/officeDocument/2006/relationships/tags" Target="../tags/tag149.xml"/><Relationship Id="rId4" Type="http://schemas.openxmlformats.org/officeDocument/2006/relationships/tags" Target="../tags/tag148.xml"/><Relationship Id="rId3" Type="http://schemas.openxmlformats.org/officeDocument/2006/relationships/tags" Target="../tags/tag147.xml"/><Relationship Id="rId2" Type="http://schemas.openxmlformats.org/officeDocument/2006/relationships/tags" Target="../tags/tag146.xml"/><Relationship Id="rId1" Type="http://schemas.openxmlformats.org/officeDocument/2006/relationships/tags" Target="../tags/tag145.xml"/></Relationships>
</file>

<file path=ppt/slides/_rels/slide10.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tags" Target="../tags/tag245.xml"/><Relationship Id="rId4" Type="http://schemas.openxmlformats.org/officeDocument/2006/relationships/image" Target="../media/image1.png"/><Relationship Id="rId3" Type="http://schemas.openxmlformats.org/officeDocument/2006/relationships/tags" Target="../tags/tag244.xml"/><Relationship Id="rId2" Type="http://schemas.openxmlformats.org/officeDocument/2006/relationships/tags" Target="../tags/tag243.xml"/><Relationship Id="rId1" Type="http://schemas.openxmlformats.org/officeDocument/2006/relationships/tags" Target="../tags/tag242.xml"/></Relationships>
</file>

<file path=ppt/slides/_rels/slide2.xml.rels><?xml version="1.0" encoding="UTF-8" standalone="yes"?>
<Relationships xmlns="http://schemas.openxmlformats.org/package/2006/relationships"><Relationship Id="rId9" Type="http://schemas.openxmlformats.org/officeDocument/2006/relationships/tags" Target="../tags/tag159.xml"/><Relationship Id="rId8" Type="http://schemas.openxmlformats.org/officeDocument/2006/relationships/tags" Target="../tags/tag158.xml"/><Relationship Id="rId7" Type="http://schemas.openxmlformats.org/officeDocument/2006/relationships/tags" Target="../tags/tag157.xml"/><Relationship Id="rId6" Type="http://schemas.openxmlformats.org/officeDocument/2006/relationships/tags" Target="../tags/tag156.xml"/><Relationship Id="rId5" Type="http://schemas.openxmlformats.org/officeDocument/2006/relationships/tags" Target="../tags/tag155.xml"/><Relationship Id="rId4" Type="http://schemas.openxmlformats.org/officeDocument/2006/relationships/tags" Target="../tags/tag154.xml"/><Relationship Id="rId30" Type="http://schemas.openxmlformats.org/officeDocument/2006/relationships/slideLayout" Target="../slideLayouts/slideLayout17.xml"/><Relationship Id="rId3" Type="http://schemas.openxmlformats.org/officeDocument/2006/relationships/tags" Target="../tags/tag153.xml"/><Relationship Id="rId29" Type="http://schemas.openxmlformats.org/officeDocument/2006/relationships/tags" Target="../tags/tag178.xml"/><Relationship Id="rId28" Type="http://schemas.openxmlformats.org/officeDocument/2006/relationships/tags" Target="../tags/tag177.xml"/><Relationship Id="rId27" Type="http://schemas.openxmlformats.org/officeDocument/2006/relationships/tags" Target="../tags/tag176.xml"/><Relationship Id="rId26" Type="http://schemas.openxmlformats.org/officeDocument/2006/relationships/tags" Target="../tags/tag175.xml"/><Relationship Id="rId25" Type="http://schemas.openxmlformats.org/officeDocument/2006/relationships/image" Target="../media/image1.png"/><Relationship Id="rId24" Type="http://schemas.openxmlformats.org/officeDocument/2006/relationships/tags" Target="../tags/tag174.xml"/><Relationship Id="rId23" Type="http://schemas.openxmlformats.org/officeDocument/2006/relationships/tags" Target="../tags/tag173.xml"/><Relationship Id="rId22" Type="http://schemas.openxmlformats.org/officeDocument/2006/relationships/tags" Target="../tags/tag172.xml"/><Relationship Id="rId21" Type="http://schemas.openxmlformats.org/officeDocument/2006/relationships/tags" Target="../tags/tag171.xml"/><Relationship Id="rId20" Type="http://schemas.openxmlformats.org/officeDocument/2006/relationships/tags" Target="../tags/tag170.xml"/><Relationship Id="rId2" Type="http://schemas.openxmlformats.org/officeDocument/2006/relationships/tags" Target="../tags/tag152.xml"/><Relationship Id="rId19" Type="http://schemas.openxmlformats.org/officeDocument/2006/relationships/tags" Target="../tags/tag169.xml"/><Relationship Id="rId18" Type="http://schemas.openxmlformats.org/officeDocument/2006/relationships/tags" Target="../tags/tag168.xml"/><Relationship Id="rId17" Type="http://schemas.openxmlformats.org/officeDocument/2006/relationships/tags" Target="../tags/tag167.xml"/><Relationship Id="rId16" Type="http://schemas.openxmlformats.org/officeDocument/2006/relationships/tags" Target="../tags/tag166.xml"/><Relationship Id="rId15" Type="http://schemas.openxmlformats.org/officeDocument/2006/relationships/tags" Target="../tags/tag165.xml"/><Relationship Id="rId14" Type="http://schemas.openxmlformats.org/officeDocument/2006/relationships/tags" Target="../tags/tag164.xml"/><Relationship Id="rId13" Type="http://schemas.openxmlformats.org/officeDocument/2006/relationships/tags" Target="../tags/tag163.xml"/><Relationship Id="rId12" Type="http://schemas.openxmlformats.org/officeDocument/2006/relationships/tags" Target="../tags/tag162.xml"/><Relationship Id="rId11" Type="http://schemas.openxmlformats.org/officeDocument/2006/relationships/tags" Target="../tags/tag161.xml"/><Relationship Id="rId10" Type="http://schemas.openxmlformats.org/officeDocument/2006/relationships/tags" Target="../tags/tag160.xml"/><Relationship Id="rId1" Type="http://schemas.openxmlformats.org/officeDocument/2006/relationships/tags" Target="../tags/tag151.xml"/></Relationships>
</file>

<file path=ppt/slides/_rels/slide3.xml.rels><?xml version="1.0" encoding="UTF-8" standalone="yes"?>
<Relationships xmlns="http://schemas.openxmlformats.org/package/2006/relationships"><Relationship Id="rId9" Type="http://schemas.openxmlformats.org/officeDocument/2006/relationships/tags" Target="../tags/tag186.xml"/><Relationship Id="rId8" Type="http://schemas.openxmlformats.org/officeDocument/2006/relationships/tags" Target="../tags/tag185.xml"/><Relationship Id="rId7" Type="http://schemas.openxmlformats.org/officeDocument/2006/relationships/tags" Target="../tags/tag184.xml"/><Relationship Id="rId6" Type="http://schemas.openxmlformats.org/officeDocument/2006/relationships/tags" Target="../tags/tag183.xml"/><Relationship Id="rId5" Type="http://schemas.openxmlformats.org/officeDocument/2006/relationships/image" Target="../media/image1.png"/><Relationship Id="rId4" Type="http://schemas.openxmlformats.org/officeDocument/2006/relationships/tags" Target="../tags/tag182.xml"/><Relationship Id="rId3" Type="http://schemas.openxmlformats.org/officeDocument/2006/relationships/tags" Target="../tags/tag181.xml"/><Relationship Id="rId2" Type="http://schemas.openxmlformats.org/officeDocument/2006/relationships/tags" Target="../tags/tag180.xml"/><Relationship Id="rId11" Type="http://schemas.openxmlformats.org/officeDocument/2006/relationships/slideLayout" Target="../slideLayouts/slideLayout18.xml"/><Relationship Id="rId10" Type="http://schemas.openxmlformats.org/officeDocument/2006/relationships/tags" Target="../tags/tag187.xml"/><Relationship Id="rId1" Type="http://schemas.openxmlformats.org/officeDocument/2006/relationships/tags" Target="../tags/tag179.xml"/></Relationships>
</file>

<file path=ppt/slides/_rels/slide4.xml.rels><?xml version="1.0" encoding="UTF-8" standalone="yes"?>
<Relationships xmlns="http://schemas.openxmlformats.org/package/2006/relationships"><Relationship Id="rId9" Type="http://schemas.openxmlformats.org/officeDocument/2006/relationships/tags" Target="../tags/tag194.xml"/><Relationship Id="rId8" Type="http://schemas.openxmlformats.org/officeDocument/2006/relationships/tags" Target="../tags/tag193.xml"/><Relationship Id="rId7" Type="http://schemas.openxmlformats.org/officeDocument/2006/relationships/tags" Target="../tags/tag192.xml"/><Relationship Id="rId6" Type="http://schemas.openxmlformats.org/officeDocument/2006/relationships/image" Target="../media/image1.png"/><Relationship Id="rId5" Type="http://schemas.openxmlformats.org/officeDocument/2006/relationships/image" Target="../media/image4.png"/><Relationship Id="rId4" Type="http://schemas.openxmlformats.org/officeDocument/2006/relationships/tags" Target="../tags/tag191.xml"/><Relationship Id="rId3" Type="http://schemas.openxmlformats.org/officeDocument/2006/relationships/tags" Target="../tags/tag190.xml"/><Relationship Id="rId2" Type="http://schemas.openxmlformats.org/officeDocument/2006/relationships/tags" Target="../tags/tag189.xml"/><Relationship Id="rId12" Type="http://schemas.openxmlformats.org/officeDocument/2006/relationships/slideLayout" Target="../slideLayouts/slideLayout18.xml"/><Relationship Id="rId11" Type="http://schemas.openxmlformats.org/officeDocument/2006/relationships/tags" Target="../tags/tag196.xml"/><Relationship Id="rId10" Type="http://schemas.openxmlformats.org/officeDocument/2006/relationships/tags" Target="../tags/tag195.xml"/><Relationship Id="rId1" Type="http://schemas.openxmlformats.org/officeDocument/2006/relationships/tags" Target="../tags/tag188.xml"/></Relationships>
</file>

<file path=ppt/slides/_rels/slide5.xml.rels><?xml version="1.0" encoding="UTF-8" standalone="yes"?>
<Relationships xmlns="http://schemas.openxmlformats.org/package/2006/relationships"><Relationship Id="rId9" Type="http://schemas.openxmlformats.org/officeDocument/2006/relationships/tags" Target="../tags/tag203.xml"/><Relationship Id="rId8" Type="http://schemas.openxmlformats.org/officeDocument/2006/relationships/tags" Target="../tags/tag202.xml"/><Relationship Id="rId7" Type="http://schemas.openxmlformats.org/officeDocument/2006/relationships/image" Target="../media/image1.png"/><Relationship Id="rId6" Type="http://schemas.openxmlformats.org/officeDocument/2006/relationships/image" Target="../media/image5.png"/><Relationship Id="rId5" Type="http://schemas.openxmlformats.org/officeDocument/2006/relationships/tags" Target="../tags/tag201.xml"/><Relationship Id="rId4" Type="http://schemas.openxmlformats.org/officeDocument/2006/relationships/tags" Target="../tags/tag200.xml"/><Relationship Id="rId3" Type="http://schemas.openxmlformats.org/officeDocument/2006/relationships/tags" Target="../tags/tag199.xml"/><Relationship Id="rId2" Type="http://schemas.openxmlformats.org/officeDocument/2006/relationships/tags" Target="../tags/tag198.xml"/><Relationship Id="rId13" Type="http://schemas.openxmlformats.org/officeDocument/2006/relationships/slideLayout" Target="../slideLayouts/slideLayout18.xml"/><Relationship Id="rId12" Type="http://schemas.openxmlformats.org/officeDocument/2006/relationships/tags" Target="../tags/tag206.xml"/><Relationship Id="rId11" Type="http://schemas.openxmlformats.org/officeDocument/2006/relationships/tags" Target="../tags/tag205.xml"/><Relationship Id="rId10" Type="http://schemas.openxmlformats.org/officeDocument/2006/relationships/tags" Target="../tags/tag204.xml"/><Relationship Id="rId1" Type="http://schemas.openxmlformats.org/officeDocument/2006/relationships/tags" Target="../tags/tag197.xml"/></Relationships>
</file>

<file path=ppt/slides/_rels/slide6.xml.rels><?xml version="1.0" encoding="UTF-8" standalone="yes"?>
<Relationships xmlns="http://schemas.openxmlformats.org/package/2006/relationships"><Relationship Id="rId9" Type="http://schemas.openxmlformats.org/officeDocument/2006/relationships/tags" Target="../tags/tag213.xml"/><Relationship Id="rId8" Type="http://schemas.openxmlformats.org/officeDocument/2006/relationships/image" Target="../media/image1.png"/><Relationship Id="rId7" Type="http://schemas.openxmlformats.org/officeDocument/2006/relationships/tags" Target="../tags/tag212.xml"/><Relationship Id="rId6" Type="http://schemas.openxmlformats.org/officeDocument/2006/relationships/image" Target="../media/image5.png"/><Relationship Id="rId5" Type="http://schemas.openxmlformats.org/officeDocument/2006/relationships/tags" Target="../tags/tag211.xml"/><Relationship Id="rId4" Type="http://schemas.openxmlformats.org/officeDocument/2006/relationships/tags" Target="../tags/tag210.xml"/><Relationship Id="rId3" Type="http://schemas.openxmlformats.org/officeDocument/2006/relationships/tags" Target="../tags/tag209.xml"/><Relationship Id="rId2" Type="http://schemas.openxmlformats.org/officeDocument/2006/relationships/tags" Target="../tags/tag208.xml"/><Relationship Id="rId14" Type="http://schemas.openxmlformats.org/officeDocument/2006/relationships/slideLayout" Target="../slideLayouts/slideLayout18.xml"/><Relationship Id="rId13" Type="http://schemas.openxmlformats.org/officeDocument/2006/relationships/tags" Target="../tags/tag217.xml"/><Relationship Id="rId12" Type="http://schemas.openxmlformats.org/officeDocument/2006/relationships/tags" Target="../tags/tag216.xml"/><Relationship Id="rId11" Type="http://schemas.openxmlformats.org/officeDocument/2006/relationships/tags" Target="../tags/tag215.xml"/><Relationship Id="rId10" Type="http://schemas.openxmlformats.org/officeDocument/2006/relationships/tags" Target="../tags/tag214.xml"/><Relationship Id="rId1" Type="http://schemas.openxmlformats.org/officeDocument/2006/relationships/tags" Target="../tags/tag207.xml"/></Relationships>
</file>

<file path=ppt/slides/_rels/slide7.xml.rels><?xml version="1.0" encoding="UTF-8" standalone="yes"?>
<Relationships xmlns="http://schemas.openxmlformats.org/package/2006/relationships"><Relationship Id="rId9" Type="http://schemas.openxmlformats.org/officeDocument/2006/relationships/tags" Target="../tags/tag225.xml"/><Relationship Id="rId8" Type="http://schemas.openxmlformats.org/officeDocument/2006/relationships/tags" Target="../tags/tag224.xml"/><Relationship Id="rId7" Type="http://schemas.openxmlformats.org/officeDocument/2006/relationships/tags" Target="../tags/tag223.xml"/><Relationship Id="rId6" Type="http://schemas.openxmlformats.org/officeDocument/2006/relationships/tags" Target="../tags/tag222.xml"/><Relationship Id="rId5" Type="http://schemas.openxmlformats.org/officeDocument/2006/relationships/tags" Target="../tags/tag221.xml"/><Relationship Id="rId4" Type="http://schemas.openxmlformats.org/officeDocument/2006/relationships/image" Target="../media/image1.png"/><Relationship Id="rId3" Type="http://schemas.openxmlformats.org/officeDocument/2006/relationships/tags" Target="../tags/tag220.xml"/><Relationship Id="rId2" Type="http://schemas.openxmlformats.org/officeDocument/2006/relationships/tags" Target="../tags/tag219.xml"/><Relationship Id="rId10" Type="http://schemas.openxmlformats.org/officeDocument/2006/relationships/slideLayout" Target="../slideLayouts/slideLayout18.xml"/><Relationship Id="rId1" Type="http://schemas.openxmlformats.org/officeDocument/2006/relationships/tags" Target="../tags/tag218.xml"/></Relationships>
</file>

<file path=ppt/slides/_rels/slide8.xml.rels><?xml version="1.0" encoding="UTF-8" standalone="yes"?>
<Relationships xmlns="http://schemas.openxmlformats.org/package/2006/relationships"><Relationship Id="rId9" Type="http://schemas.openxmlformats.org/officeDocument/2006/relationships/tags" Target="../tags/tag233.xml"/><Relationship Id="rId8" Type="http://schemas.openxmlformats.org/officeDocument/2006/relationships/tags" Target="../tags/tag232.xml"/><Relationship Id="rId7" Type="http://schemas.openxmlformats.org/officeDocument/2006/relationships/tags" Target="../tags/tag231.xml"/><Relationship Id="rId6" Type="http://schemas.openxmlformats.org/officeDocument/2006/relationships/tags" Target="../tags/tag230.xml"/><Relationship Id="rId5" Type="http://schemas.openxmlformats.org/officeDocument/2006/relationships/tags" Target="../tags/tag229.xml"/><Relationship Id="rId4" Type="http://schemas.openxmlformats.org/officeDocument/2006/relationships/image" Target="../media/image1.png"/><Relationship Id="rId3" Type="http://schemas.openxmlformats.org/officeDocument/2006/relationships/tags" Target="../tags/tag228.xml"/><Relationship Id="rId2" Type="http://schemas.openxmlformats.org/officeDocument/2006/relationships/tags" Target="../tags/tag227.xml"/><Relationship Id="rId10" Type="http://schemas.openxmlformats.org/officeDocument/2006/relationships/slideLayout" Target="../slideLayouts/slideLayout18.xml"/><Relationship Id="rId1" Type="http://schemas.openxmlformats.org/officeDocument/2006/relationships/tags" Target="../tags/tag226.xml"/></Relationships>
</file>

<file path=ppt/slides/_rels/slide9.xml.rels><?xml version="1.0" encoding="UTF-8" standalone="yes"?>
<Relationships xmlns="http://schemas.openxmlformats.org/package/2006/relationships"><Relationship Id="rId9" Type="http://schemas.openxmlformats.org/officeDocument/2006/relationships/tags" Target="../tags/tag241.xml"/><Relationship Id="rId8" Type="http://schemas.openxmlformats.org/officeDocument/2006/relationships/tags" Target="../tags/tag240.xml"/><Relationship Id="rId7" Type="http://schemas.openxmlformats.org/officeDocument/2006/relationships/tags" Target="../tags/tag239.xml"/><Relationship Id="rId6" Type="http://schemas.openxmlformats.org/officeDocument/2006/relationships/tags" Target="../tags/tag238.xml"/><Relationship Id="rId5" Type="http://schemas.openxmlformats.org/officeDocument/2006/relationships/tags" Target="../tags/tag237.xml"/><Relationship Id="rId4" Type="http://schemas.openxmlformats.org/officeDocument/2006/relationships/image" Target="../media/image1.png"/><Relationship Id="rId3" Type="http://schemas.openxmlformats.org/officeDocument/2006/relationships/tags" Target="../tags/tag236.xml"/><Relationship Id="rId2" Type="http://schemas.openxmlformats.org/officeDocument/2006/relationships/tags" Target="../tags/tag235.xml"/><Relationship Id="rId10" Type="http://schemas.openxmlformats.org/officeDocument/2006/relationships/slideLayout" Target="../slideLayouts/slideLayout18.xml"/><Relationship Id="rId1" Type="http://schemas.openxmlformats.org/officeDocument/2006/relationships/tags" Target="../tags/tag23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 name="文本框 4"/>
          <p:cNvSpPr txBox="1"/>
          <p:nvPr>
            <p:custDataLst>
              <p:tags r:id="rId1"/>
            </p:custDataLst>
          </p:nvPr>
        </p:nvSpPr>
        <p:spPr>
          <a:xfrm>
            <a:off x="10510520" y="4186555"/>
            <a:ext cx="894080" cy="306705"/>
          </a:xfrm>
          <a:prstGeom prst="rect">
            <a:avLst/>
          </a:prstGeom>
          <a:noFill/>
        </p:spPr>
        <p:txBody>
          <a:bodyPr wrap="none" rtlCol="0">
            <a:spAutoFit/>
          </a:bodyPr>
          <a:p>
            <a:r>
              <a:rPr lang="zh-CN" sz="1400">
                <a:solidFill>
                  <a:schemeClr val="dk1">
                    <a:lumMod val="85000"/>
                    <a:lumOff val="15000"/>
                  </a:schemeClr>
                </a:solidFill>
              </a:rPr>
              <a:t>含经济性</a:t>
            </a:r>
            <a:endParaRPr lang="zh-CN" sz="1400">
              <a:solidFill>
                <a:schemeClr val="dk1">
                  <a:lumMod val="85000"/>
                  <a:lumOff val="15000"/>
                </a:schemeClr>
              </a:solidFill>
            </a:endParaRPr>
          </a:p>
        </p:txBody>
      </p:sp>
      <p:sp>
        <p:nvSpPr>
          <p:cNvPr id="10" name="文本框 9"/>
          <p:cNvSpPr txBox="1"/>
          <p:nvPr>
            <p:custDataLst>
              <p:tags r:id="rId2"/>
            </p:custDataLst>
          </p:nvPr>
        </p:nvSpPr>
        <p:spPr>
          <a:xfrm flipH="1">
            <a:off x="8505190" y="1483360"/>
            <a:ext cx="2634615" cy="1322070"/>
          </a:xfrm>
          <a:prstGeom prst="rect">
            <a:avLst/>
          </a:prstGeom>
          <a:noFill/>
        </p:spPr>
        <p:txBody>
          <a:bodyPr wrap="square" rtlCol="0">
            <a:normAutofit/>
          </a:bodyPr>
          <a:p>
            <a:pPr algn="ctr"/>
            <a:r>
              <a:rPr lang="en-US" sz="6600" b="1" dirty="0">
                <a:solidFill>
                  <a:schemeClr val="accent1"/>
                </a:solidFill>
                <a:uFillTx/>
                <a:latin typeface="Arial Bold" panose="020B0604020202090204" charset="0"/>
                <a:ea typeface="微软雅黑" panose="020B0503020204020204" charset="-122"/>
                <a:cs typeface="Arial Bold" panose="020B0604020202090204" charset="0"/>
              </a:rPr>
              <a:t>2024</a:t>
            </a:r>
            <a:endParaRPr lang="en-US" sz="6600" b="1" dirty="0">
              <a:solidFill>
                <a:schemeClr val="accent1"/>
              </a:solidFill>
              <a:uFillTx/>
              <a:latin typeface="Arial Bold" panose="020B0604020202090204" charset="0"/>
              <a:ea typeface="微软雅黑" panose="020B0503020204020204" charset="-122"/>
              <a:cs typeface="Arial Bold" panose="020B0604020202090204" charset="0"/>
            </a:endParaRPr>
          </a:p>
        </p:txBody>
      </p:sp>
      <p:sp>
        <p:nvSpPr>
          <p:cNvPr id="6" name="标题 5"/>
          <p:cNvSpPr>
            <a:spLocks noGrp="1"/>
          </p:cNvSpPr>
          <p:nvPr>
            <p:ph type="ctrTitle"/>
            <p:custDataLst>
              <p:tags r:id="rId3"/>
            </p:custDataLst>
          </p:nvPr>
        </p:nvSpPr>
        <p:spPr>
          <a:xfrm>
            <a:off x="4765040" y="2488565"/>
            <a:ext cx="6946900" cy="1752600"/>
          </a:xfrm>
        </p:spPr>
        <p:txBody>
          <a:bodyPr>
            <a:normAutofit fontScale="90000"/>
          </a:bodyPr>
          <a:p>
            <a:pPr marL="0" indent="0" algn="ctr">
              <a:lnSpc>
                <a:spcPct val="120000"/>
              </a:lnSpc>
              <a:spcBef>
                <a:spcPts val="0"/>
              </a:spcBef>
              <a:spcAft>
                <a:spcPts val="0"/>
              </a:spcAft>
              <a:buSzPct val="100000"/>
              <a:buNone/>
            </a:pPr>
            <a:r>
              <a:rPr lang="zh-CN" altLang="en-US" sz="5400">
                <a:solidFill>
                  <a:schemeClr val="accent1"/>
                </a:solidFill>
              </a:rPr>
              <a:t>注射用丹参多酚酸盐</a:t>
            </a:r>
            <a:br>
              <a:rPr lang="zh-CN" altLang="en-US" sz="5400">
                <a:solidFill>
                  <a:schemeClr val="accent1"/>
                </a:solidFill>
              </a:rPr>
            </a:br>
            <a:r>
              <a:rPr lang="zh-CN" altLang="en-US" sz="5400">
                <a:solidFill>
                  <a:schemeClr val="accent1"/>
                </a:solidFill>
              </a:rPr>
              <a:t>简易续约</a:t>
            </a:r>
            <a:endParaRPr lang="en-US" altLang="zh-CN" sz="5400">
              <a:solidFill>
                <a:schemeClr val="accent1"/>
              </a:solidFill>
            </a:endParaRPr>
          </a:p>
        </p:txBody>
      </p:sp>
      <p:sp>
        <p:nvSpPr>
          <p:cNvPr id="7" name="副标题 6"/>
          <p:cNvSpPr>
            <a:spLocks noGrp="1"/>
          </p:cNvSpPr>
          <p:nvPr>
            <p:ph type="subTitle" idx="1"/>
            <p:custDataLst>
              <p:tags r:id="rId4"/>
            </p:custDataLst>
          </p:nvPr>
        </p:nvSpPr>
        <p:spPr>
          <a:solidFill>
            <a:schemeClr val="accent2">
              <a:lumMod val="40000"/>
              <a:lumOff val="60000"/>
            </a:schemeClr>
          </a:solidFill>
        </p:spPr>
        <p:txBody>
          <a:bodyPr>
            <a:normAutofit fontScale="65000"/>
          </a:bodyPr>
          <a:p>
            <a:pPr marL="0" lvl="0" indent="-285750" algn="ctr" fontAlgn="ctr">
              <a:lnSpc>
                <a:spcPct val="130000"/>
              </a:lnSpc>
              <a:spcBef>
                <a:spcPts val="1000"/>
              </a:spcBef>
              <a:spcAft>
                <a:spcPts val="0"/>
              </a:spcAft>
              <a:buSzPct val="100000"/>
              <a:buFont typeface="Wingdings" panose="05000000000000000000" charset="0"/>
              <a:buNone/>
            </a:pPr>
            <a:r>
              <a:rPr lang="zh-CN" altLang="en-US" sz="1800">
                <a:solidFill>
                  <a:schemeClr val="dk1">
                    <a:lumMod val="85000"/>
                    <a:lumOff val="15000"/>
                  </a:schemeClr>
                </a:solidFill>
              </a:rPr>
              <a:t>生产企业：上海绿谷制药有限公司</a:t>
            </a:r>
            <a:endParaRPr lang="zh-CN" altLang="en-US" sz="1800">
              <a:solidFill>
                <a:schemeClr val="dk1">
                  <a:lumMod val="85000"/>
                  <a:lumOff val="15000"/>
                </a:schemeClr>
              </a:solidFill>
            </a:endParaRPr>
          </a:p>
          <a:p>
            <a:pPr marL="0" lvl="0" indent="-285750" algn="ctr" fontAlgn="ctr">
              <a:lnSpc>
                <a:spcPct val="130000"/>
              </a:lnSpc>
              <a:spcBef>
                <a:spcPts val="1000"/>
              </a:spcBef>
              <a:spcAft>
                <a:spcPts val="0"/>
              </a:spcAft>
              <a:buSzPct val="100000"/>
              <a:buFont typeface="Wingdings" panose="05000000000000000000" charset="0"/>
              <a:buNone/>
            </a:pPr>
            <a:endParaRPr lang="zh-CN" altLang="en-US" sz="1800">
              <a:solidFill>
                <a:schemeClr val="dk1">
                  <a:lumMod val="85000"/>
                  <a:lumOff val="15000"/>
                </a:schemeClr>
              </a:solidFill>
            </a:endParaRPr>
          </a:p>
        </p:txBody>
      </p:sp>
      <p:pic>
        <p:nvPicPr>
          <p:cNvPr id="2051" name="图片 7"/>
          <p:cNvPicPr>
            <a:picLocks noChangeAspect="1"/>
          </p:cNvPicPr>
          <p:nvPr userDrawn="1">
            <p:custDataLst>
              <p:tags r:id="rId5"/>
            </p:custDataLst>
          </p:nvPr>
        </p:nvPicPr>
        <p:blipFill>
          <a:blip r:embed="rId6"/>
          <a:stretch>
            <a:fillRect/>
          </a:stretch>
        </p:blipFill>
        <p:spPr>
          <a:xfrm>
            <a:off x="-6098857" y="196533"/>
            <a:ext cx="1357312" cy="315912"/>
          </a:xfrm>
          <a:prstGeom prst="rect">
            <a:avLst/>
          </a:prstGeom>
          <a:noFill/>
          <a:ln w="9525">
            <a:noFill/>
          </a:ln>
        </p:spPr>
      </p:pic>
    </p:spTree>
    <p:custDataLst>
      <p:tags r:id="rId7"/>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2" name="标题 1"/>
          <p:cNvSpPr>
            <a:spLocks noGrp="1"/>
          </p:cNvSpPr>
          <p:nvPr>
            <p:ph type="title" idx="4294967295"/>
          </p:nvPr>
        </p:nvSpPr>
        <p:spPr>
          <a:xfrm>
            <a:off x="838200" y="2623820"/>
            <a:ext cx="10515600" cy="1325563"/>
          </a:xfr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lvl="0" algn="ctr">
              <a:buClrTx/>
              <a:buSzTx/>
              <a:buFontTx/>
            </a:pPr>
            <a:r>
              <a:rPr lang="zh-CN" altLang="en-US" sz="4800">
                <a:solidFill>
                  <a:schemeClr val="accent1"/>
                </a:solidFill>
                <a:latin typeface="汉仪旗黑-85S" charset="0"/>
                <a:cs typeface="汉仪旗黑-85S" charset="0"/>
                <a:sym typeface="+mn-ea"/>
              </a:rPr>
              <a:t>感谢关注！</a:t>
            </a:r>
            <a:endParaRPr lang="zh-CN" altLang="en-US" sz="4800">
              <a:solidFill>
                <a:schemeClr val="accent1"/>
              </a:solidFill>
              <a:latin typeface="汉仪旗黑-85S" charset="0"/>
              <a:cs typeface="汉仪旗黑-85S" charset="0"/>
              <a:sym typeface="+mn-ea"/>
            </a:endParaRPr>
          </a:p>
        </p:txBody>
      </p:sp>
      <p:pic>
        <p:nvPicPr>
          <p:cNvPr id="2051" name="图片 7"/>
          <p:cNvPicPr>
            <a:picLocks noChangeAspect="1"/>
          </p:cNvPicPr>
          <p:nvPr userDrawn="1"/>
        </p:nvPicPr>
        <p:blipFill>
          <a:blip r:embed="rId4"/>
          <a:stretch>
            <a:fillRect/>
          </a:stretch>
        </p:blipFill>
        <p:spPr>
          <a:xfrm>
            <a:off x="10510203" y="212408"/>
            <a:ext cx="1357312" cy="315912"/>
          </a:xfrm>
          <a:prstGeom prst="rect">
            <a:avLst/>
          </a:prstGeom>
          <a:noFill/>
          <a:ln w="9525">
            <a:noFill/>
          </a:ln>
        </p:spPr>
      </p:pic>
    </p:spTree>
    <p:custDataLst>
      <p:tags r:id="rId5"/>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 name="任意多边形 26"/>
          <p:cNvSpPr/>
          <p:nvPr>
            <p:custDataLst>
              <p:tags r:id="rId1"/>
            </p:custDataLst>
          </p:nvPr>
        </p:nvSpPr>
        <p:spPr>
          <a:xfrm>
            <a:off x="2802255" y="2465070"/>
            <a:ext cx="1845310" cy="534035"/>
          </a:xfrm>
          <a:custGeom>
            <a:avLst/>
            <a:gdLst>
              <a:gd name="connsiteX0" fmla="*/ 0 w 1682088"/>
              <a:gd name="connsiteY0" fmla="*/ 0 h 519125"/>
              <a:gd name="connsiteX1" fmla="*/ 1682088 w 1682088"/>
              <a:gd name="connsiteY1" fmla="*/ 0 h 519125"/>
              <a:gd name="connsiteX2" fmla="*/ 1682088 w 1682088"/>
              <a:gd name="connsiteY2" fmla="*/ 519125 h 519125"/>
              <a:gd name="connsiteX3" fmla="*/ 0 w 1682088"/>
              <a:gd name="connsiteY3" fmla="*/ 519125 h 519125"/>
              <a:gd name="connsiteX4" fmla="*/ 0 w 1682088"/>
              <a:gd name="connsiteY4" fmla="*/ 0 h 519125"/>
              <a:gd name="connsiteX0-1" fmla="*/ 0 w 1682088"/>
              <a:gd name="connsiteY0-2" fmla="*/ 519125 h 610565"/>
              <a:gd name="connsiteX1-3" fmla="*/ 0 w 1682088"/>
              <a:gd name="connsiteY1-4" fmla="*/ 0 h 610565"/>
              <a:gd name="connsiteX2-5" fmla="*/ 1682088 w 1682088"/>
              <a:gd name="connsiteY2-6" fmla="*/ 0 h 610565"/>
              <a:gd name="connsiteX3-7" fmla="*/ 1682088 w 1682088"/>
              <a:gd name="connsiteY3-8" fmla="*/ 519125 h 610565"/>
              <a:gd name="connsiteX4-9" fmla="*/ 91440 w 1682088"/>
              <a:gd name="connsiteY4-10" fmla="*/ 610565 h 610565"/>
              <a:gd name="connsiteX0-11" fmla="*/ 0 w 1682088"/>
              <a:gd name="connsiteY0-12" fmla="*/ 519125 h 519125"/>
              <a:gd name="connsiteX1-13" fmla="*/ 0 w 1682088"/>
              <a:gd name="connsiteY1-14" fmla="*/ 0 h 519125"/>
              <a:gd name="connsiteX2-15" fmla="*/ 1682088 w 1682088"/>
              <a:gd name="connsiteY2-16" fmla="*/ 0 h 519125"/>
              <a:gd name="connsiteX3-17" fmla="*/ 1682088 w 1682088"/>
              <a:gd name="connsiteY3-18" fmla="*/ 519125 h 519125"/>
            </a:gdLst>
            <a:ahLst/>
            <a:cxnLst>
              <a:cxn ang="0">
                <a:pos x="connsiteX0-1" y="connsiteY0-2"/>
              </a:cxn>
              <a:cxn ang="0">
                <a:pos x="connsiteX1-3" y="connsiteY1-4"/>
              </a:cxn>
              <a:cxn ang="0">
                <a:pos x="connsiteX2-5" y="connsiteY2-6"/>
              </a:cxn>
              <a:cxn ang="0">
                <a:pos x="connsiteX3-7" y="connsiteY3-8"/>
              </a:cxn>
            </a:cxnLst>
            <a:rect l="l" t="t" r="r" b="b"/>
            <a:pathLst>
              <a:path w="1682088" h="519125">
                <a:moveTo>
                  <a:pt x="0" y="519125"/>
                </a:moveTo>
                <a:lnTo>
                  <a:pt x="0" y="0"/>
                </a:lnTo>
                <a:lnTo>
                  <a:pt x="1682088" y="0"/>
                </a:lnTo>
                <a:lnTo>
                  <a:pt x="1682088" y="519125"/>
                </a:lnTo>
              </a:path>
            </a:pathLst>
          </a:custGeom>
          <a:noFill/>
          <a:ln w="317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dirty="0">
              <a:solidFill>
                <a:schemeClr val="lt1"/>
              </a:solidFill>
            </a:endParaRPr>
          </a:p>
        </p:txBody>
      </p:sp>
      <p:sp>
        <p:nvSpPr>
          <p:cNvPr id="8" name="任意多边形 34"/>
          <p:cNvSpPr/>
          <p:nvPr>
            <p:custDataLst>
              <p:tags r:id="rId2"/>
            </p:custDataLst>
          </p:nvPr>
        </p:nvSpPr>
        <p:spPr>
          <a:xfrm>
            <a:off x="2112010" y="2795270"/>
            <a:ext cx="2301875" cy="147891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63662" h="1478645">
                <a:moveTo>
                  <a:pt x="2463662" y="1105159"/>
                </a:moveTo>
                <a:lnTo>
                  <a:pt x="2463662" y="1478645"/>
                </a:lnTo>
                <a:lnTo>
                  <a:pt x="0" y="1478645"/>
                </a:lnTo>
                <a:lnTo>
                  <a:pt x="0" y="0"/>
                </a:lnTo>
                <a:lnTo>
                  <a:pt x="877819" y="0"/>
                </a:lnTo>
              </a:path>
            </a:pathLst>
          </a:custGeom>
          <a:noFill/>
          <a:ln w="3175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p>
            <a:pPr algn="ctr"/>
            <a:endParaRPr lang="zh-CN" altLang="en-US">
              <a:solidFill>
                <a:schemeClr val="lt1"/>
              </a:solidFill>
            </a:endParaRPr>
          </a:p>
        </p:txBody>
      </p:sp>
      <p:sp>
        <p:nvSpPr>
          <p:cNvPr id="18" name="TextBox 59"/>
          <p:cNvSpPr txBox="1">
            <a:spLocks noChangeArrowheads="1"/>
          </p:cNvSpPr>
          <p:nvPr>
            <p:custDataLst>
              <p:tags r:id="rId3"/>
            </p:custDataLst>
          </p:nvPr>
        </p:nvSpPr>
        <p:spPr bwMode="auto">
          <a:xfrm flipH="1">
            <a:off x="2717165" y="2471420"/>
            <a:ext cx="1789430" cy="990600"/>
          </a:xfrm>
          <a:prstGeom prst="rect">
            <a:avLst/>
          </a:prstGeom>
          <a:noFill/>
          <a:ln>
            <a:noFill/>
          </a:ln>
        </p:spPr>
        <p:txBody>
          <a:bodyPr wrap="square" tIns="46990" bIns="0" anchor="b" anchorCtr="0">
            <a:normAutofit/>
          </a:bodyPr>
          <a:lstStyle>
            <a:lvl1pPr eaLnBrk="0" hangingPunct="0">
              <a:defRPr>
                <a:solidFill>
                  <a:schemeClr val="tx1"/>
                </a:solidFill>
                <a:latin typeface="Arial" panose="020B0604020202090204" pitchFamily="34" charset="0"/>
                <a:ea typeface="宋体" pitchFamily="2" charset="-122"/>
              </a:defRPr>
            </a:lvl1pPr>
            <a:lvl2pPr marL="742950" indent="-285750" eaLnBrk="0" hangingPunct="0">
              <a:defRPr>
                <a:solidFill>
                  <a:schemeClr val="tx1"/>
                </a:solidFill>
                <a:latin typeface="Arial" panose="020B0604020202090204" pitchFamily="34" charset="0"/>
                <a:ea typeface="宋体" pitchFamily="2" charset="-122"/>
              </a:defRPr>
            </a:lvl2pPr>
            <a:lvl3pPr marL="1143000" indent="-228600" eaLnBrk="0" hangingPunct="0">
              <a:defRPr>
                <a:solidFill>
                  <a:schemeClr val="tx1"/>
                </a:solidFill>
                <a:latin typeface="Arial" panose="020B0604020202090204" pitchFamily="34" charset="0"/>
                <a:ea typeface="宋体" pitchFamily="2" charset="-122"/>
              </a:defRPr>
            </a:lvl3pPr>
            <a:lvl4pPr marL="1600200" indent="-228600" eaLnBrk="0" hangingPunct="0">
              <a:defRPr>
                <a:solidFill>
                  <a:schemeClr val="tx1"/>
                </a:solidFill>
                <a:latin typeface="Arial" panose="020B0604020202090204" pitchFamily="34" charset="0"/>
                <a:ea typeface="宋体" pitchFamily="2" charset="-122"/>
              </a:defRPr>
            </a:lvl4pPr>
            <a:lvl5pPr marL="2057400" indent="-228600" eaLnBrk="0" hangingPunct="0">
              <a:defRPr>
                <a:solidFill>
                  <a:schemeClr val="tx1"/>
                </a:solidFill>
                <a:latin typeface="Arial" panose="020B0604020202090204" pitchFamily="34" charset="0"/>
                <a:ea typeface="宋体" pitchFamily="2" charset="-122"/>
              </a:defRPr>
            </a:lvl5pPr>
            <a:lvl6pPr marL="25146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6pPr>
            <a:lvl7pPr marL="29718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7pPr>
            <a:lvl8pPr marL="34290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8pPr>
            <a:lvl9pPr marL="3886200" indent="-228600" eaLnBrk="0" fontAlgn="base" hangingPunct="0">
              <a:spcBef>
                <a:spcPct val="0"/>
              </a:spcBef>
              <a:spcAft>
                <a:spcPct val="0"/>
              </a:spcAft>
              <a:defRPr>
                <a:solidFill>
                  <a:schemeClr val="tx1"/>
                </a:solidFill>
                <a:latin typeface="Arial" panose="020B0604020202090204" pitchFamily="34" charset="0"/>
                <a:ea typeface="宋体" pitchFamily="2" charset="-122"/>
              </a:defRPr>
            </a:lvl9pPr>
          </a:lstStyle>
          <a:p>
            <a:pPr marL="0" indent="0" algn="r" defTabSz="685800" fontAlgn="auto">
              <a:lnSpc>
                <a:spcPct val="100000"/>
              </a:lnSpc>
              <a:spcBef>
                <a:spcPts val="0"/>
              </a:spcBef>
              <a:spcAft>
                <a:spcPts val="0"/>
              </a:spcAft>
              <a:buSzPct val="100000"/>
              <a:buNone/>
            </a:pPr>
            <a:r>
              <a:rPr lang="zh-CN" altLang="en-US" sz="5900" b="1" kern="0">
                <a:solidFill>
                  <a:schemeClr val="accent1"/>
                </a:solidFill>
                <a:ea typeface="汉仪旗黑-85S" panose="00020600040101010101" pitchFamily="18" charset="-122"/>
              </a:rPr>
              <a:t>目录</a:t>
            </a:r>
            <a:endParaRPr lang="zh-CN" altLang="en-US" sz="5900" b="1" kern="0">
              <a:solidFill>
                <a:schemeClr val="accent1"/>
              </a:solidFill>
              <a:ea typeface="汉仪旗黑-85S" panose="00020600040101010101" pitchFamily="18" charset="-122"/>
            </a:endParaRPr>
          </a:p>
          <a:p>
            <a:pPr marL="0" indent="0" algn="r" defTabSz="685800" fontAlgn="auto">
              <a:lnSpc>
                <a:spcPct val="100000"/>
              </a:lnSpc>
              <a:spcBef>
                <a:spcPts val="0"/>
              </a:spcBef>
              <a:spcAft>
                <a:spcPts val="0"/>
              </a:spcAft>
              <a:buSzPct val="100000"/>
              <a:buNone/>
            </a:pPr>
            <a:endParaRPr lang="zh-CN" altLang="en-US" sz="5900" b="1" kern="0">
              <a:solidFill>
                <a:schemeClr val="accent1"/>
              </a:solidFill>
              <a:ea typeface="汉仪旗黑-85S" panose="00020600040101010101" pitchFamily="18" charset="-122"/>
            </a:endParaRPr>
          </a:p>
        </p:txBody>
      </p:sp>
      <p:sp>
        <p:nvSpPr>
          <p:cNvPr id="14" name="矩形 13"/>
          <p:cNvSpPr/>
          <p:nvPr>
            <p:custDataLst>
              <p:tags r:id="rId4"/>
            </p:custDataLst>
          </p:nvPr>
        </p:nvSpPr>
        <p:spPr>
          <a:xfrm>
            <a:off x="6405880" y="329565"/>
            <a:ext cx="371221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12" name="TextBox 64"/>
          <p:cNvSpPr txBox="1"/>
          <p:nvPr>
            <p:custDataLst>
              <p:tags r:id="rId5"/>
            </p:custDataLst>
          </p:nvPr>
        </p:nvSpPr>
        <p:spPr>
          <a:xfrm>
            <a:off x="6539230" y="414655"/>
            <a:ext cx="1181100" cy="36957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fontAlgn="ctr"/>
            <a:r>
              <a:rPr lang="en-US" altLang="zh-CN" dirty="0">
                <a:solidFill>
                  <a:schemeClr val="dk1"/>
                </a:solidFill>
                <a:latin typeface="Arial" panose="020B0604020202090204" pitchFamily="34" charset="0"/>
                <a:ea typeface="微软雅黑" panose="020B0503020204020204" charset="-122"/>
              </a:rPr>
              <a:t>PART 01</a:t>
            </a:r>
            <a:endParaRPr lang="en-US" altLang="zh-CN" dirty="0">
              <a:solidFill>
                <a:schemeClr val="dk1"/>
              </a:solidFill>
              <a:latin typeface="Arial" panose="020B0604020202090204" pitchFamily="34" charset="0"/>
              <a:ea typeface="微软雅黑" panose="020B0503020204020204" charset="-122"/>
            </a:endParaRPr>
          </a:p>
        </p:txBody>
      </p:sp>
      <p:sp>
        <p:nvSpPr>
          <p:cNvPr id="38" name="任意多边形 37"/>
          <p:cNvSpPr/>
          <p:nvPr>
            <p:custDataLst>
              <p:tags r:id="rId6"/>
            </p:custDataLst>
          </p:nvPr>
        </p:nvSpPr>
        <p:spPr>
          <a:xfrm>
            <a:off x="7539355" y="340995"/>
            <a:ext cx="2578735" cy="53911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19" name="TextBox 64"/>
          <p:cNvSpPr txBox="1"/>
          <p:nvPr>
            <p:custDataLst>
              <p:tags r:id="rId7"/>
            </p:custDataLst>
          </p:nvPr>
        </p:nvSpPr>
        <p:spPr>
          <a:xfrm>
            <a:off x="7672070" y="398145"/>
            <a:ext cx="2329180" cy="400050"/>
          </a:xfrm>
          <a:prstGeom prst="rect">
            <a:avLst/>
          </a:prstGeom>
          <a:noFill/>
        </p:spPr>
        <p:txBody>
          <a:bodyPr wrap="square" rtlCol="0">
            <a:normAutofit fontScale="95000"/>
          </a:bodyPr>
          <a:lstStyle>
            <a:defPPr>
              <a:defRPr lang="zh-CN"/>
            </a:defPPr>
            <a:lvl1pPr>
              <a:defRPr sz="1800">
                <a:solidFill>
                  <a:schemeClr val="tx1">
                    <a:lumMod val="75000"/>
                    <a:lumOff val="25000"/>
                  </a:schemeClr>
                </a:solidFill>
              </a:defRPr>
            </a:lvl1pPr>
          </a:lstStyle>
          <a:p>
            <a:pPr marL="0" lvl="0" indent="0" algn="l" fontAlgn="ctr">
              <a:lnSpc>
                <a:spcPct val="100000"/>
              </a:lnSpc>
              <a:spcBef>
                <a:spcPts val="0"/>
              </a:spcBef>
              <a:spcAft>
                <a:spcPts val="0"/>
              </a:spcAft>
              <a:buSzPct val="100000"/>
            </a:pPr>
            <a:r>
              <a:rPr lang="en-US" altLang="zh-CN" sz="1900" b="1">
                <a:solidFill>
                  <a:schemeClr val="dk1"/>
                </a:solidFill>
                <a:latin typeface="Arial" panose="020B0604020202090204" pitchFamily="34" charset="0"/>
                <a:ea typeface="微软雅黑" panose="020B0503020204020204" charset="-122"/>
              </a:rPr>
              <a:t>药品基本信息</a:t>
            </a:r>
            <a:endParaRPr lang="en-US" altLang="zh-CN" sz="1900" b="1">
              <a:solidFill>
                <a:schemeClr val="dk1"/>
              </a:solidFill>
              <a:latin typeface="Arial" panose="020B0604020202090204" pitchFamily="34" charset="0"/>
              <a:ea typeface="微软雅黑" panose="020B0503020204020204" charset="-122"/>
            </a:endParaRPr>
          </a:p>
        </p:txBody>
      </p:sp>
      <p:sp>
        <p:nvSpPr>
          <p:cNvPr id="43" name="矩形 42"/>
          <p:cNvSpPr/>
          <p:nvPr>
            <p:custDataLst>
              <p:tags r:id="rId8"/>
            </p:custDataLst>
          </p:nvPr>
        </p:nvSpPr>
        <p:spPr>
          <a:xfrm>
            <a:off x="6405880" y="1424940"/>
            <a:ext cx="371221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45" name="任意多边形 44"/>
          <p:cNvSpPr/>
          <p:nvPr>
            <p:custDataLst>
              <p:tags r:id="rId9"/>
            </p:custDataLst>
          </p:nvPr>
        </p:nvSpPr>
        <p:spPr>
          <a:xfrm>
            <a:off x="7539355" y="1440815"/>
            <a:ext cx="2578735" cy="53911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20" name="TextBox 64"/>
          <p:cNvSpPr txBox="1"/>
          <p:nvPr>
            <p:custDataLst>
              <p:tags r:id="rId10"/>
            </p:custDataLst>
          </p:nvPr>
        </p:nvSpPr>
        <p:spPr>
          <a:xfrm>
            <a:off x="6539230" y="1510030"/>
            <a:ext cx="1181100" cy="36957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fontAlgn="ctr"/>
            <a:r>
              <a:rPr lang="en-US" altLang="zh-CN">
                <a:solidFill>
                  <a:schemeClr val="dk1"/>
                </a:solidFill>
                <a:latin typeface="Arial" panose="020B0604020202090204" pitchFamily="34" charset="0"/>
                <a:ea typeface="微软雅黑" panose="020B0503020204020204" charset="-122"/>
              </a:rPr>
              <a:t>PART 02</a:t>
            </a:r>
            <a:endParaRPr lang="en-US" altLang="zh-CN">
              <a:solidFill>
                <a:schemeClr val="dk1"/>
              </a:solidFill>
              <a:latin typeface="Arial" panose="020B0604020202090204" pitchFamily="34" charset="0"/>
              <a:ea typeface="微软雅黑" panose="020B0503020204020204" charset="-122"/>
            </a:endParaRPr>
          </a:p>
        </p:txBody>
      </p:sp>
      <p:sp>
        <p:nvSpPr>
          <p:cNvPr id="21" name="TextBox 64"/>
          <p:cNvSpPr txBox="1"/>
          <p:nvPr>
            <p:custDataLst>
              <p:tags r:id="rId11"/>
            </p:custDataLst>
          </p:nvPr>
        </p:nvSpPr>
        <p:spPr>
          <a:xfrm>
            <a:off x="7672070" y="1493520"/>
            <a:ext cx="2329180" cy="400050"/>
          </a:xfrm>
          <a:prstGeom prst="rect">
            <a:avLst/>
          </a:prstGeom>
          <a:noFill/>
        </p:spPr>
        <p:txBody>
          <a:bodyPr wrap="square" rtlCol="0">
            <a:normAutofit lnSpcReduction="10000"/>
          </a:bodyPr>
          <a:lstStyle>
            <a:defPPr>
              <a:defRPr lang="zh-CN"/>
            </a:defPPr>
            <a:lvl1pPr>
              <a:defRPr sz="1800">
                <a:solidFill>
                  <a:schemeClr val="tx1">
                    <a:lumMod val="75000"/>
                    <a:lumOff val="25000"/>
                  </a:schemeClr>
                </a:solidFill>
              </a:defRPr>
            </a:lvl1pPr>
          </a:lstStyle>
          <a:p>
            <a:pPr marL="0" lvl="0" indent="0" algn="l" fontAlgn="ctr">
              <a:lnSpc>
                <a:spcPct val="100000"/>
              </a:lnSpc>
              <a:spcBef>
                <a:spcPts val="0"/>
              </a:spcBef>
              <a:spcAft>
                <a:spcPts val="0"/>
              </a:spcAft>
              <a:buSzPct val="100000"/>
            </a:pPr>
            <a:r>
              <a:rPr lang="zh-CN" altLang="en-US" sz="1900" b="1">
                <a:solidFill>
                  <a:schemeClr val="dk1"/>
                </a:solidFill>
                <a:latin typeface="Arial" panose="020B0604020202090204" pitchFamily="34" charset="0"/>
                <a:ea typeface="微软雅黑" panose="020B0503020204020204" charset="-122"/>
              </a:rPr>
              <a:t>安全性</a:t>
            </a:r>
            <a:endParaRPr lang="en-US" altLang="zh-CN" sz="1900" b="1">
              <a:solidFill>
                <a:schemeClr val="dk1"/>
              </a:solidFill>
              <a:latin typeface="Arial" panose="020B0604020202090204" pitchFamily="34" charset="0"/>
              <a:ea typeface="微软雅黑" panose="020B0503020204020204" charset="-122"/>
            </a:endParaRPr>
          </a:p>
        </p:txBody>
      </p:sp>
      <p:sp>
        <p:nvSpPr>
          <p:cNvPr id="15" name="矩形 14"/>
          <p:cNvSpPr/>
          <p:nvPr>
            <p:custDataLst>
              <p:tags r:id="rId12"/>
            </p:custDataLst>
          </p:nvPr>
        </p:nvSpPr>
        <p:spPr>
          <a:xfrm>
            <a:off x="6405880" y="2524125"/>
            <a:ext cx="371221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16" name="任意多边形 44"/>
          <p:cNvSpPr/>
          <p:nvPr>
            <p:custDataLst>
              <p:tags r:id="rId13"/>
            </p:custDataLst>
          </p:nvPr>
        </p:nvSpPr>
        <p:spPr>
          <a:xfrm>
            <a:off x="7539355" y="2540000"/>
            <a:ext cx="2578735" cy="53911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17" name="TextBox 64"/>
          <p:cNvSpPr txBox="1"/>
          <p:nvPr>
            <p:custDataLst>
              <p:tags r:id="rId14"/>
            </p:custDataLst>
          </p:nvPr>
        </p:nvSpPr>
        <p:spPr>
          <a:xfrm>
            <a:off x="6539230" y="2609850"/>
            <a:ext cx="1181100" cy="36957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fontAlgn="ctr"/>
            <a:r>
              <a:rPr lang="en-US" altLang="zh-CN">
                <a:solidFill>
                  <a:schemeClr val="dk1"/>
                </a:solidFill>
                <a:latin typeface="Arial" panose="020B0604020202090204" pitchFamily="34" charset="0"/>
                <a:ea typeface="微软雅黑" panose="020B0503020204020204" charset="-122"/>
              </a:rPr>
              <a:t>PART 03</a:t>
            </a:r>
            <a:endParaRPr lang="en-US" altLang="zh-CN">
              <a:solidFill>
                <a:schemeClr val="dk1"/>
              </a:solidFill>
              <a:latin typeface="Arial" panose="020B0604020202090204" pitchFamily="34" charset="0"/>
              <a:ea typeface="微软雅黑" panose="020B0503020204020204" charset="-122"/>
            </a:endParaRPr>
          </a:p>
        </p:txBody>
      </p:sp>
      <p:sp>
        <p:nvSpPr>
          <p:cNvPr id="22" name="TextBox 64"/>
          <p:cNvSpPr txBox="1"/>
          <p:nvPr>
            <p:custDataLst>
              <p:tags r:id="rId15"/>
            </p:custDataLst>
          </p:nvPr>
        </p:nvSpPr>
        <p:spPr>
          <a:xfrm>
            <a:off x="7672070" y="2593340"/>
            <a:ext cx="2329180" cy="400050"/>
          </a:xfrm>
          <a:prstGeom prst="rect">
            <a:avLst/>
          </a:prstGeom>
          <a:noFill/>
        </p:spPr>
        <p:txBody>
          <a:bodyPr wrap="square" rtlCol="0">
            <a:normAutofit fontScale="95000"/>
          </a:bodyPr>
          <a:lstStyle>
            <a:defPPr>
              <a:defRPr lang="zh-CN"/>
            </a:defPPr>
            <a:lvl1pPr>
              <a:defRPr sz="1800">
                <a:solidFill>
                  <a:schemeClr val="tx1">
                    <a:lumMod val="75000"/>
                    <a:lumOff val="25000"/>
                  </a:schemeClr>
                </a:solidFill>
              </a:defRPr>
            </a:lvl1pPr>
          </a:lstStyle>
          <a:p>
            <a:pPr marL="0" lvl="0" indent="0" algn="l" fontAlgn="ctr">
              <a:lnSpc>
                <a:spcPct val="100000"/>
              </a:lnSpc>
              <a:spcBef>
                <a:spcPts val="0"/>
              </a:spcBef>
              <a:spcAft>
                <a:spcPts val="0"/>
              </a:spcAft>
              <a:buSzPct val="100000"/>
            </a:pPr>
            <a:r>
              <a:rPr lang="en-US" altLang="zh-CN" sz="1900" b="1">
                <a:solidFill>
                  <a:schemeClr val="dk1"/>
                </a:solidFill>
                <a:latin typeface="Arial" panose="020B0604020202090204" pitchFamily="34" charset="0"/>
                <a:ea typeface="微软雅黑" panose="020B0503020204020204" charset="-122"/>
              </a:rPr>
              <a:t>有效性</a:t>
            </a:r>
            <a:endParaRPr lang="en-US" altLang="zh-CN" sz="1900" b="1">
              <a:solidFill>
                <a:schemeClr val="dk1"/>
              </a:solidFill>
              <a:latin typeface="Arial" panose="020B0604020202090204" pitchFamily="34" charset="0"/>
              <a:ea typeface="微软雅黑" panose="020B0503020204020204" charset="-122"/>
            </a:endParaRPr>
          </a:p>
        </p:txBody>
      </p:sp>
      <p:sp>
        <p:nvSpPr>
          <p:cNvPr id="30" name="矩形 29"/>
          <p:cNvSpPr/>
          <p:nvPr>
            <p:custDataLst>
              <p:tags r:id="rId16"/>
            </p:custDataLst>
          </p:nvPr>
        </p:nvSpPr>
        <p:spPr>
          <a:xfrm>
            <a:off x="6405880" y="3540125"/>
            <a:ext cx="371221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31" name="任意多边形 44"/>
          <p:cNvSpPr/>
          <p:nvPr>
            <p:custDataLst>
              <p:tags r:id="rId17"/>
            </p:custDataLst>
          </p:nvPr>
        </p:nvSpPr>
        <p:spPr>
          <a:xfrm>
            <a:off x="7539355" y="3556635"/>
            <a:ext cx="2578735" cy="53911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32" name="TextBox 64"/>
          <p:cNvSpPr txBox="1"/>
          <p:nvPr>
            <p:custDataLst>
              <p:tags r:id="rId18"/>
            </p:custDataLst>
          </p:nvPr>
        </p:nvSpPr>
        <p:spPr>
          <a:xfrm>
            <a:off x="6539230" y="3625850"/>
            <a:ext cx="1181100" cy="36957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fontAlgn="ctr"/>
            <a:r>
              <a:rPr lang="en-US" altLang="zh-CN">
                <a:solidFill>
                  <a:schemeClr val="dk1"/>
                </a:solidFill>
                <a:latin typeface="Arial" panose="020B0604020202090204" pitchFamily="34" charset="0"/>
                <a:ea typeface="微软雅黑" panose="020B0503020204020204" charset="-122"/>
              </a:rPr>
              <a:t>PART 04</a:t>
            </a:r>
            <a:endParaRPr lang="en-US" altLang="zh-CN">
              <a:solidFill>
                <a:schemeClr val="dk1"/>
              </a:solidFill>
              <a:latin typeface="Arial" panose="020B0604020202090204" pitchFamily="34" charset="0"/>
              <a:ea typeface="微软雅黑" panose="020B0503020204020204" charset="-122"/>
            </a:endParaRPr>
          </a:p>
        </p:txBody>
      </p:sp>
      <p:sp>
        <p:nvSpPr>
          <p:cNvPr id="33" name="TextBox 64"/>
          <p:cNvSpPr txBox="1"/>
          <p:nvPr>
            <p:custDataLst>
              <p:tags r:id="rId19"/>
            </p:custDataLst>
          </p:nvPr>
        </p:nvSpPr>
        <p:spPr>
          <a:xfrm>
            <a:off x="7672070" y="3609340"/>
            <a:ext cx="2329180" cy="400050"/>
          </a:xfrm>
          <a:prstGeom prst="rect">
            <a:avLst/>
          </a:prstGeom>
          <a:noFill/>
        </p:spPr>
        <p:txBody>
          <a:bodyPr wrap="square" rtlCol="0">
            <a:normAutofit lnSpcReduction="10000"/>
          </a:bodyPr>
          <a:lstStyle>
            <a:defPPr>
              <a:defRPr lang="zh-CN"/>
            </a:defPPr>
            <a:lvl1pPr>
              <a:defRPr sz="1800">
                <a:solidFill>
                  <a:schemeClr val="tx1">
                    <a:lumMod val="75000"/>
                    <a:lumOff val="25000"/>
                  </a:schemeClr>
                </a:solidFill>
              </a:defRPr>
            </a:lvl1pPr>
          </a:lstStyle>
          <a:p>
            <a:pPr marL="0" lvl="0" indent="0" algn="l" fontAlgn="ctr">
              <a:lnSpc>
                <a:spcPct val="100000"/>
              </a:lnSpc>
              <a:spcBef>
                <a:spcPts val="0"/>
              </a:spcBef>
              <a:spcAft>
                <a:spcPts val="0"/>
              </a:spcAft>
              <a:buSzPct val="100000"/>
            </a:pPr>
            <a:r>
              <a:rPr lang="zh-CN" altLang="en-US" sz="1900" b="1">
                <a:solidFill>
                  <a:schemeClr val="dk1"/>
                </a:solidFill>
                <a:latin typeface="Arial" panose="020B0604020202090204" pitchFamily="34" charset="0"/>
                <a:ea typeface="微软雅黑" panose="020B0503020204020204" charset="-122"/>
                <a:sym typeface="+mn-ea"/>
              </a:rPr>
              <a:t>创新</a:t>
            </a:r>
            <a:r>
              <a:rPr lang="en-US" altLang="zh-CN" sz="1900" b="1">
                <a:solidFill>
                  <a:schemeClr val="dk1"/>
                </a:solidFill>
                <a:latin typeface="Arial" panose="020B0604020202090204" pitchFamily="34" charset="0"/>
                <a:ea typeface="微软雅黑" panose="020B0503020204020204" charset="-122"/>
                <a:sym typeface="+mn-ea"/>
              </a:rPr>
              <a:t>性</a:t>
            </a:r>
            <a:endParaRPr lang="zh-CN" altLang="en-US" sz="1900" b="1">
              <a:solidFill>
                <a:schemeClr val="dk1"/>
              </a:solidFill>
              <a:latin typeface="Arial" panose="020B0604020202090204" pitchFamily="34" charset="0"/>
              <a:ea typeface="微软雅黑" panose="020B0503020204020204" charset="-122"/>
            </a:endParaRPr>
          </a:p>
        </p:txBody>
      </p:sp>
      <p:sp>
        <p:nvSpPr>
          <p:cNvPr id="4" name="文本框 3"/>
          <p:cNvSpPr txBox="1"/>
          <p:nvPr>
            <p:custDataLst>
              <p:tags r:id="rId20"/>
            </p:custDataLst>
          </p:nvPr>
        </p:nvSpPr>
        <p:spPr>
          <a:xfrm>
            <a:off x="2215515" y="3499485"/>
            <a:ext cx="2291080" cy="497205"/>
          </a:xfrm>
          <a:prstGeom prst="rect">
            <a:avLst/>
          </a:prstGeom>
          <a:noFill/>
        </p:spPr>
        <p:txBody>
          <a:bodyPr wrap="square" rtlCol="0">
            <a:normAutofit fontScale="95000" lnSpcReduction="10000"/>
          </a:bodyPr>
          <a:lstStyle/>
          <a:p>
            <a:pPr algn="dist"/>
            <a:r>
              <a:rPr lang="en-US" altLang="ko-KR" sz="2800" b="1" kern="0" dirty="0">
                <a:solidFill>
                  <a:schemeClr val="accent1"/>
                </a:solidFill>
                <a:uFillTx/>
                <a:latin typeface="Arial" panose="020B0604020202090204" pitchFamily="34" charset="0"/>
                <a:ea typeface="微软雅黑" panose="020B0503020204020204" charset="-122"/>
                <a:sym typeface="+mn-ea"/>
              </a:rPr>
              <a:t>CONTENTS</a:t>
            </a:r>
            <a:endParaRPr lang="en-US" altLang="ko-KR" sz="2800" b="1" kern="0" dirty="0">
              <a:solidFill>
                <a:schemeClr val="accent1"/>
              </a:solidFill>
              <a:uFillTx/>
              <a:latin typeface="Arial" panose="020B0604020202090204" pitchFamily="34" charset="0"/>
              <a:ea typeface="微软雅黑" panose="020B0503020204020204" charset="-122"/>
              <a:sym typeface="+mn-ea"/>
            </a:endParaRPr>
          </a:p>
        </p:txBody>
      </p:sp>
      <p:sp>
        <p:nvSpPr>
          <p:cNvPr id="23" name="矩形 22"/>
          <p:cNvSpPr/>
          <p:nvPr>
            <p:custDataLst>
              <p:tags r:id="rId21"/>
            </p:custDataLst>
          </p:nvPr>
        </p:nvSpPr>
        <p:spPr>
          <a:xfrm>
            <a:off x="6403340" y="4637405"/>
            <a:ext cx="3712210" cy="539115"/>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24" name="任意多边形 44"/>
          <p:cNvSpPr/>
          <p:nvPr>
            <p:custDataLst>
              <p:tags r:id="rId22"/>
            </p:custDataLst>
          </p:nvPr>
        </p:nvSpPr>
        <p:spPr>
          <a:xfrm>
            <a:off x="7536815" y="4653280"/>
            <a:ext cx="2578735" cy="539115"/>
          </a:xfrm>
          <a:custGeom>
            <a:avLst/>
            <a:gdLst>
              <a:gd name="connsiteX0" fmla="*/ 0 w 2463662"/>
              <a:gd name="connsiteY0" fmla="*/ 0 h 1478645"/>
              <a:gd name="connsiteX1" fmla="*/ 877819 w 2463662"/>
              <a:gd name="connsiteY1" fmla="*/ 0 h 1478645"/>
              <a:gd name="connsiteX2" fmla="*/ 877819 w 2463662"/>
              <a:gd name="connsiteY2" fmla="*/ 1105159 h 1478645"/>
              <a:gd name="connsiteX3" fmla="*/ 2463662 w 2463662"/>
              <a:gd name="connsiteY3" fmla="*/ 1105159 h 1478645"/>
              <a:gd name="connsiteX4" fmla="*/ 2463662 w 2463662"/>
              <a:gd name="connsiteY4" fmla="*/ 1478645 h 1478645"/>
              <a:gd name="connsiteX5" fmla="*/ 0 w 2463662"/>
              <a:gd name="connsiteY5" fmla="*/ 1478645 h 1478645"/>
              <a:gd name="connsiteX6" fmla="*/ 0 w 2463662"/>
              <a:gd name="connsiteY6" fmla="*/ 0 h 1478645"/>
              <a:gd name="connsiteX0-1" fmla="*/ 877819 w 2463662"/>
              <a:gd name="connsiteY0-2" fmla="*/ 1105159 h 1478645"/>
              <a:gd name="connsiteX1-3" fmla="*/ 2463662 w 2463662"/>
              <a:gd name="connsiteY1-4" fmla="*/ 1105159 h 1478645"/>
              <a:gd name="connsiteX2-5" fmla="*/ 2463662 w 2463662"/>
              <a:gd name="connsiteY2-6" fmla="*/ 1478645 h 1478645"/>
              <a:gd name="connsiteX3-7" fmla="*/ 0 w 2463662"/>
              <a:gd name="connsiteY3-8" fmla="*/ 1478645 h 1478645"/>
              <a:gd name="connsiteX4-9" fmla="*/ 0 w 2463662"/>
              <a:gd name="connsiteY4-10" fmla="*/ 0 h 1478645"/>
              <a:gd name="connsiteX5-11" fmla="*/ 877819 w 2463662"/>
              <a:gd name="connsiteY5-12" fmla="*/ 0 h 1478645"/>
              <a:gd name="connsiteX6-13" fmla="*/ 969259 w 2463662"/>
              <a:gd name="connsiteY6-14" fmla="*/ 1196599 h 1478645"/>
              <a:gd name="connsiteX0-15" fmla="*/ 877819 w 2463662"/>
              <a:gd name="connsiteY0-16" fmla="*/ 1105159 h 1478645"/>
              <a:gd name="connsiteX1-17" fmla="*/ 2463662 w 2463662"/>
              <a:gd name="connsiteY1-18" fmla="*/ 1105159 h 1478645"/>
              <a:gd name="connsiteX2-19" fmla="*/ 2463662 w 2463662"/>
              <a:gd name="connsiteY2-20" fmla="*/ 1478645 h 1478645"/>
              <a:gd name="connsiteX3-21" fmla="*/ 0 w 2463662"/>
              <a:gd name="connsiteY3-22" fmla="*/ 1478645 h 1478645"/>
              <a:gd name="connsiteX4-23" fmla="*/ 0 w 2463662"/>
              <a:gd name="connsiteY4-24" fmla="*/ 0 h 1478645"/>
              <a:gd name="connsiteX5-25" fmla="*/ 877819 w 2463662"/>
              <a:gd name="connsiteY5-26" fmla="*/ 0 h 1478645"/>
              <a:gd name="connsiteX0-27" fmla="*/ 2463662 w 2463662"/>
              <a:gd name="connsiteY0-28" fmla="*/ 1105159 h 1478645"/>
              <a:gd name="connsiteX1-29" fmla="*/ 2463662 w 2463662"/>
              <a:gd name="connsiteY1-30" fmla="*/ 1478645 h 1478645"/>
              <a:gd name="connsiteX2-31" fmla="*/ 0 w 2463662"/>
              <a:gd name="connsiteY2-32" fmla="*/ 1478645 h 1478645"/>
              <a:gd name="connsiteX3-33" fmla="*/ 0 w 2463662"/>
              <a:gd name="connsiteY3-34" fmla="*/ 0 h 1478645"/>
              <a:gd name="connsiteX4-35" fmla="*/ 877819 w 2463662"/>
              <a:gd name="connsiteY4-36" fmla="*/ 0 h 1478645"/>
              <a:gd name="connsiteX0-37" fmla="*/ 2463662 w 2463662"/>
              <a:gd name="connsiteY0-38" fmla="*/ 1105159 h 1478645"/>
              <a:gd name="connsiteX1-39" fmla="*/ 2463662 w 2463662"/>
              <a:gd name="connsiteY1-40" fmla="*/ 1478645 h 1478645"/>
              <a:gd name="connsiteX2-41" fmla="*/ 0 w 2463662"/>
              <a:gd name="connsiteY2-42" fmla="*/ 1478645 h 1478645"/>
              <a:gd name="connsiteX3-43" fmla="*/ 0 w 2463662"/>
              <a:gd name="connsiteY3-44" fmla="*/ 0 h 1478645"/>
              <a:gd name="connsiteX0-45" fmla="*/ 2463662 w 2463662"/>
              <a:gd name="connsiteY0-46" fmla="*/ 0 h 373486"/>
              <a:gd name="connsiteX1-47" fmla="*/ 2463662 w 2463662"/>
              <a:gd name="connsiteY1-48" fmla="*/ 373486 h 373486"/>
              <a:gd name="connsiteX2-49" fmla="*/ 0 w 2463662"/>
              <a:gd name="connsiteY2-50" fmla="*/ 373486 h 373486"/>
            </a:gdLst>
            <a:ahLst/>
            <a:cxnLst>
              <a:cxn ang="0">
                <a:pos x="connsiteX0-1" y="connsiteY0-2"/>
              </a:cxn>
              <a:cxn ang="0">
                <a:pos x="connsiteX1-3" y="connsiteY1-4"/>
              </a:cxn>
              <a:cxn ang="0">
                <a:pos x="connsiteX2-5" y="connsiteY2-6"/>
              </a:cxn>
            </a:cxnLst>
            <a:rect l="l" t="t" r="r" b="b"/>
            <a:pathLst>
              <a:path w="2463662" h="373486">
                <a:moveTo>
                  <a:pt x="2463662" y="0"/>
                </a:moveTo>
                <a:lnTo>
                  <a:pt x="2463662" y="373486"/>
                </a:lnTo>
                <a:lnTo>
                  <a:pt x="0" y="373486"/>
                </a:lnTo>
              </a:path>
            </a:pathLst>
          </a:custGeom>
          <a:noFill/>
          <a:ln w="31750">
            <a:solidFill>
              <a:schemeClr val="lt1"/>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25" name="TextBox 64"/>
          <p:cNvSpPr txBox="1"/>
          <p:nvPr>
            <p:custDataLst>
              <p:tags r:id="rId23"/>
            </p:custDataLst>
          </p:nvPr>
        </p:nvSpPr>
        <p:spPr>
          <a:xfrm>
            <a:off x="6536690" y="4731385"/>
            <a:ext cx="1181100" cy="36957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fontAlgn="ctr"/>
            <a:r>
              <a:rPr lang="en-US" altLang="zh-CN">
                <a:solidFill>
                  <a:schemeClr val="dk1"/>
                </a:solidFill>
                <a:latin typeface="Arial" panose="020B0604020202090204" pitchFamily="34" charset="0"/>
                <a:ea typeface="微软雅黑" panose="020B0503020204020204" charset="-122"/>
              </a:rPr>
              <a:t>PART 05</a:t>
            </a:r>
            <a:endParaRPr lang="en-US" altLang="zh-CN">
              <a:solidFill>
                <a:schemeClr val="dk1"/>
              </a:solidFill>
              <a:latin typeface="Arial" panose="020B0604020202090204" pitchFamily="34" charset="0"/>
              <a:ea typeface="微软雅黑" panose="020B0503020204020204" charset="-122"/>
            </a:endParaRPr>
          </a:p>
        </p:txBody>
      </p:sp>
      <p:sp>
        <p:nvSpPr>
          <p:cNvPr id="36" name="TextBox 64"/>
          <p:cNvSpPr txBox="1"/>
          <p:nvPr>
            <p:custDataLst>
              <p:tags r:id="rId24"/>
            </p:custDataLst>
          </p:nvPr>
        </p:nvSpPr>
        <p:spPr>
          <a:xfrm>
            <a:off x="7669530" y="4772025"/>
            <a:ext cx="2329180" cy="40005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marL="0" lvl="0" indent="0" algn="l" fontAlgn="ctr">
              <a:lnSpc>
                <a:spcPct val="100000"/>
              </a:lnSpc>
              <a:spcBef>
                <a:spcPts val="0"/>
              </a:spcBef>
              <a:spcAft>
                <a:spcPts val="0"/>
              </a:spcAft>
              <a:buSzPct val="100000"/>
            </a:pPr>
            <a:r>
              <a:rPr lang="zh-CN" altLang="en-US" sz="1900" b="1">
                <a:solidFill>
                  <a:schemeClr val="dk1"/>
                </a:solidFill>
                <a:latin typeface="Arial" panose="020B0604020202090204" pitchFamily="34" charset="0"/>
                <a:ea typeface="微软雅黑" panose="020B0503020204020204" charset="-122"/>
              </a:rPr>
              <a:t>公平</a:t>
            </a:r>
            <a:r>
              <a:rPr lang="en-US" altLang="zh-CN" sz="1900" b="1">
                <a:solidFill>
                  <a:schemeClr val="dk1"/>
                </a:solidFill>
                <a:latin typeface="Arial" panose="020B0604020202090204" pitchFamily="34" charset="0"/>
                <a:ea typeface="微软雅黑" panose="020B0503020204020204" charset="-122"/>
              </a:rPr>
              <a:t>性</a:t>
            </a:r>
            <a:endParaRPr lang="en-US" altLang="zh-CN" sz="1900" b="1">
              <a:solidFill>
                <a:schemeClr val="dk1"/>
              </a:solidFill>
              <a:latin typeface="Arial" panose="020B0604020202090204" pitchFamily="34" charset="0"/>
              <a:ea typeface="微软雅黑" panose="020B0503020204020204" charset="-122"/>
            </a:endParaRPr>
          </a:p>
        </p:txBody>
      </p:sp>
      <p:pic>
        <p:nvPicPr>
          <p:cNvPr id="2051" name="图片 7"/>
          <p:cNvPicPr>
            <a:picLocks noChangeAspect="1"/>
          </p:cNvPicPr>
          <p:nvPr userDrawn="1"/>
        </p:nvPicPr>
        <p:blipFill>
          <a:blip r:embed="rId25"/>
          <a:stretch>
            <a:fillRect/>
          </a:stretch>
        </p:blipFill>
        <p:spPr>
          <a:xfrm>
            <a:off x="225108" y="196533"/>
            <a:ext cx="1357312" cy="315912"/>
          </a:xfrm>
          <a:prstGeom prst="rect">
            <a:avLst/>
          </a:prstGeom>
          <a:noFill/>
          <a:ln w="9525">
            <a:noFill/>
          </a:ln>
        </p:spPr>
      </p:pic>
      <p:grpSp>
        <p:nvGrpSpPr>
          <p:cNvPr id="9" name="组合 8"/>
          <p:cNvGrpSpPr/>
          <p:nvPr/>
        </p:nvGrpSpPr>
        <p:grpSpPr>
          <a:xfrm>
            <a:off x="6421755" y="5718175"/>
            <a:ext cx="3712210" cy="539115"/>
            <a:chOff x="10113" y="9677"/>
            <a:chExt cx="5846" cy="849"/>
          </a:xfrm>
        </p:grpSpPr>
        <p:sp>
          <p:nvSpPr>
            <p:cNvPr id="3" name="矩形 2"/>
            <p:cNvSpPr/>
            <p:nvPr>
              <p:custDataLst>
                <p:tags r:id="rId26"/>
              </p:custDataLst>
            </p:nvPr>
          </p:nvSpPr>
          <p:spPr>
            <a:xfrm>
              <a:off x="10113" y="9677"/>
              <a:ext cx="5846" cy="849"/>
            </a:xfrm>
            <a:prstGeom prst="rect">
              <a:avLst/>
            </a:prstGeom>
            <a:solidFill>
              <a:srgbClr val="F6F6F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endParaRPr lang="zh-CN" altLang="en-US">
                <a:solidFill>
                  <a:schemeClr val="dk1"/>
                </a:solidFill>
                <a:latin typeface="Arial" panose="020B0604020202090204" pitchFamily="34" charset="0"/>
                <a:ea typeface="微软雅黑" panose="020B0503020204020204" charset="-122"/>
              </a:endParaRPr>
            </a:p>
          </p:txBody>
        </p:sp>
        <p:sp>
          <p:nvSpPr>
            <p:cNvPr id="5" name="TextBox 64"/>
            <p:cNvSpPr txBox="1"/>
            <p:nvPr>
              <p:custDataLst>
                <p:tags r:id="rId27"/>
              </p:custDataLst>
            </p:nvPr>
          </p:nvSpPr>
          <p:spPr>
            <a:xfrm>
              <a:off x="10298" y="9813"/>
              <a:ext cx="1860" cy="582"/>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fontAlgn="ctr"/>
              <a:endParaRPr lang="en-US" altLang="zh-CN">
                <a:solidFill>
                  <a:schemeClr val="dk1"/>
                </a:solidFill>
                <a:latin typeface="Arial" panose="020B0604020202090204" pitchFamily="34" charset="0"/>
                <a:ea typeface="微软雅黑" panose="020B0503020204020204" charset="-122"/>
              </a:endParaRPr>
            </a:p>
          </p:txBody>
        </p:sp>
        <p:sp>
          <p:nvSpPr>
            <p:cNvPr id="6" name="TextBox 64"/>
            <p:cNvSpPr txBox="1"/>
            <p:nvPr>
              <p:custDataLst>
                <p:tags r:id="rId28"/>
              </p:custDataLst>
            </p:nvPr>
          </p:nvSpPr>
          <p:spPr>
            <a:xfrm>
              <a:off x="12158" y="9835"/>
              <a:ext cx="3668" cy="630"/>
            </a:xfrm>
            <a:prstGeom prst="rect">
              <a:avLst/>
            </a:prstGeom>
            <a:noFill/>
          </p:spPr>
          <p:txBody>
            <a:bodyPr wrap="square" rtlCol="0">
              <a:normAutofit/>
            </a:bodyPr>
            <a:lstStyle>
              <a:defPPr>
                <a:defRPr lang="zh-CN"/>
              </a:defPPr>
              <a:lvl1pPr>
                <a:defRPr sz="1800">
                  <a:solidFill>
                    <a:schemeClr val="tx1">
                      <a:lumMod val="75000"/>
                      <a:lumOff val="25000"/>
                    </a:schemeClr>
                  </a:solidFill>
                </a:defRPr>
              </a:lvl1pPr>
            </a:lstStyle>
            <a:p>
              <a:pPr marL="0" lvl="0" indent="0" algn="l" fontAlgn="ctr">
                <a:lnSpc>
                  <a:spcPct val="100000"/>
                </a:lnSpc>
                <a:spcBef>
                  <a:spcPts val="0"/>
                </a:spcBef>
                <a:spcAft>
                  <a:spcPts val="0"/>
                </a:spcAft>
                <a:buSzPct val="100000"/>
              </a:pPr>
              <a:endParaRPr lang="en-US" altLang="zh-CN" sz="1900" b="1">
                <a:solidFill>
                  <a:schemeClr val="dk1"/>
                </a:solidFill>
                <a:latin typeface="Arial" panose="020B0604020202090204" pitchFamily="34" charset="0"/>
                <a:ea typeface="微软雅黑" panose="020B0503020204020204" charset="-122"/>
              </a:endParaRPr>
            </a:p>
          </p:txBody>
        </p:sp>
      </p:grpSp>
    </p:spTree>
    <p:custDataLst>
      <p:tags r:id="rId29"/>
    </p:custDataLst>
  </p:cSld>
  <p:clrMapOvr>
    <a:masterClrMapping/>
  </p:clrMapOvr>
  <p:timing>
    <p:tnLst>
      <p:par>
        <p:cTn id="1" dur="indefinite" restart="never" nodeType="tmRoot"/>
      </p:par>
    </p:tnLst>
    <p:bldLst>
      <p:bldP spid="1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838200" y="803275"/>
            <a:ext cx="10515600" cy="398843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0" indent="0" algn="l">
              <a:lnSpc>
                <a:spcPct val="160000"/>
              </a:lnSpc>
              <a:spcBef>
                <a:spcPts val="0"/>
              </a:spcBef>
              <a:spcAft>
                <a:spcPts val="0"/>
              </a:spcAft>
              <a:buClrTx/>
              <a:buSzTx/>
              <a:buFontTx/>
              <a:buNone/>
            </a:pPr>
            <a:r>
              <a:rPr lang="zh-CN" altLang="en-US" sz="1600" b="1" spc="0" dirty="0">
                <a:latin typeface="微软雅黑" panose="020B0503020204020204" charset="-122"/>
                <a:ea typeface="微软雅黑" panose="020B0503020204020204" charset="-122"/>
                <a:sym typeface="+mn-ea"/>
              </a:rPr>
              <a:t>通用名：注射用丹参多酚酸盐</a:t>
            </a:r>
            <a:endParaRPr lang="zh-CN" altLang="en-US" sz="1600" b="1" spc="0" dirty="0">
              <a:latin typeface="微软雅黑" panose="020B0503020204020204" charset="-122"/>
              <a:ea typeface="微软雅黑" panose="020B0503020204020204" charset="-122"/>
              <a:sym typeface="+mn-ea"/>
            </a:endParaRPr>
          </a:p>
          <a:p>
            <a:pPr marL="0" lvl="0" indent="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注册规格：</a:t>
            </a:r>
            <a:r>
              <a:rPr lang="zh-CN" altLang="en-US" sz="1600" spc="0" dirty="0">
                <a:latin typeface="微软雅黑" panose="020B0503020204020204" charset="-122"/>
                <a:ea typeface="微软雅黑" panose="020B0503020204020204" charset="-122"/>
                <a:sym typeface="+mn-ea"/>
              </a:rPr>
              <a:t>50mg、100mg、200mg</a:t>
            </a:r>
            <a:endParaRPr lang="zh-CN" altLang="en-US" sz="1600" spc="0" dirty="0">
              <a:latin typeface="微软雅黑" panose="020B0503020204020204" charset="-122"/>
              <a:ea typeface="微软雅黑" panose="020B0503020204020204" charset="-122"/>
              <a:sym typeface="+mn-ea"/>
            </a:endParaRPr>
          </a:p>
          <a:p>
            <a:pPr marL="0" lvl="0" indent="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适应症：</a:t>
            </a:r>
            <a:r>
              <a:rPr lang="zh-CN" altLang="en-US" sz="1400" spc="0" dirty="0">
                <a:latin typeface="微软雅黑" panose="020B0503020204020204" charset="-122"/>
                <a:ea typeface="微软雅黑" panose="020B0503020204020204" charset="-122"/>
                <a:sym typeface="+mn-ea"/>
              </a:rPr>
              <a:t>活血、化瘀、通脉。用于冠心病稳定型心绞痛，分级为I 、II级，心绞痛症状表现为轻、中度，中医辨证为心血瘀阻证者，症见胸痛、胸闷、心悸。</a:t>
            </a:r>
            <a:endParaRPr lang="zh-CN" altLang="en-US" sz="1400" spc="0" dirty="0">
              <a:latin typeface="微软雅黑" panose="020B0503020204020204" charset="-122"/>
              <a:ea typeface="微软雅黑" panose="020B0503020204020204" charset="-122"/>
              <a:sym typeface="+mn-ea"/>
            </a:endParaRPr>
          </a:p>
          <a:p>
            <a:pPr marL="0" lvl="0" indent="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医保支付范围：</a:t>
            </a:r>
            <a:r>
              <a:rPr lang="zh-CN" altLang="en-US" sz="1400" b="1" spc="0" dirty="0">
                <a:solidFill>
                  <a:schemeClr val="tx2">
                    <a:lumMod val="50000"/>
                  </a:schemeClr>
                </a:solidFill>
                <a:latin typeface="微软雅黑" panose="020B0503020204020204" charset="-122"/>
                <a:ea typeface="微软雅黑" panose="020B0503020204020204" charset="-122"/>
                <a:sym typeface="+mn-ea"/>
              </a:rPr>
              <a:t>限二级及以上医疗机构并有明确的冠心病稳定型心绞痛诊断的患者</a:t>
            </a:r>
            <a:endParaRPr lang="zh-CN" altLang="en-US" sz="1400" b="1" spc="0" dirty="0">
              <a:solidFill>
                <a:schemeClr val="tx2">
                  <a:lumMod val="50000"/>
                </a:schemeClr>
              </a:solidFill>
              <a:latin typeface="微软雅黑" panose="020B0503020204020204" charset="-122"/>
              <a:ea typeface="微软雅黑" panose="020B0503020204020204" charset="-122"/>
              <a:sym typeface="+mn-ea"/>
            </a:endParaRPr>
          </a:p>
          <a:p>
            <a:pPr marL="0" lvl="0" indent="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中国大陆首次上市时间：</a:t>
            </a:r>
            <a:r>
              <a:rPr lang="zh-CN" altLang="en-US" sz="1400" spc="0" dirty="0">
                <a:latin typeface="微软雅黑" panose="020B0503020204020204" charset="-122"/>
                <a:ea typeface="微软雅黑" panose="020B0503020204020204" charset="-122"/>
                <a:sym typeface="+mn-ea"/>
              </a:rPr>
              <a:t>2005年</a:t>
            </a:r>
            <a:endParaRPr lang="zh-CN" altLang="en-US" sz="1400" spc="0" dirty="0">
              <a:latin typeface="微软雅黑" panose="020B0503020204020204" charset="-122"/>
              <a:ea typeface="微软雅黑" panose="020B0503020204020204" charset="-122"/>
              <a:sym typeface="+mn-ea"/>
            </a:endParaRPr>
          </a:p>
          <a:p>
            <a:pPr marL="0" lvl="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是否独家：</a:t>
            </a:r>
            <a:r>
              <a:rPr lang="zh-CN" altLang="en-US" sz="1400" spc="0" dirty="0">
                <a:latin typeface="微软雅黑" panose="020B0503020204020204" charset="-122"/>
                <a:ea typeface="微软雅黑" panose="020B0503020204020204" charset="-122"/>
                <a:sym typeface="+mn-ea"/>
              </a:rPr>
              <a:t>是</a:t>
            </a:r>
            <a:endParaRPr lang="zh-CN" altLang="en-US" sz="1400" spc="0" dirty="0">
              <a:latin typeface="微软雅黑" panose="020B0503020204020204" charset="-122"/>
              <a:ea typeface="微软雅黑" panose="020B0503020204020204" charset="-122"/>
              <a:sym typeface="+mn-ea"/>
            </a:endParaRPr>
          </a:p>
          <a:p>
            <a:pPr marL="0" lvl="0" indent="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是否OTC：</a:t>
            </a:r>
            <a:r>
              <a:rPr lang="zh-CN" altLang="en-US" sz="1400" spc="0" dirty="0">
                <a:latin typeface="微软雅黑" panose="020B0503020204020204" charset="-122"/>
                <a:ea typeface="微软雅黑" panose="020B0503020204020204" charset="-122"/>
                <a:sym typeface="+mn-ea"/>
              </a:rPr>
              <a:t>否</a:t>
            </a:r>
            <a:endParaRPr lang="zh-CN" altLang="en-US" sz="1400">
              <a:solidFill>
                <a:schemeClr val="dk1"/>
              </a:solidFill>
              <a:latin typeface="宋体" pitchFamily="2" charset="-122"/>
              <a:ea typeface="宋体" pitchFamily="2" charset="-122"/>
              <a:cs typeface="宋体" pitchFamily="2" charset="-122"/>
              <a:sym typeface="+mn-ea"/>
            </a:endParaRPr>
          </a:p>
          <a:p>
            <a:pPr marL="0" lvl="0" indent="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用法用量：</a:t>
            </a:r>
            <a:r>
              <a:rPr lang="zh-CN" altLang="en-US" sz="1400" spc="0" dirty="0">
                <a:latin typeface="微软雅黑" panose="020B0503020204020204" charset="-122"/>
                <a:ea typeface="微软雅黑" panose="020B0503020204020204" charset="-122"/>
                <a:sym typeface="+mn-ea"/>
              </a:rPr>
              <a:t>静脉滴注。一次200mg，用5%葡萄糖注射液或0.9%氯化钠注射液250ml-500ml溶解后使用。一日1次。疗程2周。</a:t>
            </a:r>
            <a:endParaRPr lang="zh-CN" altLang="en-US" sz="1400" spc="0" dirty="0">
              <a:latin typeface="微软雅黑" panose="020B0503020204020204" charset="-122"/>
              <a:ea typeface="微软雅黑" panose="020B0503020204020204" charset="-122"/>
              <a:sym typeface="+mn-ea"/>
            </a:endParaRPr>
          </a:p>
          <a:p>
            <a:pPr marL="0" lvl="0" algn="l">
              <a:lnSpc>
                <a:spcPct val="160000"/>
              </a:lnSpc>
              <a:spcBef>
                <a:spcPts val="0"/>
              </a:spcBef>
              <a:spcAft>
                <a:spcPts val="0"/>
              </a:spcAft>
              <a:buClrTx/>
              <a:buSzTx/>
              <a:buFont typeface="+mj-ea"/>
              <a:buNone/>
            </a:pPr>
            <a:r>
              <a:rPr lang="zh-CN" altLang="en-US" sz="1600" b="1" spc="0" dirty="0">
                <a:latin typeface="微软雅黑" panose="020B0503020204020204" charset="-122"/>
                <a:ea typeface="微软雅黑" panose="020B0503020204020204" charset="-122"/>
                <a:sym typeface="+mn-ea"/>
              </a:rPr>
              <a:t>疾病基本情况：</a:t>
            </a:r>
            <a:endParaRPr lang="zh-CN" altLang="en-US" sz="1400" spc="0" dirty="0">
              <a:latin typeface="微软雅黑" panose="020B0503020204020204" charset="-122"/>
              <a:ea typeface="微软雅黑" panose="020B0503020204020204" charset="-122"/>
              <a:sym typeface="+mn-ea"/>
            </a:endParaRPr>
          </a:p>
          <a:p>
            <a:pPr marL="0" lvl="0" algn="l">
              <a:lnSpc>
                <a:spcPct val="160000"/>
              </a:lnSpc>
              <a:spcBef>
                <a:spcPts val="0"/>
              </a:spcBef>
              <a:spcAft>
                <a:spcPts val="0"/>
              </a:spcAft>
              <a:buClrTx/>
              <a:buSzTx/>
              <a:buFont typeface="+mj-ea"/>
              <a:buNone/>
            </a:pPr>
            <a:endParaRPr lang="zh-CN" altLang="en-US" sz="1400" spc="0" dirty="0">
              <a:latin typeface="微软雅黑" panose="020B0503020204020204" charset="-122"/>
              <a:ea typeface="微软雅黑" panose="020B0503020204020204" charset="-122"/>
              <a:sym typeface="+mn-ea"/>
            </a:endParaRPr>
          </a:p>
        </p:txBody>
      </p:sp>
      <p:pic>
        <p:nvPicPr>
          <p:cNvPr id="2051" name="图片 7"/>
          <p:cNvPicPr>
            <a:picLocks noChangeAspect="1"/>
          </p:cNvPicPr>
          <p:nvPr userDrawn="1"/>
        </p:nvPicPr>
        <p:blipFill>
          <a:blip r:embed="rId5"/>
          <a:stretch>
            <a:fillRect/>
          </a:stretch>
        </p:blipFill>
        <p:spPr>
          <a:xfrm>
            <a:off x="10510203" y="212408"/>
            <a:ext cx="1357312" cy="315912"/>
          </a:xfrm>
          <a:prstGeom prst="rect">
            <a:avLst/>
          </a:prstGeom>
          <a:noFill/>
          <a:ln w="9525">
            <a:noFill/>
          </a:ln>
        </p:spPr>
      </p:pic>
      <p:grpSp>
        <p:nvGrpSpPr>
          <p:cNvPr id="25" name="组合 24"/>
          <p:cNvGrpSpPr/>
          <p:nvPr/>
        </p:nvGrpSpPr>
        <p:grpSpPr>
          <a:xfrm>
            <a:off x="182245" y="57785"/>
            <a:ext cx="3333750" cy="645160"/>
            <a:chOff x="1265286" y="1486440"/>
            <a:chExt cx="3333755" cy="743178"/>
          </a:xfrm>
        </p:grpSpPr>
        <p:sp>
          <p:nvSpPr>
            <p:cNvPr id="17" name="Freeform 7"/>
            <p:cNvSpPr/>
            <p:nvPr>
              <p:custDataLst>
                <p:tags r:id="rId6"/>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8" name="Freeform 8"/>
            <p:cNvSpPr/>
            <p:nvPr>
              <p:custDataLst>
                <p:tags r:id="rId7"/>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9" name="Text Box 12"/>
            <p:cNvSpPr txBox="1">
              <a:spLocks noChangeArrowheads="1"/>
            </p:cNvSpPr>
            <p:nvPr>
              <p:custDataLst>
                <p:tags r:id="rId8"/>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药品基本信息 </a:t>
              </a:r>
              <a:endParaRPr kumimoji="0" lang="en-US" altLang="zh-CN"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20" name="Text Box 15"/>
            <p:cNvSpPr txBox="1">
              <a:spLocks noChangeArrowheads="1"/>
            </p:cNvSpPr>
            <p:nvPr>
              <p:custDataLst>
                <p:tags r:id="rId9"/>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1</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
        <p:nvSpPr>
          <p:cNvPr id="4" name="文本框 3"/>
          <p:cNvSpPr txBox="1"/>
          <p:nvPr/>
        </p:nvSpPr>
        <p:spPr>
          <a:xfrm>
            <a:off x="878840" y="4791710"/>
            <a:ext cx="10144125" cy="1812925"/>
          </a:xfrm>
          <a:prstGeom prst="rect">
            <a:avLst/>
          </a:prstGeom>
          <a:noFill/>
        </p:spPr>
        <p:txBody>
          <a:bodyPr wrap="square" rtlCol="0">
            <a:spAutoFit/>
          </a:bodyPr>
          <a:p>
            <a:pPr marL="285750" indent="-285750">
              <a:lnSpc>
                <a:spcPct val="160000"/>
              </a:lnSpc>
              <a:buFont typeface="Wingdings" panose="05000000000000000000" charset="0"/>
              <a:buChar char="Ø"/>
            </a:pPr>
            <a:r>
              <a:rPr lang="zh-CN" altLang="en-US" sz="1400" b="1" dirty="0">
                <a:solidFill>
                  <a:schemeClr val="tx2">
                    <a:lumMod val="50000"/>
                  </a:schemeClr>
                </a:solidFill>
                <a:uFillTx/>
                <a:latin typeface="微软雅黑" panose="020B0503020204020204" charset="-122"/>
                <a:ea typeface="微软雅黑" panose="020B0503020204020204" charset="-122"/>
                <a:sym typeface="+mn-ea"/>
              </a:rPr>
              <a:t>发病机理和症状：</a:t>
            </a:r>
            <a:r>
              <a:rPr lang="zh-CN" altLang="en-US" sz="1400" dirty="0">
                <a:uFillTx/>
                <a:latin typeface="微软雅黑" panose="020B0503020204020204" charset="-122"/>
                <a:ea typeface="微软雅黑" panose="020B0503020204020204" charset="-122"/>
                <a:sym typeface="+mn-ea"/>
              </a:rPr>
              <a:t>心外膜动脉阻塞、冠状动脉痉挛、微血管功能障碍等。主要症状：在劳力或激动时，突发胸部压榨性疼痛，也可是心前区疼痛，伴左肩、左上肢前内侧，无名指小指放射痛，偶有濒死感，严重者大汗淋漓。</a:t>
            </a:r>
            <a:endParaRPr lang="zh-CN" altLang="en-US" sz="1400" dirty="0">
              <a:uFillTx/>
              <a:latin typeface="微软雅黑" panose="020B0503020204020204" charset="-122"/>
              <a:ea typeface="微软雅黑" panose="020B0503020204020204" charset="-122"/>
              <a:sym typeface="+mn-ea"/>
            </a:endParaRPr>
          </a:p>
          <a:p>
            <a:pPr marL="285750" indent="-285750">
              <a:lnSpc>
                <a:spcPct val="160000"/>
              </a:lnSpc>
              <a:buFont typeface="Wingdings" panose="05000000000000000000" charset="0"/>
              <a:buChar char="Ø"/>
            </a:pPr>
            <a:r>
              <a:rPr lang="zh-CN" altLang="en-US" sz="1400" b="1" dirty="0">
                <a:solidFill>
                  <a:schemeClr val="tx2">
                    <a:lumMod val="50000"/>
                  </a:schemeClr>
                </a:solidFill>
                <a:uFillTx/>
                <a:latin typeface="微软雅黑" panose="020B0503020204020204" charset="-122"/>
                <a:ea typeface="微软雅黑" panose="020B0503020204020204" charset="-122"/>
                <a:sym typeface="+mn-ea"/>
              </a:rPr>
              <a:t>患病率：</a:t>
            </a:r>
            <a:r>
              <a:rPr lang="zh-CN" altLang="en-US" sz="1400" dirty="0">
                <a:uFillTx/>
                <a:latin typeface="微软雅黑" panose="020B0503020204020204" charset="-122"/>
                <a:ea typeface="微软雅黑" panose="020B0503020204020204" charset="-122"/>
                <a:sym typeface="+mn-ea"/>
              </a:rPr>
              <a:t>我国冠心病患者约1200万，稳定型心绞痛是其中最常见分型。以40岁以上中老年人为主并逐渐年轻化。男性发病率高于女性，绝经后女性发病率明显上升。</a:t>
            </a:r>
            <a:endParaRPr lang="zh-CN" altLang="en-US" sz="1400" dirty="0">
              <a:uFillTx/>
              <a:latin typeface="微软雅黑" panose="020B0503020204020204" charset="-122"/>
              <a:ea typeface="微软雅黑" panose="020B0503020204020204" charset="-122"/>
              <a:sym typeface="+mn-ea"/>
            </a:endParaRPr>
          </a:p>
          <a:p>
            <a:pPr marL="285750" indent="-285750">
              <a:lnSpc>
                <a:spcPct val="160000"/>
              </a:lnSpc>
              <a:buFont typeface="Wingdings" panose="05000000000000000000" charset="0"/>
              <a:buChar char="Ø"/>
            </a:pPr>
            <a:r>
              <a:rPr lang="zh-CN" altLang="en-US" sz="1400" b="1" dirty="0">
                <a:solidFill>
                  <a:schemeClr val="tx2">
                    <a:lumMod val="50000"/>
                  </a:schemeClr>
                </a:solidFill>
                <a:uFillTx/>
                <a:latin typeface="微软雅黑" panose="020B0503020204020204" charset="-122"/>
                <a:ea typeface="微软雅黑" panose="020B0503020204020204" charset="-122"/>
                <a:sym typeface="+mn-ea"/>
              </a:rPr>
              <a:t>生存风险：</a:t>
            </a:r>
            <a:r>
              <a:rPr lang="zh-CN" altLang="en-US" sz="1400" dirty="0">
                <a:uFillTx/>
                <a:latin typeface="微软雅黑" panose="020B0503020204020204" charset="-122"/>
                <a:ea typeface="微软雅黑" panose="020B0503020204020204" charset="-122"/>
                <a:sym typeface="+mn-ea"/>
              </a:rPr>
              <a:t>患者可伴病生存多年，但心梗和猝死的风险倍增。</a:t>
            </a:r>
            <a:endParaRPr lang="zh-CN" altLang="en-US" sz="1400" dirty="0">
              <a:uFillTx/>
              <a:latin typeface="微软雅黑" panose="020B0503020204020204" charset="-122"/>
              <a:ea typeface="微软雅黑" panose="020B0503020204020204" charset="-122"/>
            </a:endParaRPr>
          </a:p>
        </p:txBody>
      </p:sp>
    </p:spTree>
    <p:custDataLst>
      <p:tags r:id="rId10"/>
    </p:custData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503546"/>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556895" y="1275715"/>
            <a:ext cx="5502910" cy="5032375"/>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gn="l">
              <a:lnSpc>
                <a:spcPct val="110000"/>
              </a:lnSpc>
              <a:buClrTx/>
              <a:buSzTx/>
              <a:buFont typeface="+mj-lt"/>
              <a:buNone/>
            </a:pP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rPr>
              <a:t>四期临床试验显示：</a:t>
            </a:r>
            <a:endPar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endParaRPr>
          </a:p>
          <a:p>
            <a:pPr marL="457200" lvl="2" indent="0" algn="l">
              <a:lnSpc>
                <a:spcPct val="110000"/>
              </a:lnSpc>
              <a:buClrTx/>
              <a:buSzTx/>
              <a:buFont typeface="+mj-lt"/>
              <a:buNone/>
            </a:pPr>
            <a:r>
              <a:rPr lang="zh-CN" altLang="en-US" sz="1665" b="1">
                <a:solidFill>
                  <a:srgbClr val="FF0000"/>
                </a:solidFill>
                <a:latin typeface="微软雅黑" panose="020B0503020204020204" charset="-122"/>
                <a:ea typeface="微软雅黑" panose="020B0503020204020204" charset="-122"/>
                <a:cs typeface="微软雅黑" panose="020B0503020204020204" charset="-122"/>
                <a:sym typeface="+mn-ea"/>
              </a:rPr>
              <a:t>不良反应发生率低（0.56%）</a:t>
            </a:r>
            <a:r>
              <a:rPr lang="zh-CN" altLang="en-US" sz="1665">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65">
                <a:solidFill>
                  <a:schemeClr val="dk1"/>
                </a:solidFill>
                <a:latin typeface="微软雅黑" panose="020B0503020204020204" charset="-122"/>
                <a:ea typeface="微软雅黑" panose="020B0503020204020204" charset="-122"/>
                <a:cs typeface="微软雅黑" panose="020B0503020204020204" charset="-122"/>
                <a:sym typeface="+mn-ea"/>
              </a:rPr>
              <a:t>均为轻中度，且该药能安全地应用于高龄或伴轻度肝肾功能异常患者中。研究提示该药疗效确切，安全性好。</a:t>
            </a:r>
            <a:endParaRPr lang="zh-CN" altLang="en-US" sz="1665">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1" indent="0" algn="l">
              <a:lnSpc>
                <a:spcPct val="110000"/>
              </a:lnSpc>
              <a:buClrTx/>
              <a:buSzTx/>
              <a:buFont typeface="+mj-lt"/>
              <a:buNone/>
            </a:pP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rPr>
              <a:t>上市后真实世界研究（</a:t>
            </a:r>
            <a:r>
              <a:rPr lang="en-US" altLang="zh-CN" sz="2000" b="1">
                <a:solidFill>
                  <a:schemeClr val="dk1"/>
                </a:solidFill>
                <a:latin typeface="微软雅黑" panose="020B0503020204020204" charset="-122"/>
                <a:ea typeface="微软雅黑" panose="020B0503020204020204" charset="-122"/>
                <a:cs typeface="微软雅黑" panose="020B0503020204020204" charset="-122"/>
                <a:sym typeface="+mn-ea"/>
              </a:rPr>
              <a:t>GPP</a:t>
            </a: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rPr>
              <a:t>）结果显示：</a:t>
            </a:r>
            <a:endPar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endParaRPr>
          </a:p>
          <a:p>
            <a:pPr marL="457200" lvl="1" indent="0" algn="l">
              <a:lnSpc>
                <a:spcPct val="110000"/>
              </a:lnSpc>
              <a:buClrTx/>
              <a:buSzTx/>
              <a:buFont typeface="+mj-lt"/>
              <a:buNone/>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通过药师主导的大规模、多中心的前瞻性队列研究，注射用丹参多酚酸盐在广泛人群中的耐受性良好。与药物相关的</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不良事件发生率为1.57%，不良反应发生率为0.79%</a:t>
            </a:r>
            <a:r>
              <a:rPr lang="zh-CN" altLang="en-US" sz="1600">
                <a:solidFill>
                  <a:srgbClr val="FF0000"/>
                </a:solidFill>
                <a:latin typeface="微软雅黑" panose="020B0503020204020204" charset="-122"/>
                <a:ea typeface="微软雅黑" panose="020B0503020204020204" charset="-122"/>
                <a:cs typeface="微软雅黑" panose="020B0503020204020204" charset="-122"/>
                <a:sym typeface="+mn-ea"/>
              </a:rPr>
              <a:t>。</a:t>
            </a: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不良反应为轻中度，转归一般良好。</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0" indent="0" algn="l">
              <a:lnSpc>
                <a:spcPct val="110000"/>
              </a:lnSpc>
              <a:buClrTx/>
              <a:buSzTx/>
              <a:buFont typeface="+mj-lt"/>
              <a:buNone/>
            </a:pPr>
            <a:r>
              <a:rPr lang="zh-CN" altLang="en-US" sz="1865">
                <a:solidFill>
                  <a:schemeClr val="dk1"/>
                </a:solidFill>
                <a:latin typeface="微软雅黑" panose="020B0503020204020204" charset="-122"/>
                <a:ea typeface="微软雅黑" panose="020B0503020204020204" charset="-122"/>
                <a:cs typeface="微软雅黑" panose="020B0503020204020204" charset="-122"/>
                <a:sym typeface="+mn-ea"/>
              </a:rPr>
              <a:t>相比同治疗领域及同适应症的其他药品，具备更高安全性，且证据</a:t>
            </a:r>
            <a:r>
              <a:rPr lang="zh-CN" altLang="en-US" sz="1865">
                <a:solidFill>
                  <a:schemeClr val="dk1"/>
                </a:solidFill>
                <a:latin typeface="微软雅黑" panose="020B0503020204020204" charset="-122"/>
                <a:ea typeface="微软雅黑" panose="020B0503020204020204" charset="-122"/>
                <a:cs typeface="微软雅黑" panose="020B0503020204020204" charset="-122"/>
                <a:sym typeface="+mn-ea"/>
              </a:rPr>
              <a:t>完善。</a:t>
            </a:r>
            <a:endParaRPr lang="zh-CN" altLang="en-US" sz="1865">
              <a:solidFill>
                <a:schemeClr val="dk1"/>
              </a:solidFill>
              <a:latin typeface="微软雅黑" panose="020B0503020204020204" charset="-122"/>
              <a:ea typeface="微软雅黑" panose="020B0503020204020204" charset="-122"/>
              <a:cs typeface="微软雅黑" panose="020B0503020204020204" charset="-122"/>
              <a:sym typeface="+mn-ea"/>
            </a:endParaRPr>
          </a:p>
          <a:p>
            <a:pPr marL="457200" lvl="1" indent="0" algn="l">
              <a:lnSpc>
                <a:spcPct val="100000"/>
              </a:lnSpc>
              <a:buClrTx/>
              <a:buSzTx/>
              <a:buFont typeface="+mj-lt"/>
              <a:buNone/>
            </a:pP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4" name="图片 3" descr="安全性"/>
          <p:cNvPicPr>
            <a:picLocks noChangeAspect="1"/>
          </p:cNvPicPr>
          <p:nvPr/>
        </p:nvPicPr>
        <p:blipFill>
          <a:blip r:embed="rId5"/>
          <a:srcRect l="50596" t="54596"/>
          <a:stretch>
            <a:fillRect/>
          </a:stretch>
        </p:blipFill>
        <p:spPr>
          <a:xfrm>
            <a:off x="6191250" y="1998980"/>
            <a:ext cx="5619750" cy="3851275"/>
          </a:xfrm>
          <a:prstGeom prst="rect">
            <a:avLst/>
          </a:prstGeom>
        </p:spPr>
      </p:pic>
      <p:pic>
        <p:nvPicPr>
          <p:cNvPr id="2051" name="图片 7"/>
          <p:cNvPicPr>
            <a:picLocks noChangeAspect="1"/>
          </p:cNvPicPr>
          <p:nvPr userDrawn="1"/>
        </p:nvPicPr>
        <p:blipFill>
          <a:blip r:embed="rId6"/>
          <a:stretch>
            <a:fillRect/>
          </a:stretch>
        </p:blipFill>
        <p:spPr>
          <a:xfrm>
            <a:off x="10510203" y="212408"/>
            <a:ext cx="1357312" cy="315912"/>
          </a:xfrm>
          <a:prstGeom prst="rect">
            <a:avLst/>
          </a:prstGeom>
          <a:noFill/>
          <a:ln w="9525">
            <a:noFill/>
          </a:ln>
        </p:spPr>
      </p:pic>
      <p:grpSp>
        <p:nvGrpSpPr>
          <p:cNvPr id="25" name="组合 24"/>
          <p:cNvGrpSpPr/>
          <p:nvPr/>
        </p:nvGrpSpPr>
        <p:grpSpPr>
          <a:xfrm>
            <a:off x="182245" y="212725"/>
            <a:ext cx="3333750" cy="645160"/>
            <a:chOff x="1265286" y="1486440"/>
            <a:chExt cx="3333755" cy="743178"/>
          </a:xfrm>
        </p:grpSpPr>
        <p:sp>
          <p:nvSpPr>
            <p:cNvPr id="17" name="Freeform 7"/>
            <p:cNvSpPr/>
            <p:nvPr>
              <p:custDataLst>
                <p:tags r:id="rId7"/>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8" name="Freeform 8"/>
            <p:cNvSpPr/>
            <p:nvPr>
              <p:custDataLst>
                <p:tags r:id="rId8"/>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9" name="Text Box 12"/>
            <p:cNvSpPr txBox="1">
              <a:spLocks noChangeArrowheads="1"/>
            </p:cNvSpPr>
            <p:nvPr>
              <p:custDataLst>
                <p:tags r:id="rId9"/>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安全</a:t>
              </a: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性</a:t>
              </a:r>
              <a:endPar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20" name="Text Box 15"/>
            <p:cNvSpPr txBox="1">
              <a:spLocks noChangeArrowheads="1"/>
            </p:cNvSpPr>
            <p:nvPr>
              <p:custDataLst>
                <p:tags r:id="rId10"/>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2</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Tree>
    <p:custDataLst>
      <p:tags r:id="rId11"/>
    </p:custData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401320" y="1099820"/>
            <a:ext cx="5407025" cy="4714240"/>
          </a:xfr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gn="l">
              <a:lnSpc>
                <a:spcPct val="170000"/>
              </a:lnSpc>
              <a:spcBef>
                <a:spcPts val="0"/>
              </a:spcBef>
              <a:spcAft>
                <a:spcPts val="0"/>
              </a:spcAft>
              <a:buClrTx/>
              <a:buSzTx/>
              <a:buNone/>
            </a:pP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rPr>
              <a:t>上市后IV期临床试验：</a:t>
            </a:r>
            <a:b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b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2150例受试者中，有2076例受试者进入FAS疗效分析，经注射用丹参多酚酸盐治疗10-14天；</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1" indent="0" algn="l">
              <a:lnSpc>
                <a:spcPct val="150000"/>
              </a:lnSpc>
              <a:spcBef>
                <a:spcPts val="0"/>
              </a:spcBef>
              <a:spcAft>
                <a:spcPts val="0"/>
              </a:spcAft>
              <a:buClrTx/>
              <a:buSzTx/>
              <a:buNone/>
            </a:pP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0" lvl="1" indent="0" algn="l">
              <a:lnSpc>
                <a:spcPct val="150000"/>
              </a:lnSpc>
              <a:spcBef>
                <a:spcPts val="0"/>
              </a:spcBef>
              <a:spcAft>
                <a:spcPts val="0"/>
              </a:spcAft>
              <a:buClrTx/>
              <a:buSzTx/>
              <a:buNone/>
            </a:pPr>
            <a:r>
              <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rPr>
              <a:t>研究结果显示：</a:t>
            </a:r>
            <a:endParaRPr lang="zh-CN" altLang="en-US" sz="2000" b="1">
              <a:solidFill>
                <a:schemeClr val="dk1"/>
              </a:solidFill>
              <a:latin typeface="微软雅黑" panose="020B0503020204020204" charset="-122"/>
              <a:ea typeface="微软雅黑" panose="020B0503020204020204" charset="-122"/>
              <a:cs typeface="微软雅黑" panose="020B0503020204020204" charset="-122"/>
              <a:sym typeface="+mn-ea"/>
            </a:endParaRPr>
          </a:p>
          <a:p>
            <a:pPr lvl="1" algn="l">
              <a:lnSpc>
                <a:spcPct val="170000"/>
              </a:lnSpc>
              <a:spcBef>
                <a:spcPts val="0"/>
              </a:spcBef>
              <a:spcAft>
                <a:spcPts val="0"/>
              </a:spcAft>
              <a:buClrTx/>
              <a:buSzTx/>
            </a:pP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受试者心绞痛发作次数</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平均</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减少</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4.19±4.37次/周</a:t>
            </a: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lvl="1" algn="l">
              <a:lnSpc>
                <a:spcPct val="170000"/>
              </a:lnSpc>
              <a:spcBef>
                <a:spcPts val="0"/>
              </a:spcBef>
              <a:spcAft>
                <a:spcPts val="0"/>
              </a:spcAft>
              <a:buClrTx/>
              <a:buSzTx/>
            </a:pPr>
            <a:r>
              <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rPr>
              <a:t>受试者心绞痛发作的严重程度也得到明显减轻，与基线时相比，55%受试者CCS心绞痛分级下降1级以上，治疗末处于CCS心绞痛分级III-IV级的受试者比例由</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治疗前的26.4%</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下降</a:t>
            </a:r>
            <a:r>
              <a:rPr lang="zh-CN" altLang="en-US" sz="1400" b="1">
                <a:solidFill>
                  <a:schemeClr val="tx1"/>
                </a:solidFill>
                <a:latin typeface="微软雅黑" panose="020B0503020204020204" charset="-122"/>
                <a:ea typeface="微软雅黑" panose="020B0503020204020204" charset="-122"/>
                <a:cs typeface="微软雅黑" panose="020B0503020204020204" charset="-122"/>
                <a:sym typeface="+mn-ea"/>
              </a:rPr>
              <a:t>至4.9%。</a:t>
            </a:r>
            <a:endParaRPr lang="zh-CN" altLang="en-US" sz="1400">
              <a:solidFill>
                <a:schemeClr val="dk1"/>
              </a:solidFill>
              <a:latin typeface="微软雅黑" panose="020B0503020204020204" charset="-122"/>
              <a:ea typeface="微软雅黑" panose="020B0503020204020204" charset="-122"/>
              <a:cs typeface="微软雅黑" panose="020B0503020204020204" charset="-122"/>
              <a:sym typeface="+mn-ea"/>
            </a:endParaRPr>
          </a:p>
          <a:p>
            <a:pPr lvl="1" algn="l">
              <a:lnSpc>
                <a:spcPct val="170000"/>
              </a:lnSpc>
              <a:spcBef>
                <a:spcPts val="0"/>
              </a:spcBef>
              <a:spcAft>
                <a:spcPts val="0"/>
              </a:spcAft>
              <a:buClrTx/>
              <a:buSzTx/>
            </a:pP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81.2%的受试者硝酸甘油</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减量或停药</a:t>
            </a: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a:t>
            </a:r>
            <a:endPar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endParaRPr>
          </a:p>
          <a:p>
            <a:pPr lvl="1" algn="l">
              <a:lnSpc>
                <a:spcPct val="170000"/>
              </a:lnSpc>
              <a:spcBef>
                <a:spcPts val="0"/>
              </a:spcBef>
              <a:spcAft>
                <a:spcPts val="0"/>
              </a:spcAft>
              <a:buClrTx/>
              <a:buSzTx/>
            </a:pPr>
            <a:r>
              <a:rPr lang="zh-CN" altLang="en-US" sz="1400" b="1">
                <a:solidFill>
                  <a:schemeClr val="dk1"/>
                </a:solidFill>
                <a:latin typeface="微软雅黑" panose="020B0503020204020204" charset="-122"/>
                <a:ea typeface="微软雅黑" panose="020B0503020204020204" charset="-122"/>
                <a:cs typeface="微软雅黑" panose="020B0503020204020204" charset="-122"/>
                <a:sym typeface="+mn-ea"/>
              </a:rPr>
              <a:t>58.2%的受试者心电图疗效评定标准判断为为</a:t>
            </a:r>
            <a:r>
              <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rPr>
              <a:t>显效和有效。</a:t>
            </a:r>
            <a:endParaRPr lang="zh-CN" altLang="en-US" sz="14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4" name="文本框 3"/>
          <p:cNvSpPr txBox="1"/>
          <p:nvPr/>
        </p:nvSpPr>
        <p:spPr>
          <a:xfrm>
            <a:off x="806450" y="6237605"/>
            <a:ext cx="11134090" cy="275590"/>
          </a:xfrm>
          <a:prstGeom prst="rect">
            <a:avLst/>
          </a:prstGeom>
          <a:noFill/>
        </p:spPr>
        <p:txBody>
          <a:bodyPr wrap="square" rtlCol="0" anchor="t">
            <a:spAutoFit/>
          </a:bodyPr>
          <a:p>
            <a:pPr algn="ctr"/>
            <a:r>
              <a:rPr lang="zh-CN" altLang="en-US" sz="1200"/>
              <a:t>《注射用丹参多酚酸盐治疗慢性稳定性冠心病心绞痛的有效性和安全性的多中心Ⅳ期临床试验总结报告》</a:t>
            </a:r>
            <a:endParaRPr lang="zh-CN" altLang="en-US" sz="1200"/>
          </a:p>
        </p:txBody>
      </p:sp>
      <p:pic>
        <p:nvPicPr>
          <p:cNvPr id="5" name="图片 4" descr="有效性"/>
          <p:cNvPicPr>
            <a:picLocks noChangeAspect="1"/>
          </p:cNvPicPr>
          <p:nvPr>
            <p:custDataLst>
              <p:tags r:id="rId5"/>
            </p:custDataLst>
          </p:nvPr>
        </p:nvPicPr>
        <p:blipFill>
          <a:blip r:embed="rId6"/>
          <a:srcRect t="8856" r="49948" b="53641"/>
          <a:stretch>
            <a:fillRect/>
          </a:stretch>
        </p:blipFill>
        <p:spPr>
          <a:xfrm>
            <a:off x="5808345" y="1627505"/>
            <a:ext cx="6199505" cy="4132580"/>
          </a:xfrm>
          <a:prstGeom prst="rect">
            <a:avLst/>
          </a:prstGeom>
        </p:spPr>
      </p:pic>
      <p:pic>
        <p:nvPicPr>
          <p:cNvPr id="2051" name="图片 7"/>
          <p:cNvPicPr>
            <a:picLocks noChangeAspect="1"/>
          </p:cNvPicPr>
          <p:nvPr userDrawn="1"/>
        </p:nvPicPr>
        <p:blipFill>
          <a:blip r:embed="rId7"/>
          <a:stretch>
            <a:fillRect/>
          </a:stretch>
        </p:blipFill>
        <p:spPr>
          <a:xfrm>
            <a:off x="10510203" y="212408"/>
            <a:ext cx="1357312" cy="315912"/>
          </a:xfrm>
          <a:prstGeom prst="rect">
            <a:avLst/>
          </a:prstGeom>
          <a:noFill/>
          <a:ln w="9525">
            <a:noFill/>
          </a:ln>
        </p:spPr>
      </p:pic>
      <p:grpSp>
        <p:nvGrpSpPr>
          <p:cNvPr id="25" name="组合 24"/>
          <p:cNvGrpSpPr/>
          <p:nvPr/>
        </p:nvGrpSpPr>
        <p:grpSpPr>
          <a:xfrm>
            <a:off x="182245" y="212725"/>
            <a:ext cx="3333750" cy="645160"/>
            <a:chOff x="1265286" y="1486440"/>
            <a:chExt cx="3333755" cy="743178"/>
          </a:xfrm>
        </p:grpSpPr>
        <p:sp>
          <p:nvSpPr>
            <p:cNvPr id="17" name="Freeform 7"/>
            <p:cNvSpPr/>
            <p:nvPr>
              <p:custDataLst>
                <p:tags r:id="rId8"/>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8" name="Freeform 8"/>
            <p:cNvSpPr/>
            <p:nvPr>
              <p:custDataLst>
                <p:tags r:id="rId9"/>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9" name="Text Box 12"/>
            <p:cNvSpPr txBox="1">
              <a:spLocks noChangeArrowheads="1"/>
            </p:cNvSpPr>
            <p:nvPr>
              <p:custDataLst>
                <p:tags r:id="rId10"/>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有效性</a:t>
              </a:r>
              <a:endPar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20" name="Text Box 15"/>
            <p:cNvSpPr txBox="1">
              <a:spLocks noChangeArrowheads="1"/>
            </p:cNvSpPr>
            <p:nvPr>
              <p:custDataLst>
                <p:tags r:id="rId11"/>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3</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Tree>
    <p:custDataLst>
      <p:tags r:id="rId12"/>
    </p:custData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sp>
        <p:nvSpPr>
          <p:cNvPr id="3" name="内容占位符 2"/>
          <p:cNvSpPr>
            <a:spLocks noGrp="1"/>
          </p:cNvSpPr>
          <p:nvPr>
            <p:ph idx="4294967295"/>
            <p:custDataLst>
              <p:tags r:id="rId4"/>
            </p:custDataLst>
          </p:nvPr>
        </p:nvSpPr>
        <p:spPr>
          <a:xfrm>
            <a:off x="838200" y="1042670"/>
            <a:ext cx="10613390" cy="862330"/>
          </a:xfrm>
        </p:spPr>
        <p:txBody>
          <a:bodyPr vert="horz" lIns="91440" tIns="45720" rIns="91440" bIns="45720" rtlCol="0"/>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algn="l">
              <a:lnSpc>
                <a:spcPct val="140000"/>
              </a:lnSpc>
              <a:buClrTx/>
              <a:buSzTx/>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一项多中心、随机、双盲、安慰剂对照研究显示</a:t>
            </a:r>
            <a:r>
              <a:rPr lang="zh-CN" altLang="en-US" sz="1800">
                <a:solidFill>
                  <a:schemeClr val="dk1"/>
                </a:solidFill>
                <a:latin typeface="微软雅黑" panose="020B0503020204020204" charset="-122"/>
                <a:ea typeface="微软雅黑" panose="020B0503020204020204" charset="-122"/>
                <a:cs typeface="微软雅黑" panose="020B0503020204020204" charset="-122"/>
                <a:sym typeface="+mn-ea"/>
              </a:rPr>
              <a:t>：</a:t>
            </a:r>
            <a:r>
              <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rPr>
              <a:t>丹参多酚酸盐的使用能使接受PCI的STEMI患者的心肌灌注得到改善。</a:t>
            </a:r>
            <a:endParaRPr lang="zh-CN" altLang="en-US" sz="1600" b="1">
              <a:solidFill>
                <a:srgbClr val="FF0000"/>
              </a:solidFill>
              <a:latin typeface="微软雅黑" panose="020B0503020204020204" charset="-122"/>
              <a:ea typeface="微软雅黑" panose="020B0503020204020204" charset="-122"/>
              <a:cs typeface="微软雅黑" panose="020B0503020204020204" charset="-122"/>
              <a:sym typeface="+mn-ea"/>
            </a:endParaRPr>
          </a:p>
        </p:txBody>
      </p:sp>
      <p:sp>
        <p:nvSpPr>
          <p:cNvPr id="100" name="文本框 99"/>
          <p:cNvSpPr txBox="1"/>
          <p:nvPr/>
        </p:nvSpPr>
        <p:spPr>
          <a:xfrm>
            <a:off x="838200" y="6169025"/>
            <a:ext cx="10447655" cy="553085"/>
          </a:xfrm>
          <a:prstGeom prst="rect">
            <a:avLst/>
          </a:prstGeom>
          <a:noFill/>
          <a:ln w="9525">
            <a:noFill/>
          </a:ln>
        </p:spPr>
        <p:txBody>
          <a:bodyPr wrap="square">
            <a:spAutoFit/>
          </a:bodyPr>
          <a:p>
            <a:pPr indent="0" algn="ctr"/>
            <a:r>
              <a:rPr lang="zh-CN" sz="1000" b="1">
                <a:ea typeface="宋体" pitchFamily="2" charset="-122"/>
                <a:sym typeface="+mn-ea"/>
              </a:rPr>
              <a:t>丹参多酚酸盐对ST段抬高型心肌梗死患者直接经皮冠状动脉介入治疗（PCI）术后心肌灌注的影响    </a:t>
            </a:r>
            <a:endParaRPr lang="zh-CN" sz="1000" b="1">
              <a:ea typeface="宋体" pitchFamily="2" charset="-122"/>
              <a:sym typeface="+mn-ea"/>
            </a:endParaRPr>
          </a:p>
          <a:p>
            <a:pPr indent="0" algn="ctr"/>
            <a:r>
              <a:rPr lang="zh-CN" sz="1000" b="1">
                <a:ea typeface="宋体" pitchFamily="2" charset="-122"/>
              </a:rPr>
              <a:t>沈雳,徐仁德, 殷嘉晟, 陆浩, 张书宁, 黄浙勇, 黄东, 刘红樱, 钱菊英, 葛均波; 代表STEMI 研究者团队</a:t>
            </a:r>
            <a:endParaRPr lang="zh-CN" sz="1000" b="1">
              <a:ea typeface="宋体" pitchFamily="2" charset="-122"/>
            </a:endParaRPr>
          </a:p>
          <a:p>
            <a:pPr indent="0" algn="ctr"/>
            <a:r>
              <a:rPr lang="zh-CN" sz="1000" b="0">
                <a:ea typeface="宋体" pitchFamily="2" charset="-122"/>
              </a:rPr>
              <a:t>doi：10.21037/atm-20-6081</a:t>
            </a:r>
            <a:r>
              <a:rPr lang="en-US" altLang="zh-CN" sz="1000" b="0">
                <a:ea typeface="宋体" pitchFamily="2" charset="-122"/>
              </a:rPr>
              <a:t>      </a:t>
            </a:r>
            <a:r>
              <a:rPr lang="zh-CN" sz="1000" b="1">
                <a:ea typeface="宋体" pitchFamily="2" charset="-122"/>
              </a:rPr>
              <a:t>查看本文：</a:t>
            </a:r>
            <a:r>
              <a:rPr lang="en-US" sz="1000" b="0">
                <a:latin typeface="幼圆" panose="02010509060101010101" charset="-122"/>
                <a:ea typeface="宋体" pitchFamily="2" charset="-122"/>
              </a:rPr>
              <a:t>http://dx.doi.org/10.21037/atm-20-6081</a:t>
            </a:r>
            <a:endParaRPr lang="en-US" altLang="en-US" sz="1000" b="0">
              <a:latin typeface="幼圆" panose="02010509060101010101" charset="-122"/>
              <a:ea typeface="宋体" pitchFamily="2" charset="-122"/>
            </a:endParaRPr>
          </a:p>
        </p:txBody>
      </p:sp>
      <p:pic>
        <p:nvPicPr>
          <p:cNvPr id="5" name="图片 4" descr="有效性"/>
          <p:cNvPicPr>
            <a:picLocks noChangeAspect="1"/>
          </p:cNvPicPr>
          <p:nvPr>
            <p:custDataLst>
              <p:tags r:id="rId5"/>
            </p:custDataLst>
          </p:nvPr>
        </p:nvPicPr>
        <p:blipFill>
          <a:blip r:embed="rId6"/>
          <a:srcRect t="48908" r="50168"/>
          <a:stretch>
            <a:fillRect/>
          </a:stretch>
        </p:blipFill>
        <p:spPr>
          <a:xfrm>
            <a:off x="878840" y="2041525"/>
            <a:ext cx="5419725" cy="3853180"/>
          </a:xfrm>
          <a:prstGeom prst="rect">
            <a:avLst/>
          </a:prstGeom>
        </p:spPr>
      </p:pic>
      <p:sp>
        <p:nvSpPr>
          <p:cNvPr id="4" name="内容占位符 2"/>
          <p:cNvSpPr>
            <a:spLocks noGrp="1"/>
          </p:cNvSpPr>
          <p:nvPr>
            <p:custDataLst>
              <p:tags r:id="rId7"/>
            </p:custDataLst>
          </p:nvPr>
        </p:nvSpPr>
        <p:spPr>
          <a:xfrm>
            <a:off x="6688455" y="2891155"/>
            <a:ext cx="4195445" cy="179133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9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9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9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90204" pitchFamily="34" charset="0"/>
              <a:buChar char="•"/>
              <a:defRPr sz="1800" kern="1200">
                <a:solidFill>
                  <a:schemeClr val="tx1"/>
                </a:solidFill>
                <a:latin typeface="+mn-lt"/>
                <a:ea typeface="+mn-ea"/>
                <a:cs typeface="+mn-cs"/>
              </a:defRPr>
            </a:lvl9pPr>
          </a:lstStyle>
          <a:p>
            <a:pPr marL="0" lvl="1" indent="0" algn="l">
              <a:lnSpc>
                <a:spcPct val="170000"/>
              </a:lnSpc>
              <a:buClrTx/>
              <a:buSzTx/>
              <a:buNone/>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丹参多酚酸盐给药对冠状动脉微循环产生有益作用。</a:t>
            </a:r>
            <a:b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b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与安慰剂组相比，丹参多酚酸盐组心肌梗死面积有缩小的趋势。（P=0.070）。</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p:txBody>
      </p:sp>
      <p:pic>
        <p:nvPicPr>
          <p:cNvPr id="2051" name="图片 7"/>
          <p:cNvPicPr>
            <a:picLocks noChangeAspect="1"/>
          </p:cNvPicPr>
          <p:nvPr userDrawn="1"/>
        </p:nvPicPr>
        <p:blipFill>
          <a:blip r:embed="rId8"/>
          <a:stretch>
            <a:fillRect/>
          </a:stretch>
        </p:blipFill>
        <p:spPr>
          <a:xfrm>
            <a:off x="10510203" y="212408"/>
            <a:ext cx="1357312" cy="315912"/>
          </a:xfrm>
          <a:prstGeom prst="rect">
            <a:avLst/>
          </a:prstGeom>
          <a:noFill/>
          <a:ln w="9525">
            <a:noFill/>
          </a:ln>
        </p:spPr>
      </p:pic>
      <p:grpSp>
        <p:nvGrpSpPr>
          <p:cNvPr id="25" name="组合 24"/>
          <p:cNvGrpSpPr/>
          <p:nvPr/>
        </p:nvGrpSpPr>
        <p:grpSpPr>
          <a:xfrm>
            <a:off x="182245" y="212725"/>
            <a:ext cx="3333750" cy="645160"/>
            <a:chOff x="1265286" y="1486440"/>
            <a:chExt cx="3333755" cy="743178"/>
          </a:xfrm>
        </p:grpSpPr>
        <p:sp>
          <p:nvSpPr>
            <p:cNvPr id="17" name="Freeform 7"/>
            <p:cNvSpPr/>
            <p:nvPr>
              <p:custDataLst>
                <p:tags r:id="rId9"/>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8" name="Freeform 8"/>
            <p:cNvSpPr/>
            <p:nvPr>
              <p:custDataLst>
                <p:tags r:id="rId10"/>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9" name="Text Box 12"/>
            <p:cNvSpPr txBox="1">
              <a:spLocks noChangeArrowheads="1"/>
            </p:cNvSpPr>
            <p:nvPr>
              <p:custDataLst>
                <p:tags r:id="rId11"/>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有效性</a:t>
              </a:r>
              <a:endPar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20" name="Text Box 15"/>
            <p:cNvSpPr txBox="1">
              <a:spLocks noChangeArrowheads="1"/>
            </p:cNvSpPr>
            <p:nvPr>
              <p:custDataLst>
                <p:tags r:id="rId12"/>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3</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Tree>
    <p:custDataLst>
      <p:tags r:id="rId13"/>
    </p:custData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pic>
        <p:nvPicPr>
          <p:cNvPr id="2051" name="图片 7"/>
          <p:cNvPicPr>
            <a:picLocks noChangeAspect="1"/>
          </p:cNvPicPr>
          <p:nvPr userDrawn="1"/>
        </p:nvPicPr>
        <p:blipFill>
          <a:blip r:embed="rId4"/>
          <a:stretch>
            <a:fillRect/>
          </a:stretch>
        </p:blipFill>
        <p:spPr>
          <a:xfrm>
            <a:off x="10510203" y="212408"/>
            <a:ext cx="1357312" cy="315912"/>
          </a:xfrm>
          <a:prstGeom prst="rect">
            <a:avLst/>
          </a:prstGeom>
          <a:noFill/>
          <a:ln w="9525">
            <a:noFill/>
          </a:ln>
        </p:spPr>
      </p:pic>
      <p:sp>
        <p:nvSpPr>
          <p:cNvPr id="9" name="文本框 8"/>
          <p:cNvSpPr txBox="1"/>
          <p:nvPr/>
        </p:nvSpPr>
        <p:spPr>
          <a:xfrm>
            <a:off x="838200" y="1136650"/>
            <a:ext cx="10724515" cy="4739005"/>
          </a:xfrm>
          <a:prstGeom prst="rect">
            <a:avLst/>
          </a:prstGeom>
          <a:noFill/>
        </p:spPr>
        <p:txBody>
          <a:bodyPr wrap="square" rtlCol="0" anchor="t">
            <a:spAutoFit/>
          </a:bodyPr>
          <a:p>
            <a:pPr indent="0" fontAlgn="auto">
              <a:lnSpc>
                <a:spcPct val="150000"/>
              </a:lnSpc>
              <a:spcAft>
                <a:spcPts val="1200"/>
              </a:spcAft>
              <a:buFont typeface="+mj-lt"/>
              <a:buNone/>
            </a:pPr>
            <a:r>
              <a:rPr lang="zh-CN" altLang="en-US" sz="2400" b="1" dirty="0">
                <a:solidFill>
                  <a:srgbClr val="03A03E"/>
                </a:solidFill>
                <a:latin typeface="微软雅黑" panose="020B0503020204020204" charset="-122"/>
                <a:ea typeface="微软雅黑" panose="020B0503020204020204" charset="-122"/>
                <a:cs typeface="微软雅黑" panose="020B0503020204020204" charset="-122"/>
                <a:sym typeface="+mn-ea"/>
              </a:rPr>
              <a:t>多部</a:t>
            </a:r>
            <a:r>
              <a:rPr lang="zh-CN" altLang="zh-CN" sz="2400" b="1" dirty="0">
                <a:solidFill>
                  <a:srgbClr val="03A03E"/>
                </a:solidFill>
                <a:latin typeface="微软雅黑" panose="020B0503020204020204" charset="-122"/>
                <a:ea typeface="微软雅黑" panose="020B0503020204020204" charset="-122"/>
                <a:cs typeface="微软雅黑" panose="020B0503020204020204" charset="-122"/>
                <a:sym typeface="+mn-ea"/>
              </a:rPr>
              <a:t>指南、共识、临床路径的共同推荐：</a:t>
            </a:r>
            <a:endParaRPr lang="en-US" altLang="zh-CN" sz="2400" b="1" dirty="0" smtClean="0">
              <a:latin typeface="微软雅黑" panose="020B0503020204020204" charset="-122"/>
              <a:ea typeface="微软雅黑" panose="020B0503020204020204" charset="-122"/>
              <a:cs typeface="微软雅黑" panose="020B0503020204020204" charset="-122"/>
              <a:sym typeface="+mn-ea"/>
            </a:endParaRPr>
          </a:p>
          <a:p>
            <a:pPr marL="457200" indent="-457200">
              <a:lnSpc>
                <a:spcPct val="200000"/>
              </a:lnSpc>
              <a:buFont typeface="+mj-lt"/>
              <a:buAutoNum type="arabicPeriod"/>
            </a:pPr>
            <a:r>
              <a:rPr lang="en-US" altLang="zh-CN" sz="1600" dirty="0" smtClean="0">
                <a:latin typeface="微软雅黑" panose="020B0503020204020204" charset="-122"/>
                <a:ea typeface="微软雅黑" panose="020B0503020204020204" charset="-122"/>
                <a:cs typeface="微软雅黑" panose="020B0503020204020204" charset="-122"/>
                <a:sym typeface="+mn-ea"/>
              </a:rPr>
              <a:t>2018</a:t>
            </a:r>
            <a:r>
              <a:rPr lang="zh-CN" altLang="zh-CN" sz="1600" dirty="0" smtClean="0">
                <a:latin typeface="微软雅黑" panose="020B0503020204020204" charset="-122"/>
                <a:ea typeface="微软雅黑" panose="020B0503020204020204" charset="-122"/>
                <a:cs typeface="微软雅黑" panose="020B0503020204020204" charset="-122"/>
                <a:sym typeface="+mn-ea"/>
              </a:rPr>
              <a:t>《冠心病合理用药指南（第二版）》</a:t>
            </a:r>
            <a:r>
              <a:rPr lang="zh-CN" altLang="zh-CN" sz="1600" dirty="0">
                <a:latin typeface="微软雅黑" panose="020B0503020204020204" charset="-122"/>
                <a:ea typeface="微软雅黑" panose="020B0503020204020204" charset="-122"/>
                <a:cs typeface="微软雅黑" panose="020B0503020204020204" charset="-122"/>
                <a:sym typeface="+mn-ea"/>
              </a:rPr>
              <a:t>推荐注射用丹参多酚酸</a:t>
            </a:r>
            <a:r>
              <a:rPr lang="zh-CN" altLang="zh-CN" sz="1600" dirty="0" smtClean="0">
                <a:latin typeface="微软雅黑" panose="020B0503020204020204" charset="-122"/>
                <a:ea typeface="微软雅黑" panose="020B0503020204020204" charset="-122"/>
                <a:cs typeface="微软雅黑" panose="020B0503020204020204" charset="-122"/>
                <a:sym typeface="+mn-ea"/>
              </a:rPr>
              <a:t>盐</a:t>
            </a:r>
            <a:r>
              <a:rPr lang="zh-CN" altLang="en-US" sz="1600" dirty="0" smtClean="0">
                <a:latin typeface="微软雅黑" panose="020B0503020204020204" charset="-122"/>
                <a:ea typeface="微软雅黑" panose="020B0503020204020204" charset="-122"/>
                <a:cs typeface="微软雅黑" panose="020B0503020204020204" charset="-122"/>
                <a:sym typeface="+mn-ea"/>
              </a:rPr>
              <a:t>用于治疗</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微血管性心绞痛</a:t>
            </a:r>
            <a:r>
              <a:rPr lang="zh-CN" altLang="en-US" sz="1600" dirty="0" smtClean="0">
                <a:latin typeface="微软雅黑" panose="020B0503020204020204" charset="-122"/>
                <a:ea typeface="微软雅黑" panose="020B0503020204020204" charset="-122"/>
                <a:cs typeface="微软雅黑" panose="020B0503020204020204" charset="-122"/>
                <a:sym typeface="+mn-ea"/>
              </a:rPr>
              <a:t>和</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冠心病</a:t>
            </a:r>
            <a:r>
              <a:rPr lang="zh-CN" altLang="en-US" sz="1600" dirty="0" smtClean="0">
                <a:latin typeface="微软雅黑" panose="020B0503020204020204" charset="-122"/>
                <a:ea typeface="微软雅黑" panose="020B0503020204020204" charset="-122"/>
                <a:cs typeface="微软雅黑" panose="020B0503020204020204" charset="-122"/>
                <a:sym typeface="+mn-ea"/>
              </a:rPr>
              <a:t>的治疗。</a:t>
            </a:r>
            <a:endParaRPr lang="zh-CN" altLang="zh-CN" sz="1600" dirty="0">
              <a:latin typeface="微软雅黑" panose="020B0503020204020204" charset="-122"/>
              <a:ea typeface="微软雅黑" panose="020B0503020204020204" charset="-122"/>
              <a:cs typeface="微软雅黑" panose="020B0503020204020204" charset="-122"/>
            </a:endParaRPr>
          </a:p>
          <a:p>
            <a:pPr marL="457200" indent="-457200">
              <a:lnSpc>
                <a:spcPct val="200000"/>
              </a:lnSpc>
              <a:buFont typeface="+mj-lt"/>
              <a:buAutoNum type="arabicPeriod"/>
            </a:pPr>
            <a:r>
              <a:rPr lang="en-US" altLang="zh-CN" sz="1600" dirty="0" smtClean="0">
                <a:latin typeface="微软雅黑" panose="020B0503020204020204" charset="-122"/>
                <a:ea typeface="微软雅黑" panose="020B0503020204020204" charset="-122"/>
                <a:cs typeface="微软雅黑" panose="020B0503020204020204" charset="-122"/>
                <a:sym typeface="+mn-ea"/>
              </a:rPr>
              <a:t>2018</a:t>
            </a:r>
            <a:r>
              <a:rPr lang="zh-CN" altLang="zh-CN" sz="1600" dirty="0" smtClean="0">
                <a:latin typeface="微软雅黑" panose="020B0503020204020204" charset="-122"/>
                <a:ea typeface="微软雅黑" panose="020B0503020204020204" charset="-122"/>
                <a:cs typeface="微软雅黑" panose="020B0503020204020204" charset="-122"/>
                <a:sym typeface="+mn-ea"/>
              </a:rPr>
              <a:t>《</a:t>
            </a:r>
            <a:r>
              <a:rPr lang="zh-CN" altLang="zh-CN" sz="1600" dirty="0">
                <a:latin typeface="微软雅黑" panose="020B0503020204020204" charset="-122"/>
                <a:ea typeface="微软雅黑" panose="020B0503020204020204" charset="-122"/>
                <a:cs typeface="微软雅黑" panose="020B0503020204020204" charset="-122"/>
                <a:sym typeface="+mn-ea"/>
              </a:rPr>
              <a:t>高龄老年（≥</a:t>
            </a:r>
            <a:r>
              <a:rPr lang="en-US" altLang="zh-CN" sz="1600" dirty="0">
                <a:latin typeface="微软雅黑" panose="020B0503020204020204" charset="-122"/>
                <a:ea typeface="微软雅黑" panose="020B0503020204020204" charset="-122"/>
                <a:cs typeface="微软雅黑" panose="020B0503020204020204" charset="-122"/>
                <a:sym typeface="+mn-ea"/>
              </a:rPr>
              <a:t>75 </a:t>
            </a:r>
            <a:r>
              <a:rPr lang="zh-CN" altLang="zh-CN" sz="1600" dirty="0">
                <a:latin typeface="微软雅黑" panose="020B0503020204020204" charset="-122"/>
                <a:ea typeface="微软雅黑" panose="020B0503020204020204" charset="-122"/>
                <a:cs typeface="微软雅黑" panose="020B0503020204020204" charset="-122"/>
                <a:sym typeface="+mn-ea"/>
              </a:rPr>
              <a:t>岁）急性冠状动脉综合征患者规范化诊疗中国专家共识》推荐丹参多酚酸盐</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具有微血管保护作用</a:t>
            </a:r>
            <a:r>
              <a:rPr lang="zh-CN" altLang="zh-CN" sz="1600" dirty="0">
                <a:latin typeface="微软雅黑" panose="020B0503020204020204" charset="-122"/>
                <a:ea typeface="微软雅黑" panose="020B0503020204020204" charset="-122"/>
                <a:cs typeface="微软雅黑" panose="020B0503020204020204" charset="-122"/>
                <a:sym typeface="+mn-ea"/>
              </a:rPr>
              <a:t>可用于</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高龄</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老年</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急性冠状动脉综合征</a:t>
            </a:r>
            <a:r>
              <a:rPr lang="zh-CN" altLang="zh-CN" sz="1600" dirty="0" smtClean="0">
                <a:latin typeface="微软雅黑" panose="020B0503020204020204" charset="-122"/>
                <a:ea typeface="微软雅黑" panose="020B0503020204020204" charset="-122"/>
                <a:cs typeface="微软雅黑" panose="020B0503020204020204" charset="-122"/>
                <a:sym typeface="+mn-ea"/>
              </a:rPr>
              <a:t>患者。</a:t>
            </a:r>
            <a:endParaRPr lang="zh-CN" altLang="zh-CN" sz="1600" dirty="0">
              <a:latin typeface="微软雅黑" panose="020B0503020204020204" charset="-122"/>
              <a:ea typeface="微软雅黑" panose="020B0503020204020204" charset="-122"/>
              <a:cs typeface="微软雅黑" panose="020B0503020204020204" charset="-122"/>
            </a:endParaRPr>
          </a:p>
          <a:p>
            <a:pPr marL="457200" lvl="0" indent="-457200">
              <a:lnSpc>
                <a:spcPct val="200000"/>
              </a:lnSpc>
              <a:buFont typeface="+mj-lt"/>
              <a:buAutoNum type="arabicPeriod"/>
            </a:pPr>
            <a:r>
              <a:rPr lang="en-US" altLang="zh-CN" sz="1600" dirty="0" smtClean="0">
                <a:latin typeface="微软雅黑" panose="020B0503020204020204" charset="-122"/>
                <a:ea typeface="微软雅黑" panose="020B0503020204020204" charset="-122"/>
                <a:cs typeface="微软雅黑" panose="020B0503020204020204" charset="-122"/>
                <a:sym typeface="+mn-ea"/>
              </a:rPr>
              <a:t>2018</a:t>
            </a:r>
            <a:r>
              <a:rPr lang="zh-CN" altLang="zh-CN" sz="1600" dirty="0" smtClean="0">
                <a:latin typeface="微软雅黑" panose="020B0503020204020204" charset="-122"/>
                <a:ea typeface="微软雅黑" panose="020B0503020204020204" charset="-122"/>
                <a:cs typeface="微软雅黑" panose="020B0503020204020204" charset="-122"/>
                <a:sym typeface="+mn-ea"/>
              </a:rPr>
              <a:t>《临床路径释义·心血管病分册》</a:t>
            </a:r>
            <a:r>
              <a:rPr lang="zh-CN" altLang="zh-CN" sz="1600" dirty="0">
                <a:latin typeface="微软雅黑" panose="020B0503020204020204" charset="-122"/>
                <a:ea typeface="微软雅黑" panose="020B0503020204020204" charset="-122"/>
                <a:cs typeface="微软雅黑" panose="020B0503020204020204" charset="-122"/>
                <a:sym typeface="+mn-ea"/>
              </a:rPr>
              <a:t>推荐注射用丹参多酚酸</a:t>
            </a:r>
            <a:r>
              <a:rPr lang="zh-CN" altLang="zh-CN" sz="1600" dirty="0" smtClean="0">
                <a:latin typeface="微软雅黑" panose="020B0503020204020204" charset="-122"/>
                <a:ea typeface="微软雅黑" panose="020B0503020204020204" charset="-122"/>
                <a:cs typeface="微软雅黑" panose="020B0503020204020204" charset="-122"/>
                <a:sym typeface="+mn-ea"/>
              </a:rPr>
              <a:t>盐用于</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不稳定型心绞痛</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介入治疗</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a:t>
            </a:r>
            <a:endPar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endParaRPr>
          </a:p>
          <a:p>
            <a:pPr marL="457200" indent="-457200">
              <a:lnSpc>
                <a:spcPct val="200000"/>
              </a:lnSpc>
              <a:buFont typeface="+mj-lt"/>
              <a:buAutoNum type="arabicPeriod" startAt="4"/>
            </a:pPr>
            <a:r>
              <a:rPr lang="en-US" altLang="zh-CN" sz="1600" dirty="0" smtClean="0">
                <a:latin typeface="微软雅黑" panose="020B0503020204020204" charset="-122"/>
                <a:ea typeface="微软雅黑" panose="020B0503020204020204" charset="-122"/>
                <a:cs typeface="微软雅黑" panose="020B0503020204020204" charset="-122"/>
                <a:sym typeface="+mn-ea"/>
              </a:rPr>
              <a:t>2017《</a:t>
            </a:r>
            <a:r>
              <a:rPr lang="zh-CN" altLang="zh-CN" sz="1600" dirty="0">
                <a:latin typeface="微软雅黑" panose="020B0503020204020204" charset="-122"/>
                <a:ea typeface="微软雅黑" panose="020B0503020204020204" charset="-122"/>
                <a:cs typeface="微软雅黑" panose="020B0503020204020204" charset="-122"/>
                <a:sym typeface="+mn-ea"/>
              </a:rPr>
              <a:t>中成药临床应用指南心血管疾病分册</a:t>
            </a:r>
            <a:r>
              <a:rPr lang="en-US" altLang="zh-CN" sz="1600" dirty="0">
                <a:latin typeface="微软雅黑" panose="020B0503020204020204" charset="-122"/>
                <a:ea typeface="微软雅黑" panose="020B0503020204020204" charset="-122"/>
                <a:cs typeface="微软雅黑" panose="020B0503020204020204" charset="-122"/>
                <a:sym typeface="+mn-ea"/>
              </a:rPr>
              <a:t>》</a:t>
            </a:r>
            <a:r>
              <a:rPr lang="zh-CN" altLang="en-US" sz="1600" dirty="0">
                <a:latin typeface="微软雅黑" panose="020B0503020204020204" charset="-122"/>
                <a:ea typeface="微软雅黑" panose="020B0503020204020204" charset="-122"/>
                <a:cs typeface="微软雅黑" panose="020B0503020204020204" charset="-122"/>
                <a:sym typeface="+mn-ea"/>
              </a:rPr>
              <a:t>推荐丹参多酚酸盐用于治疗</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冠心病</a:t>
            </a:r>
            <a:r>
              <a:rPr lang="zh-CN" altLang="en-US" sz="1600" dirty="0">
                <a:latin typeface="微软雅黑" panose="020B0503020204020204" charset="-122"/>
                <a:ea typeface="微软雅黑" panose="020B0503020204020204" charset="-122"/>
                <a:cs typeface="微软雅黑" panose="020B0503020204020204" charset="-122"/>
                <a:sym typeface="+mn-ea"/>
              </a:rPr>
              <a:t>及</a:t>
            </a:r>
            <a:r>
              <a:rPr lang="zh-CN" altLang="en-US" sz="1600" dirty="0">
                <a:solidFill>
                  <a:srgbClr val="FF0000"/>
                </a:solidFill>
                <a:latin typeface="微软雅黑" panose="020B0503020204020204" charset="-122"/>
                <a:ea typeface="微软雅黑" panose="020B0503020204020204" charset="-122"/>
                <a:cs typeface="微软雅黑" panose="020B0503020204020204" charset="-122"/>
                <a:sym typeface="+mn-ea"/>
              </a:rPr>
              <a:t>心脏神经</a:t>
            </a:r>
            <a:r>
              <a:rPr lang="zh-CN" altLang="en-US"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官能症</a:t>
            </a:r>
            <a:endPar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endParaRPr>
          </a:p>
          <a:p>
            <a:pPr marL="457200" indent="-457200">
              <a:lnSpc>
                <a:spcPct val="200000"/>
              </a:lnSpc>
              <a:buFont typeface="+mj-lt"/>
              <a:buAutoNum type="arabicPeriod" startAt="4"/>
            </a:pPr>
            <a:r>
              <a:rPr lang="en-US" altLang="zh-CN" sz="1600" dirty="0" smtClean="0">
                <a:latin typeface="微软雅黑" panose="020B0503020204020204" charset="-122"/>
                <a:ea typeface="微软雅黑" panose="020B0503020204020204" charset="-122"/>
                <a:cs typeface="微软雅黑" panose="020B0503020204020204" charset="-122"/>
                <a:sym typeface="+mn-ea"/>
              </a:rPr>
              <a:t>2017</a:t>
            </a:r>
            <a:r>
              <a:rPr lang="zh-CN" altLang="zh-CN" sz="1600" dirty="0" smtClean="0">
                <a:latin typeface="微软雅黑" panose="020B0503020204020204" charset="-122"/>
                <a:ea typeface="微软雅黑" panose="020B0503020204020204" charset="-122"/>
                <a:cs typeface="微软雅黑" panose="020B0503020204020204" charset="-122"/>
                <a:sym typeface="+mn-ea"/>
              </a:rPr>
              <a:t>《心血管疾病预防与康复临床路径丛书》</a:t>
            </a:r>
            <a:r>
              <a:rPr lang="zh-CN" altLang="zh-CN" sz="1600" dirty="0">
                <a:latin typeface="微软雅黑" panose="020B0503020204020204" charset="-122"/>
                <a:ea typeface="微软雅黑" panose="020B0503020204020204" charset="-122"/>
                <a:cs typeface="微软雅黑" panose="020B0503020204020204" charset="-122"/>
                <a:sym typeface="+mn-ea"/>
              </a:rPr>
              <a:t>推荐丹参多酚酸盐用于</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冠心病治疗和二级预防</a:t>
            </a:r>
            <a:r>
              <a:rPr lang="zh-CN" altLang="zh-CN" sz="1600" dirty="0">
                <a:latin typeface="微软雅黑" panose="020B0503020204020204" charset="-122"/>
                <a:ea typeface="微软雅黑" panose="020B0503020204020204" charset="-122"/>
                <a:cs typeface="微软雅黑" panose="020B0503020204020204" charset="-122"/>
                <a:sym typeface="+mn-ea"/>
              </a:rPr>
              <a:t>；</a:t>
            </a:r>
            <a:endParaRPr lang="zh-CN" altLang="zh-CN" sz="1600" dirty="0">
              <a:latin typeface="微软雅黑" panose="020B0503020204020204" charset="-122"/>
              <a:ea typeface="微软雅黑" panose="020B0503020204020204" charset="-122"/>
              <a:cs typeface="微软雅黑" panose="020B0503020204020204" charset="-122"/>
              <a:sym typeface="+mn-ea"/>
            </a:endParaRPr>
          </a:p>
          <a:p>
            <a:pPr marL="457200" indent="-457200">
              <a:lnSpc>
                <a:spcPct val="200000"/>
              </a:lnSpc>
              <a:buFont typeface="+mj-lt"/>
              <a:buAutoNum type="arabicPeriod" startAt="6"/>
            </a:pPr>
            <a:r>
              <a:rPr lang="en-US" altLang="zh-CN" sz="1600" dirty="0">
                <a:latin typeface="微软雅黑" panose="020B0503020204020204" charset="-122"/>
                <a:ea typeface="微软雅黑" panose="020B0503020204020204" charset="-122"/>
                <a:cs typeface="微软雅黑" panose="020B0503020204020204" charset="-122"/>
                <a:sym typeface="+mn-ea"/>
              </a:rPr>
              <a:t>2016</a:t>
            </a:r>
            <a:r>
              <a:rPr lang="zh-CN" altLang="zh-CN" sz="1600" dirty="0">
                <a:latin typeface="微软雅黑" panose="020B0503020204020204" charset="-122"/>
                <a:ea typeface="微软雅黑" panose="020B0503020204020204" charset="-122"/>
                <a:cs typeface="微软雅黑" panose="020B0503020204020204" charset="-122"/>
                <a:sym typeface="+mn-ea"/>
              </a:rPr>
              <a:t>《中西医结合</a:t>
            </a:r>
            <a:r>
              <a:rPr lang="en-US" altLang="zh-CN" sz="1600" dirty="0">
                <a:latin typeface="微软雅黑" panose="020B0503020204020204" charset="-122"/>
                <a:ea typeface="微软雅黑" panose="020B0503020204020204" charset="-122"/>
                <a:cs typeface="微软雅黑" panose="020B0503020204020204" charset="-122"/>
                <a:sym typeface="+mn-ea"/>
              </a:rPr>
              <a:t>I</a:t>
            </a:r>
            <a:r>
              <a:rPr lang="zh-CN" altLang="zh-CN" sz="1600" dirty="0">
                <a:latin typeface="微软雅黑" panose="020B0503020204020204" charset="-122"/>
                <a:ea typeface="微软雅黑" panose="020B0503020204020204" charset="-122"/>
                <a:cs typeface="微软雅黑" panose="020B0503020204020204" charset="-122"/>
                <a:sym typeface="+mn-ea"/>
              </a:rPr>
              <a:t>期心脏康复专家共识》推荐丹参多酚酸盐用于</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冠心病</a:t>
            </a:r>
            <a:r>
              <a:rPr lang="zh-CN" altLang="zh-CN" sz="1600" dirty="0">
                <a:latin typeface="微软雅黑" panose="020B0503020204020204" charset="-122"/>
                <a:ea typeface="微软雅黑" panose="020B0503020204020204" charset="-122"/>
                <a:cs typeface="微软雅黑" panose="020B0503020204020204" charset="-122"/>
                <a:sym typeface="+mn-ea"/>
              </a:rPr>
              <a:t>及</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心衰</a:t>
            </a:r>
            <a:r>
              <a:rPr lang="zh-CN" altLang="zh-CN" sz="1600" dirty="0">
                <a:latin typeface="微软雅黑" panose="020B0503020204020204" charset="-122"/>
                <a:ea typeface="微软雅黑" panose="020B0503020204020204" charset="-122"/>
                <a:cs typeface="微软雅黑" panose="020B0503020204020204" charset="-122"/>
                <a:sym typeface="+mn-ea"/>
              </a:rPr>
              <a:t>患者</a:t>
            </a:r>
            <a:r>
              <a:rPr lang="en-US" altLang="zh-CN" sz="1600" dirty="0">
                <a:latin typeface="微软雅黑" panose="020B0503020204020204" charset="-122"/>
                <a:ea typeface="微软雅黑" panose="020B0503020204020204" charset="-122"/>
                <a:cs typeface="微软雅黑" panose="020B0503020204020204" charset="-122"/>
                <a:sym typeface="+mn-ea"/>
              </a:rPr>
              <a:t>I</a:t>
            </a:r>
            <a:r>
              <a:rPr lang="zh-CN" altLang="zh-CN" sz="1600" dirty="0">
                <a:latin typeface="微软雅黑" panose="020B0503020204020204" charset="-122"/>
                <a:ea typeface="微软雅黑" panose="020B0503020204020204" charset="-122"/>
                <a:cs typeface="微软雅黑" panose="020B0503020204020204" charset="-122"/>
                <a:sym typeface="+mn-ea"/>
              </a:rPr>
              <a:t>期心脏康复治疗</a:t>
            </a:r>
            <a:r>
              <a:rPr lang="zh-CN" altLang="zh-CN" sz="1600" dirty="0" smtClean="0">
                <a:latin typeface="微软雅黑" panose="020B0503020204020204" charset="-122"/>
                <a:ea typeface="微软雅黑" panose="020B0503020204020204" charset="-122"/>
                <a:cs typeface="微软雅黑" panose="020B0503020204020204" charset="-122"/>
                <a:sym typeface="+mn-ea"/>
              </a:rPr>
              <a:t>。</a:t>
            </a:r>
            <a:endParaRPr lang="en-US" altLang="zh-CN" sz="1600" dirty="0" smtClean="0">
              <a:latin typeface="微软雅黑" panose="020B0503020204020204" charset="-122"/>
              <a:ea typeface="微软雅黑" panose="020B0503020204020204" charset="-122"/>
              <a:cs typeface="微软雅黑" panose="020B0503020204020204" charset="-122"/>
            </a:endParaRPr>
          </a:p>
          <a:p>
            <a:pPr marL="457200" lvl="0" indent="-457200">
              <a:lnSpc>
                <a:spcPct val="200000"/>
              </a:lnSpc>
              <a:buFont typeface="+mj-lt"/>
              <a:buAutoNum type="arabicPeriod" startAt="6"/>
            </a:pPr>
            <a:r>
              <a:rPr lang="en-US" altLang="zh-CN" sz="1600" dirty="0" smtClean="0">
                <a:latin typeface="微软雅黑" panose="020B0503020204020204" charset="-122"/>
                <a:ea typeface="微软雅黑" panose="020B0503020204020204" charset="-122"/>
                <a:cs typeface="微软雅黑" panose="020B0503020204020204" charset="-122"/>
                <a:sym typeface="+mn-ea"/>
              </a:rPr>
              <a:t>2016</a:t>
            </a:r>
            <a:r>
              <a:rPr lang="zh-CN" altLang="zh-CN" sz="1600" dirty="0" smtClean="0">
                <a:latin typeface="微软雅黑" panose="020B0503020204020204" charset="-122"/>
                <a:ea typeface="微软雅黑" panose="020B0503020204020204" charset="-122"/>
                <a:cs typeface="微软雅黑" panose="020B0503020204020204" charset="-122"/>
                <a:sym typeface="+mn-ea"/>
              </a:rPr>
              <a:t>《高龄老年冠心病诊治中国专家共识》</a:t>
            </a:r>
            <a:r>
              <a:rPr lang="zh-CN" altLang="zh-CN" sz="1600" dirty="0">
                <a:latin typeface="微软雅黑" panose="020B0503020204020204" charset="-122"/>
                <a:ea typeface="微软雅黑" panose="020B0503020204020204" charset="-122"/>
                <a:cs typeface="微软雅黑" panose="020B0503020204020204" charset="-122"/>
                <a:sym typeface="+mn-ea"/>
              </a:rPr>
              <a:t>推荐丹参多酚酸盐用于</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微血管性心绞痛</a:t>
            </a:r>
            <a:r>
              <a:rPr lang="zh-CN" altLang="zh-CN" sz="1600" dirty="0">
                <a:latin typeface="微软雅黑" panose="020B0503020204020204" charset="-122"/>
                <a:ea typeface="微软雅黑" panose="020B0503020204020204" charset="-122"/>
                <a:cs typeface="微软雅黑" panose="020B0503020204020204" charset="-122"/>
                <a:sym typeface="+mn-ea"/>
              </a:rPr>
              <a:t>及</a:t>
            </a:r>
            <a:r>
              <a:rPr lang="zh-CN" altLang="zh-CN" sz="1600" dirty="0">
                <a:solidFill>
                  <a:srgbClr val="FF0000"/>
                </a:solidFill>
                <a:latin typeface="微软雅黑" panose="020B0503020204020204" charset="-122"/>
                <a:ea typeface="微软雅黑" panose="020B0503020204020204" charset="-122"/>
                <a:cs typeface="微软雅黑" panose="020B0503020204020204" charset="-122"/>
                <a:sym typeface="+mn-ea"/>
              </a:rPr>
              <a:t>冠心病</a:t>
            </a:r>
            <a:r>
              <a:rPr lang="zh-CN" altLang="zh-CN" sz="1600" dirty="0" smtClean="0">
                <a:solidFill>
                  <a:srgbClr val="FF0000"/>
                </a:solidFill>
                <a:latin typeface="微软雅黑" panose="020B0503020204020204" charset="-122"/>
                <a:ea typeface="微软雅黑" panose="020B0503020204020204" charset="-122"/>
                <a:cs typeface="微软雅黑" panose="020B0503020204020204" charset="-122"/>
                <a:sym typeface="+mn-ea"/>
              </a:rPr>
              <a:t>二级预防</a:t>
            </a:r>
            <a:r>
              <a:rPr lang="zh-CN" altLang="zh-CN" sz="1600" dirty="0" smtClean="0">
                <a:latin typeface="微软雅黑" panose="020B0503020204020204" charset="-122"/>
                <a:ea typeface="微软雅黑" panose="020B0503020204020204" charset="-122"/>
                <a:cs typeface="微软雅黑" panose="020B0503020204020204" charset="-122"/>
                <a:sym typeface="+mn-ea"/>
              </a:rPr>
              <a:t>；</a:t>
            </a:r>
            <a:endParaRPr lang="zh-CN" altLang="zh-CN" sz="1600" dirty="0" smtClean="0">
              <a:latin typeface="微软雅黑" panose="020B0503020204020204" charset="-122"/>
              <a:ea typeface="微软雅黑" panose="020B0503020204020204" charset="-122"/>
              <a:cs typeface="微软雅黑" panose="020B0503020204020204" charset="-122"/>
              <a:sym typeface="+mn-ea"/>
            </a:endParaRPr>
          </a:p>
        </p:txBody>
      </p:sp>
      <p:grpSp>
        <p:nvGrpSpPr>
          <p:cNvPr id="25" name="组合 24"/>
          <p:cNvGrpSpPr/>
          <p:nvPr/>
        </p:nvGrpSpPr>
        <p:grpSpPr>
          <a:xfrm>
            <a:off x="182245" y="212725"/>
            <a:ext cx="3333750" cy="645160"/>
            <a:chOff x="1265286" y="1486440"/>
            <a:chExt cx="3333755" cy="743178"/>
          </a:xfrm>
        </p:grpSpPr>
        <p:sp>
          <p:nvSpPr>
            <p:cNvPr id="17" name="Freeform 7"/>
            <p:cNvSpPr/>
            <p:nvPr>
              <p:custDataLst>
                <p:tags r:id="rId5"/>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8" name="Freeform 8"/>
            <p:cNvSpPr/>
            <p:nvPr>
              <p:custDataLst>
                <p:tags r:id="rId6"/>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9" name="Text Box 12"/>
            <p:cNvSpPr txBox="1">
              <a:spLocks noChangeArrowheads="1"/>
            </p:cNvSpPr>
            <p:nvPr>
              <p:custDataLst>
                <p:tags r:id="rId7"/>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有效性</a:t>
              </a:r>
              <a:endPar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20" name="Text Box 15"/>
            <p:cNvSpPr txBox="1">
              <a:spLocks noChangeArrowheads="1"/>
            </p:cNvSpPr>
            <p:nvPr>
              <p:custDataLst>
                <p:tags r:id="rId8"/>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3</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Tree>
    <p:custDataLst>
      <p:tags r:id="rId9"/>
    </p:custData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pic>
        <p:nvPicPr>
          <p:cNvPr id="2051" name="图片 7"/>
          <p:cNvPicPr>
            <a:picLocks noChangeAspect="1"/>
          </p:cNvPicPr>
          <p:nvPr userDrawn="1"/>
        </p:nvPicPr>
        <p:blipFill>
          <a:blip r:embed="rId4"/>
          <a:stretch>
            <a:fillRect/>
          </a:stretch>
        </p:blipFill>
        <p:spPr>
          <a:xfrm>
            <a:off x="10510203" y="212408"/>
            <a:ext cx="1357312" cy="315912"/>
          </a:xfrm>
          <a:prstGeom prst="rect">
            <a:avLst/>
          </a:prstGeom>
          <a:noFill/>
          <a:ln w="9525">
            <a:noFill/>
          </a:ln>
        </p:spPr>
      </p:pic>
      <p:sp>
        <p:nvSpPr>
          <p:cNvPr id="9" name="文本框 8"/>
          <p:cNvSpPr txBox="1"/>
          <p:nvPr/>
        </p:nvSpPr>
        <p:spPr>
          <a:xfrm>
            <a:off x="605790" y="742315"/>
            <a:ext cx="11261725" cy="5983605"/>
          </a:xfrm>
          <a:prstGeom prst="rect">
            <a:avLst/>
          </a:prstGeom>
          <a:noFill/>
        </p:spPr>
        <p:txBody>
          <a:bodyPr wrap="square" rtlCol="0">
            <a:noAutofit/>
          </a:bodyPr>
          <a:p>
            <a:pPr>
              <a:lnSpc>
                <a:spcPct val="110000"/>
              </a:lnSpc>
            </a:pPr>
            <a:r>
              <a:rPr lang="zh-CN" altLang="zh-CN" sz="2400" b="1" dirty="0">
                <a:solidFill>
                  <a:srgbClr val="03A03E"/>
                </a:solidFill>
                <a:latin typeface="微软雅黑" panose="020B0503020204020204" charset="-122"/>
                <a:ea typeface="微软雅黑" panose="020B0503020204020204" charset="-122"/>
                <a:cs typeface="微软雅黑" panose="020B0503020204020204" charset="-122"/>
                <a:sym typeface="+mn-ea"/>
              </a:rPr>
              <a:t>国家级奖项和荣誉：</a:t>
            </a:r>
            <a:endParaRPr lang="zh-CN" altLang="zh-CN" sz="2400" b="1" dirty="0">
              <a:solidFill>
                <a:srgbClr val="03A03E"/>
              </a:solidFill>
              <a:latin typeface="微软雅黑" panose="020B0503020204020204" charset="-122"/>
              <a:ea typeface="微软雅黑" panose="020B0503020204020204" charset="-122"/>
              <a:cs typeface="微软雅黑" panose="020B0503020204020204" charset="-122"/>
              <a:sym typeface="+mn-ea"/>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2003年 国家863计划/"十五"创新药物与中药现代化重大专项</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2005年 国家高技术产业化发展项目计划</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2006年 国家重点新产品</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2011年  国家技术发明二等奖/国家重大新药创制专项</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2012年 中药保护品种 </a:t>
            </a:r>
            <a:endParaRPr lang="zh-CN" altLang="zh-CN" sz="1600" dirty="0" smtClean="0">
              <a:latin typeface="微软雅黑" panose="020B0503020204020204" charset="-122"/>
              <a:ea typeface="微软雅黑" panose="020B0503020204020204" charset="-122"/>
              <a:cs typeface="微软雅黑" panose="020B0503020204020204" charset="-122"/>
              <a:sym typeface="+mn-ea"/>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2013年 中国科学院杰出科技成就奖</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2014年 谈家桢生命科学产业化</a:t>
            </a:r>
            <a:endParaRPr lang="zh-CN" altLang="zh-CN" sz="1600" dirty="0" smtClean="0">
              <a:latin typeface="微软雅黑" panose="020B0503020204020204" charset="-122"/>
              <a:ea typeface="微软雅黑" panose="020B0503020204020204" charset="-122"/>
              <a:cs typeface="微软雅黑" panose="020B0503020204020204" charset="-122"/>
              <a:sym typeface="+mn-ea"/>
            </a:endParaRPr>
          </a:p>
          <a:p>
            <a:pPr lvl="1" indent="0" algn="l" fontAlgn="auto">
              <a:lnSpc>
                <a:spcPct val="130000"/>
              </a:lnSpc>
              <a:buClrTx/>
              <a:buSzTx/>
              <a:buFont typeface="+mj-lt"/>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2018年 改革开放40周年大型展览国产创新药，同</a:t>
            </a:r>
            <a:r>
              <a:rPr lang="zh-CN" altLang="zh-CN" sz="1600" dirty="0" smtClean="0">
                <a:latin typeface="微软雅黑" panose="020B0503020204020204" charset="-122"/>
                <a:ea typeface="微软雅黑" panose="020B0503020204020204" charset="-122"/>
                <a:cs typeface="微软雅黑" panose="020B0503020204020204" charset="-122"/>
                <a:sym typeface="Noto Sans CJK JP Regular"/>
              </a:rPr>
              <a:t>年11月，中宣部追授丹参多酚酸盐发明人王逸平“时代楷模”称号</a:t>
            </a:r>
            <a:endParaRPr lang="zh-CN" altLang="en-US" sz="1600">
              <a:latin typeface="微软雅黑" panose="020B0503020204020204" charset="-122"/>
              <a:ea typeface="微软雅黑" panose="020B0503020204020204" charset="-122"/>
              <a:cs typeface="微软雅黑" panose="020B0503020204020204" charset="-122"/>
            </a:endParaRPr>
          </a:p>
          <a:p>
            <a:pPr>
              <a:lnSpc>
                <a:spcPct val="110000"/>
              </a:lnSpc>
            </a:pPr>
            <a:r>
              <a:rPr lang="zh-CN" altLang="zh-CN" sz="2400" b="1" dirty="0">
                <a:solidFill>
                  <a:srgbClr val="03A03E"/>
                </a:solidFill>
                <a:latin typeface="微软雅黑" panose="020B0503020204020204" charset="-122"/>
                <a:ea typeface="微软雅黑" panose="020B0503020204020204" charset="-122"/>
                <a:cs typeface="微软雅黑" panose="020B0503020204020204" charset="-122"/>
              </a:rPr>
              <a:t>中外专利获得</a:t>
            </a:r>
            <a:r>
              <a:rPr lang="zh-CN" altLang="zh-CN" sz="2400" b="1" dirty="0">
                <a:solidFill>
                  <a:srgbClr val="03A03E"/>
                </a:solidFill>
                <a:latin typeface="微软雅黑" panose="020B0503020204020204" charset="-122"/>
                <a:ea typeface="微软雅黑" panose="020B0503020204020204" charset="-122"/>
                <a:cs typeface="微软雅黑" panose="020B0503020204020204" charset="-122"/>
              </a:rPr>
              <a:t>情况：</a:t>
            </a:r>
            <a:endParaRPr lang="zh-CN" altLang="zh-CN" sz="2400" b="1" dirty="0">
              <a:solidFill>
                <a:srgbClr val="03A03E"/>
              </a:solidFill>
              <a:latin typeface="微软雅黑" panose="020B0503020204020204" charset="-122"/>
              <a:ea typeface="微软雅黑" panose="020B0503020204020204" charset="-122"/>
              <a:cs typeface="微软雅黑" panose="020B0503020204020204" charset="-122"/>
            </a:endParaRPr>
          </a:p>
          <a:p>
            <a:pPr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中国专利：</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1、丹参多酚酸盐混合物及制备方法和用途；</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2、丹参多酚酸盐制备方法和用途；</a:t>
            </a:r>
            <a:endParaRPr lang="zh-CN" altLang="zh-CN" sz="1600" dirty="0" smtClean="0">
              <a:latin typeface="微软雅黑" panose="020B0503020204020204" charset="-122"/>
              <a:ea typeface="微软雅黑" panose="020B0503020204020204" charset="-122"/>
              <a:cs typeface="微软雅黑" panose="020B0503020204020204" charset="-122"/>
            </a:endParaRPr>
          </a:p>
          <a:p>
            <a:pPr lvl="1"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3、高纯度丹酚酸B镁及其制备方法；</a:t>
            </a:r>
            <a:endParaRPr lang="zh-CN" altLang="zh-CN" sz="1600" dirty="0" smtClean="0">
              <a:latin typeface="微软雅黑" panose="020B0503020204020204" charset="-122"/>
              <a:ea typeface="微软雅黑" panose="020B0503020204020204" charset="-122"/>
              <a:cs typeface="微软雅黑" panose="020B0503020204020204" charset="-122"/>
            </a:endParaRPr>
          </a:p>
          <a:p>
            <a:pPr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美国专利：High-purity magnesium lithospermate B and preparation method therefor；</a:t>
            </a:r>
            <a:endParaRPr lang="zh-CN" altLang="zh-CN" sz="1600" dirty="0" smtClean="0">
              <a:latin typeface="微软雅黑" panose="020B0503020204020204" charset="-122"/>
              <a:ea typeface="微软雅黑" panose="020B0503020204020204" charset="-122"/>
              <a:cs typeface="微软雅黑" panose="020B0503020204020204" charset="-122"/>
            </a:endParaRPr>
          </a:p>
          <a:p>
            <a:pPr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欧洲专利：High-purity magnesium lithospermate B and preparation method therefor；</a:t>
            </a:r>
            <a:endParaRPr lang="zh-CN" altLang="zh-CN" sz="1600" dirty="0" smtClean="0">
              <a:latin typeface="微软雅黑" panose="020B0503020204020204" charset="-122"/>
              <a:ea typeface="微软雅黑" panose="020B0503020204020204" charset="-122"/>
              <a:cs typeface="微软雅黑" panose="020B0503020204020204" charset="-122"/>
            </a:endParaRPr>
          </a:p>
          <a:p>
            <a:pPr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rPr>
              <a:t>日本专利：</a:t>
            </a:r>
            <a:r>
              <a:rPr lang="zh-CN" altLang="zh-CN" sz="1600" dirty="0" smtClean="0">
                <a:latin typeface="微软雅黑" panose="020B0503020204020204" charset="-122"/>
                <a:ea typeface="微软雅黑" panose="020B0503020204020204" charset="-122"/>
                <a:cs typeface="微软雅黑" panose="020B0503020204020204" charset="-122"/>
                <a:sym typeface="+mn-ea"/>
              </a:rPr>
              <a:t>高纯度丹酚酸B镁及其制备方法</a:t>
            </a:r>
            <a:endParaRPr lang="zh-CN" altLang="zh-CN" sz="1600" dirty="0" smtClean="0">
              <a:latin typeface="微软雅黑" panose="020B0503020204020204" charset="-122"/>
              <a:ea typeface="微软雅黑" panose="020B0503020204020204" charset="-122"/>
              <a:cs typeface="微软雅黑" panose="020B0503020204020204" charset="-122"/>
              <a:sym typeface="+mn-ea"/>
            </a:endParaRPr>
          </a:p>
          <a:p>
            <a:pPr algn="l">
              <a:lnSpc>
                <a:spcPct val="130000"/>
              </a:lnSpc>
              <a:buClrTx/>
              <a:buSzTx/>
              <a:buNone/>
            </a:pPr>
            <a:r>
              <a:rPr lang="zh-CN" altLang="zh-CN" sz="1600" dirty="0" smtClean="0">
                <a:latin typeface="微软雅黑" panose="020B0503020204020204" charset="-122"/>
                <a:ea typeface="微软雅黑" panose="020B0503020204020204" charset="-122"/>
                <a:cs typeface="微软雅黑" panose="020B0503020204020204" charset="-122"/>
                <a:sym typeface="+mn-ea"/>
              </a:rPr>
              <a:t>国际专利：高纯度丹酚酸B镁及其制备方法</a:t>
            </a:r>
            <a:endParaRPr lang="zh-CN" altLang="zh-CN" sz="1600" dirty="0" smtClean="0">
              <a:latin typeface="微软雅黑" panose="020B0503020204020204" charset="-122"/>
              <a:ea typeface="微软雅黑" panose="020B0503020204020204" charset="-122"/>
              <a:cs typeface="微软雅黑" panose="020B0503020204020204" charset="-122"/>
            </a:endParaRPr>
          </a:p>
        </p:txBody>
      </p:sp>
      <p:grpSp>
        <p:nvGrpSpPr>
          <p:cNvPr id="3" name="组合 2"/>
          <p:cNvGrpSpPr/>
          <p:nvPr/>
        </p:nvGrpSpPr>
        <p:grpSpPr>
          <a:xfrm>
            <a:off x="83185" y="88900"/>
            <a:ext cx="3333750" cy="645160"/>
            <a:chOff x="1265286" y="1486440"/>
            <a:chExt cx="3333755" cy="743178"/>
          </a:xfrm>
        </p:grpSpPr>
        <p:sp>
          <p:nvSpPr>
            <p:cNvPr id="10" name="Freeform 7"/>
            <p:cNvSpPr/>
            <p:nvPr>
              <p:custDataLst>
                <p:tags r:id="rId5"/>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2" name="Freeform 8"/>
            <p:cNvSpPr/>
            <p:nvPr>
              <p:custDataLst>
                <p:tags r:id="rId6"/>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3" name="Text Box 12"/>
            <p:cNvSpPr txBox="1">
              <a:spLocks noChangeArrowheads="1"/>
            </p:cNvSpPr>
            <p:nvPr>
              <p:custDataLst>
                <p:tags r:id="rId7"/>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创新性</a:t>
              </a:r>
              <a:endPar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14" name="Text Box 15"/>
            <p:cNvSpPr txBox="1">
              <a:spLocks noChangeArrowheads="1"/>
            </p:cNvSpPr>
            <p:nvPr>
              <p:custDataLst>
                <p:tags r:id="rId8"/>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4</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Tree>
    <p:custDataLst>
      <p:tags r:id="rId9"/>
    </p:custData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p:grpSp>
        <p:nvGrpSpPr>
          <p:cNvPr id="6" name="组合 5"/>
          <p:cNvGrpSpPr/>
          <p:nvPr userDrawn="1">
            <p:custDataLst>
              <p:tags r:id="rId1"/>
            </p:custDataLst>
          </p:nvPr>
        </p:nvGrpSpPr>
        <p:grpSpPr>
          <a:xfrm>
            <a:off x="9613900" y="5346701"/>
            <a:ext cx="2578100" cy="1511300"/>
            <a:chOff x="9613900" y="5346701"/>
            <a:chExt cx="2578100" cy="1511300"/>
          </a:xfrm>
        </p:grpSpPr>
        <p:sp>
          <p:nvSpPr>
            <p:cNvPr id="7" name="直角三角形 6"/>
            <p:cNvSpPr/>
            <p:nvPr>
              <p:custDataLst>
                <p:tags r:id="rId2"/>
              </p:custDataLst>
            </p:nvPr>
          </p:nvSpPr>
          <p:spPr>
            <a:xfrm flipH="1">
              <a:off x="10883899" y="5346701"/>
              <a:ext cx="1308099" cy="1511300"/>
            </a:xfrm>
            <a:prstGeom prst="rtTriangle">
              <a:avLst/>
            </a:prstGeom>
            <a:solidFill>
              <a:schemeClr val="accent2">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sp>
          <p:nvSpPr>
            <p:cNvPr id="8" name="等腰三角形 7"/>
            <p:cNvSpPr/>
            <p:nvPr>
              <p:custDataLst>
                <p:tags r:id="rId3"/>
              </p:custDataLst>
            </p:nvPr>
          </p:nvSpPr>
          <p:spPr>
            <a:xfrm flipH="1">
              <a:off x="9613900" y="6032500"/>
              <a:ext cx="2578100" cy="825498"/>
            </a:xfrm>
            <a:prstGeom prst="triangle">
              <a:avLst>
                <a:gd name="adj" fmla="val 0"/>
              </a:avLst>
            </a:prstGeom>
            <a:solidFill>
              <a:schemeClr val="accent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lt1"/>
                </a:solidFill>
                <a:latin typeface="微软雅黑" panose="020B0503020204020204" charset="-122"/>
                <a:ea typeface="微软雅黑" panose="020B0503020204020204" charset="-122"/>
              </a:endParaRPr>
            </a:p>
          </p:txBody>
        </p:sp>
      </p:grpSp>
      <p:pic>
        <p:nvPicPr>
          <p:cNvPr id="2051" name="图片 7"/>
          <p:cNvPicPr>
            <a:picLocks noChangeAspect="1"/>
          </p:cNvPicPr>
          <p:nvPr userDrawn="1"/>
        </p:nvPicPr>
        <p:blipFill>
          <a:blip r:embed="rId4"/>
          <a:stretch>
            <a:fillRect/>
          </a:stretch>
        </p:blipFill>
        <p:spPr>
          <a:xfrm>
            <a:off x="10510203" y="212408"/>
            <a:ext cx="1357312" cy="315912"/>
          </a:xfrm>
          <a:prstGeom prst="rect">
            <a:avLst/>
          </a:prstGeom>
          <a:noFill/>
          <a:ln w="9525">
            <a:noFill/>
          </a:ln>
        </p:spPr>
      </p:pic>
      <p:sp>
        <p:nvSpPr>
          <p:cNvPr id="4" name="文本框 3"/>
          <p:cNvSpPr txBox="1"/>
          <p:nvPr/>
        </p:nvSpPr>
        <p:spPr>
          <a:xfrm>
            <a:off x="748030" y="857885"/>
            <a:ext cx="10695940" cy="5321300"/>
          </a:xfrm>
          <a:prstGeom prst="rect">
            <a:avLst/>
          </a:prstGeom>
          <a:noFill/>
        </p:spPr>
        <p:txBody>
          <a:bodyPr wrap="square" rtlCol="0">
            <a:noAutofit/>
          </a:bodyPr>
          <a:p>
            <a:pPr lvl="0" indent="0" algn="l">
              <a:lnSpc>
                <a:spcPct val="140000"/>
              </a:lnSpc>
              <a:buClrTx/>
              <a:buSzTx/>
              <a:buFont typeface="+mj-ea"/>
              <a:buNone/>
            </a:pPr>
            <a:r>
              <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所治疗疾病对公共健康的影响：</a:t>
            </a:r>
            <a:endPar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注射用丹参多酚酸盐具有卓越的临床疗效和安全性，可显著改善心绞痛症状，有效提高冠心病患者生存质量。为提高患者满意度、降低患者疾病痛苦和经济负担提供更好的选择。</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40000"/>
              </a:lnSpc>
              <a:buClrTx/>
              <a:buSzTx/>
              <a:buFont typeface="+mj-ea"/>
              <a:buNone/>
            </a:pPr>
            <a:r>
              <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符合“保基本”原则：</a:t>
            </a:r>
            <a:endPar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当前日均治疗费用</a:t>
            </a:r>
            <a:r>
              <a:rPr lang="zh-CN" sz="1600">
                <a:solidFill>
                  <a:schemeClr val="dk1"/>
                </a:solidFill>
                <a:latin typeface="微软雅黑" panose="020B0503020204020204" charset="-122"/>
                <a:ea typeface="微软雅黑" panose="020B0503020204020204" charset="-122"/>
                <a:cs typeface="微软雅黑" panose="020B0503020204020204" charset="-122"/>
                <a:sym typeface="+mn-ea"/>
              </a:rPr>
              <a:t>相比</a:t>
            </a:r>
            <a:r>
              <a:rPr sz="1600">
                <a:solidFill>
                  <a:schemeClr val="dk1"/>
                </a:solidFill>
                <a:latin typeface="微软雅黑" panose="020B0503020204020204" charset="-122"/>
                <a:ea typeface="微软雅黑" panose="020B0503020204020204" charset="-122"/>
                <a:cs typeface="微软雅黑" panose="020B0503020204020204" charset="-122"/>
                <a:sym typeface="+mn-ea"/>
              </a:rPr>
              <a:t>当前</a:t>
            </a:r>
            <a:r>
              <a:rPr lang="zh-CN" sz="1600">
                <a:solidFill>
                  <a:schemeClr val="dk1"/>
                </a:solidFill>
                <a:latin typeface="微软雅黑" panose="020B0503020204020204" charset="-122"/>
                <a:ea typeface="微软雅黑" panose="020B0503020204020204" charset="-122"/>
                <a:cs typeface="微软雅黑" panose="020B0503020204020204" charset="-122"/>
                <a:sym typeface="+mn-ea"/>
              </a:rPr>
              <a:t>目录内部分同治疗领域的药品更具</a:t>
            </a:r>
            <a:r>
              <a:rPr sz="1600">
                <a:solidFill>
                  <a:schemeClr val="dk1"/>
                </a:solidFill>
                <a:latin typeface="微软雅黑" panose="020B0503020204020204" charset="-122"/>
                <a:ea typeface="微软雅黑" panose="020B0503020204020204" charset="-122"/>
                <a:cs typeface="微软雅黑" panose="020B0503020204020204" charset="-122"/>
                <a:sym typeface="+mn-ea"/>
              </a:rPr>
              <a:t>性价比，</a:t>
            </a:r>
            <a:r>
              <a:rPr lang="zh-CN" sz="1600">
                <a:solidFill>
                  <a:schemeClr val="dk1"/>
                </a:solidFill>
                <a:latin typeface="微软雅黑" panose="020B0503020204020204" charset="-122"/>
                <a:ea typeface="微软雅黑" panose="020B0503020204020204" charset="-122"/>
                <a:cs typeface="微软雅黑" panose="020B0503020204020204" charset="-122"/>
                <a:sym typeface="+mn-ea"/>
              </a:rPr>
              <a:t>更利于</a:t>
            </a:r>
            <a:r>
              <a:rPr sz="1600">
                <a:solidFill>
                  <a:schemeClr val="dk1"/>
                </a:solidFill>
                <a:latin typeface="微软雅黑" panose="020B0503020204020204" charset="-122"/>
                <a:ea typeface="微软雅黑" panose="020B0503020204020204" charset="-122"/>
                <a:cs typeface="微软雅黑" panose="020B0503020204020204" charset="-122"/>
                <a:sym typeface="+mn-ea"/>
              </a:rPr>
              <a:t>提高冠心病治疗的可及性。</a:t>
            </a:r>
            <a:endParaRPr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40000"/>
              </a:lnSpc>
              <a:buClrTx/>
              <a:buSzTx/>
              <a:buFont typeface="+mj-ea"/>
              <a:buNone/>
            </a:pPr>
            <a:r>
              <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弥补目录短板：</a:t>
            </a:r>
            <a:endPar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心绞痛的病理过程复杂，虽然在每一条丹参多酚酸盐的作用途径上都可以找到一个代表性的化学药，但丹参多酚酸盐的疗效是这些治疗途径药理作用的综合体现，对改善心肌微循环障碍具有很好的改善作用，这是心血管疾病领域未被满足的需求。 </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注射用丹参多酚酸盐在同类品中县最佳安全性，有效避免临床副作用，满足广大一线患者预防和治疗冠心病需求；</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多靶点有效治疗冠心病心绞痛，为临床提供更优的诊疗选择；</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有更高的性价比，满足广大一线患者预防和治疗的需求；</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lvl="0" indent="0" algn="l">
              <a:lnSpc>
                <a:spcPct val="140000"/>
              </a:lnSpc>
              <a:buClrTx/>
              <a:buSzTx/>
              <a:buFont typeface="+mj-ea"/>
              <a:buNone/>
            </a:pPr>
            <a:r>
              <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rPr>
              <a:t>易于临床管理：</a:t>
            </a:r>
            <a:endParaRPr lang="zh-CN" altLang="en-US" b="1">
              <a:solidFill>
                <a:schemeClr val="accent6">
                  <a:lumMod val="75000"/>
                </a:schemeClr>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处方需经过院内多重控费机制，加之临床医生严格的诊疗评估，不会给医保基金增加任何管理风险;</a:t>
            </a:r>
            <a:endPar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endParaRPr>
          </a:p>
          <a:p>
            <a:pPr marL="285750" lvl="0" indent="-285750" algn="l">
              <a:lnSpc>
                <a:spcPct val="140000"/>
              </a:lnSpc>
              <a:buClrTx/>
              <a:buSzTx/>
              <a:buFont typeface="Wingdings" panose="05000000000000000000" charset="0"/>
              <a:buChar char="Ø"/>
            </a:pP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多部指南、专家共识明确了适应症的治疗路径，临床医生基于指南进行处方，易于临床使用</a:t>
            </a:r>
            <a:r>
              <a:rPr lang="zh-CN" altLang="en-US" sz="1600">
                <a:solidFill>
                  <a:schemeClr val="dk1"/>
                </a:solidFill>
                <a:latin typeface="微软雅黑" panose="020B0503020204020204" charset="-122"/>
                <a:ea typeface="微软雅黑" panose="020B0503020204020204" charset="-122"/>
                <a:cs typeface="微软雅黑" panose="020B0503020204020204" charset="-122"/>
                <a:sym typeface="+mn-ea"/>
              </a:rPr>
              <a:t>的管理。</a:t>
            </a:r>
            <a:endParaRPr lang="zh-CN" altLang="en-US" sz="1600"/>
          </a:p>
        </p:txBody>
      </p:sp>
      <p:grpSp>
        <p:nvGrpSpPr>
          <p:cNvPr id="3" name="组合 2"/>
          <p:cNvGrpSpPr/>
          <p:nvPr/>
        </p:nvGrpSpPr>
        <p:grpSpPr>
          <a:xfrm>
            <a:off x="182245" y="212725"/>
            <a:ext cx="3333750" cy="645160"/>
            <a:chOff x="1265286" y="1486440"/>
            <a:chExt cx="3333755" cy="743178"/>
          </a:xfrm>
        </p:grpSpPr>
        <p:sp>
          <p:nvSpPr>
            <p:cNvPr id="10" name="Freeform 7"/>
            <p:cNvSpPr/>
            <p:nvPr>
              <p:custDataLst>
                <p:tags r:id="rId5"/>
              </p:custDataLst>
            </p:nvPr>
          </p:nvSpPr>
          <p:spPr bwMode="gray">
            <a:xfrm>
              <a:off x="2067213" y="1553549"/>
              <a:ext cx="2531828" cy="618383"/>
            </a:xfrm>
            <a:custGeom>
              <a:avLst/>
              <a:gdLst/>
              <a:ahLst/>
              <a:cxnLst>
                <a:cxn ang="0">
                  <a:pos x="0" y="5"/>
                </a:cxn>
                <a:cxn ang="0">
                  <a:pos x="0" y="357"/>
                </a:cxn>
                <a:cxn ang="0">
                  <a:pos x="2667" y="357"/>
                </a:cxn>
                <a:cxn ang="0">
                  <a:pos x="2854" y="182"/>
                </a:cxn>
                <a:cxn ang="0">
                  <a:pos x="2667" y="0"/>
                </a:cxn>
                <a:cxn ang="0">
                  <a:pos x="0" y="5"/>
                </a:cxn>
              </a:cxnLst>
              <a:rect l="0" t="0" r="r" b="b"/>
              <a:pathLst>
                <a:path w="2856" h="358">
                  <a:moveTo>
                    <a:pt x="0" y="5"/>
                  </a:moveTo>
                  <a:lnTo>
                    <a:pt x="0" y="357"/>
                  </a:lnTo>
                  <a:cubicBezTo>
                    <a:pt x="97" y="358"/>
                    <a:pt x="2594" y="357"/>
                    <a:pt x="2667" y="357"/>
                  </a:cubicBezTo>
                  <a:cubicBezTo>
                    <a:pt x="2739" y="357"/>
                    <a:pt x="2851" y="321"/>
                    <a:pt x="2854" y="182"/>
                  </a:cubicBezTo>
                  <a:cubicBezTo>
                    <a:pt x="2856" y="43"/>
                    <a:pt x="2755" y="0"/>
                    <a:pt x="2667" y="0"/>
                  </a:cubicBezTo>
                  <a:cubicBezTo>
                    <a:pt x="2579" y="0"/>
                    <a:pt x="95" y="5"/>
                    <a:pt x="0" y="5"/>
                  </a:cubicBezTo>
                  <a:close/>
                </a:path>
              </a:pathLst>
            </a:custGeom>
            <a:solidFill>
              <a:schemeClr val="tx2">
                <a:lumMod val="50000"/>
                <a:lumOff val="50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dirty="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2" name="Freeform 8"/>
            <p:cNvSpPr/>
            <p:nvPr>
              <p:custDataLst>
                <p:tags r:id="rId6"/>
              </p:custDataLst>
            </p:nvPr>
          </p:nvSpPr>
          <p:spPr bwMode="gray">
            <a:xfrm>
              <a:off x="1265286" y="1553546"/>
              <a:ext cx="696697" cy="618385"/>
            </a:xfrm>
            <a:custGeom>
              <a:avLst/>
              <a:gdLst/>
              <a:ahLst/>
              <a:cxnLst>
                <a:cxn ang="0">
                  <a:pos x="372" y="1"/>
                </a:cxn>
                <a:cxn ang="0">
                  <a:pos x="372" y="358"/>
                </a:cxn>
                <a:cxn ang="0">
                  <a:pos x="165" y="357"/>
                </a:cxn>
                <a:cxn ang="0">
                  <a:pos x="0" y="181"/>
                </a:cxn>
                <a:cxn ang="0">
                  <a:pos x="164" y="1"/>
                </a:cxn>
                <a:cxn ang="0">
                  <a:pos x="372" y="1"/>
                </a:cxn>
              </a:cxnLst>
              <a:rect l="0" t="0" r="r" b="b"/>
              <a:pathLst>
                <a:path w="372" h="358">
                  <a:moveTo>
                    <a:pt x="372" y="1"/>
                  </a:moveTo>
                  <a:cubicBezTo>
                    <a:pt x="372" y="179"/>
                    <a:pt x="372" y="358"/>
                    <a:pt x="372" y="358"/>
                  </a:cubicBezTo>
                  <a:lnTo>
                    <a:pt x="165" y="357"/>
                  </a:lnTo>
                  <a:cubicBezTo>
                    <a:pt x="137" y="357"/>
                    <a:pt x="0" y="316"/>
                    <a:pt x="0" y="181"/>
                  </a:cubicBezTo>
                  <a:cubicBezTo>
                    <a:pt x="0" y="46"/>
                    <a:pt x="126" y="0"/>
                    <a:pt x="164" y="1"/>
                  </a:cubicBezTo>
                  <a:lnTo>
                    <a:pt x="372" y="1"/>
                  </a:lnTo>
                  <a:close/>
                </a:path>
              </a:pathLst>
            </a:custGeom>
            <a:solidFill>
              <a:schemeClr val="accent1">
                <a:lumMod val="75000"/>
              </a:schemeClr>
            </a:solidFill>
            <a:ln w="28575" cap="flat" cmpd="sng">
              <a:solidFill>
                <a:srgbClr val="EEECE1"/>
              </a:solidFill>
              <a:prstDash val="solid"/>
              <a:round/>
            </a:ln>
            <a:effectLst>
              <a:outerShdw dist="35921" dir="2700000" algn="ctr" rotWithShape="0">
                <a:srgbClr val="EEECE1"/>
              </a:outerShdw>
            </a:effectLst>
          </p:spPr>
          <p:txBody>
            <a:bodyPr wrap="none" anchor="ctr"/>
            <a:p>
              <a:pPr marL="0" marR="0" lvl="0" indent="0"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black"/>
                </a:solidFill>
                <a:effectLst/>
                <a:uLnTx/>
                <a:uFillTx/>
                <a:latin typeface="Arial" panose="020B0604020202090204"/>
                <a:ea typeface="微软雅黑" panose="020B0503020204020204" charset="-122"/>
                <a:cs typeface="Arial" panose="020B0604020202090204" pitchFamily="34" charset="0"/>
              </a:endParaRPr>
            </a:p>
          </p:txBody>
        </p:sp>
        <p:sp>
          <p:nvSpPr>
            <p:cNvPr id="13" name="Text Box 12"/>
            <p:cNvSpPr txBox="1">
              <a:spLocks noChangeArrowheads="1"/>
            </p:cNvSpPr>
            <p:nvPr>
              <p:custDataLst>
                <p:tags r:id="rId7"/>
              </p:custDataLst>
            </p:nvPr>
          </p:nvSpPr>
          <p:spPr bwMode="gray">
            <a:xfrm>
              <a:off x="2097137" y="1607865"/>
              <a:ext cx="2501904" cy="530319"/>
            </a:xfrm>
            <a:prstGeom prst="rect">
              <a:avLst/>
            </a:prstGeom>
            <a:solidFill>
              <a:schemeClr val="accent1">
                <a:lumMod val="75000"/>
              </a:schemeClr>
            </a:solidFill>
            <a:ln w="9525">
              <a:noFill/>
              <a:miter lim="800000"/>
            </a:ln>
            <a:effectLst>
              <a:outerShdw dist="17961" dir="2700000"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公平性</a:t>
              </a:r>
              <a:endParaRPr kumimoji="0" lang="zh-CN" altLang="en-US" sz="24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sp>
          <p:nvSpPr>
            <p:cNvPr id="14" name="Text Box 15"/>
            <p:cNvSpPr txBox="1">
              <a:spLocks noChangeArrowheads="1"/>
            </p:cNvSpPr>
            <p:nvPr>
              <p:custDataLst>
                <p:tags r:id="rId8"/>
              </p:custDataLst>
            </p:nvPr>
          </p:nvSpPr>
          <p:spPr bwMode="gray">
            <a:xfrm>
              <a:off x="1439276" y="1486440"/>
              <a:ext cx="348616" cy="743178"/>
            </a:xfrm>
            <a:prstGeom prst="rect">
              <a:avLst/>
            </a:prstGeom>
            <a:noFill/>
            <a:ln w="9525">
              <a:noFill/>
              <a:miter lim="800000"/>
            </a:ln>
            <a:effectLst>
              <a:outerShdw dist="28398" dir="1593903" algn="ctr" rotWithShape="0">
                <a:srgbClr val="333333">
                  <a:alpha val="50000"/>
                </a:srgbClr>
              </a:outerShdw>
            </a:effectLst>
          </p:spPr>
          <p:txBody>
            <a:bodyPr wrap="square" anchor="ctr">
              <a:spAutoFit/>
            </a:bodyPr>
            <a:p>
              <a:pPr marL="0" marR="0" lvl="0" indent="0" algn="ctr" defTabSz="914400" eaLnBrk="1" fontAlgn="auto" latinLnBrk="0" hangingPunct="1">
                <a:lnSpc>
                  <a:spcPct val="100000"/>
                </a:lnSpc>
                <a:spcBef>
                  <a:spcPct val="50000"/>
                </a:spcBef>
                <a:spcAft>
                  <a:spcPts val="0"/>
                </a:spcAft>
                <a:buClrTx/>
                <a:buSzTx/>
                <a:buFontTx/>
                <a:buNone/>
                <a:defRPr/>
              </a:pPr>
              <a:r>
                <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rPr>
                <a:t>5</a:t>
              </a:r>
              <a:endParaRPr kumimoji="0" lang="en-US" altLang="zh-CN" sz="3600" b="1" i="0" u="none" strike="noStrike" kern="0" cap="none" spc="0" normalizeH="0" baseline="0" noProof="0" dirty="0">
                <a:ln>
                  <a:noFill/>
                </a:ln>
                <a:solidFill>
                  <a:prstClr val="white">
                    <a:lumMod val="95000"/>
                  </a:prstClr>
                </a:solidFill>
                <a:effectLst/>
                <a:uLnTx/>
                <a:uFillTx/>
                <a:latin typeface="Arial" panose="020B0604020202090204"/>
                <a:ea typeface="微软雅黑" panose="020B0503020204020204" charset="-122"/>
                <a:cs typeface="Arial" panose="020B0604020202090204" pitchFamily="34" charset="0"/>
              </a:endParaRPr>
            </a:p>
          </p:txBody>
        </p:sp>
      </p:grpSp>
    </p:spTree>
    <p:custDataLst>
      <p:tags r:id="rId9"/>
    </p:custDataLst>
  </p:cSld>
  <p:clrMapOvr>
    <a:masterClrMapping/>
  </p:clrMapOvr>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0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10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i*1"/>
  <p:tag name="KSO_WM_UNIT_LAYERLEVEL" val="1"/>
  <p:tag name="KSO_WM_TAG_VERSION" val="1.0"/>
  <p:tag name="KSO_WM_BEAUTIFY_FLAG" val="#wm#"/>
  <p:tag name="KSO_WM_UNIT_TYPE" val="i"/>
  <p:tag name="KSO_WM_UNIT_INDEX" val="1"/>
  <p:tag name="KSO_WM_UNIT_SUBTYPE" val="h"/>
  <p:tag name="KSO_WM_SLIDE_BACKGROUND_TYPE" val="bottomTop"/>
  <p:tag name="KSO_WM_SLIDE_BK_DARK_LIGHT" val="2"/>
  <p:tag name="KSO_WM_UNIT_BK_DARK_LIGHT" val="2"/>
</p:tagLst>
</file>

<file path=ppt/tags/tag10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1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6**"/>
  <p:tag name="KSO_WM_UNIT_LAYERLEVEL" val="1"/>
  <p:tag name="KSO_WM_TAG_VERSION" val="1.0"/>
  <p:tag name="KSO_WM_BEAUTIFY_FLAG" val="#wm#"/>
  <p:tag name="KSO_WM_SLIDE_BACKGROUND_TYPE" val="bottomTop"/>
  <p:tag name="KSO_WM_SLIDE_BK_DARK_LIGHT" val="2"/>
</p:tagLst>
</file>

<file path=ppt/tags/tag1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i*1"/>
  <p:tag name="KSO_WM_UNIT_LAYERLEVEL" val="1"/>
  <p:tag name="KSO_WM_TAG_VERSION" val="1.0"/>
  <p:tag name="KSO_WM_BEAUTIFY_FLAG" val="#wm#"/>
  <p:tag name="KSO_WM_UNIT_TYPE" val="i"/>
  <p:tag name="KSO_WM_UNIT_INDEX" val="1"/>
  <p:tag name="KSO_WM_UNIT_SUBTYPE" val="h"/>
  <p:tag name="KSO_WM_SLIDE_BACKGROUND_TYPE" val="navigation"/>
  <p:tag name="KSO_WM_SLIDE_BK_DARK_LIGHT" val="2"/>
  <p:tag name="KSO_WM_UNIT_BK_DARK_LIGHT" val="2"/>
</p:tagLst>
</file>

<file path=ppt/tags/tag1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7**"/>
  <p:tag name="KSO_WM_UNIT_LAYERLEVEL" val="1"/>
  <p:tag name="KSO_WM_TAG_VERSION" val="1.0"/>
  <p:tag name="KSO_WM_BEAUTIFY_FLAG" val="#wm#"/>
  <p:tag name="KSO_WM_SLIDE_BACKGROUND_TYPE" val="navigation"/>
  <p:tag name="KSO_WM_SLIDE_BK_DARK_LIGHT" val="2"/>
</p:tagLst>
</file>

<file path=ppt/tags/tag1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i*1"/>
  <p:tag name="KSO_WM_UNIT_LAYERLEVEL" val="1"/>
  <p:tag name="KSO_WM_TAG_VERSION" val="1.0"/>
  <p:tag name="KSO_WM_BEAUTIFY_FLAG" val="#wm#"/>
  <p:tag name="KSO_WM_UNIT_TYPE" val="i"/>
  <p:tag name="KSO_WM_UNIT_INDEX" val="1"/>
  <p:tag name="KSO_WM_UNIT_SUBTYPE" val="h"/>
  <p:tag name="KSO_WM_SLIDE_BACKGROUND_TYPE" val="belt"/>
  <p:tag name="KSO_WM_SLIDE_BK_DARK_LIGHT" val="2"/>
  <p:tag name="KSO_WM_UNIT_BK_DARK_LIGHT" val="2"/>
</p:tagLst>
</file>

<file path=ppt/tags/tag1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8**"/>
  <p:tag name="KSO_WM_UNIT_LAYERLEVEL" val="1"/>
  <p:tag name="KSO_WM_TAG_VERSION" val="1.0"/>
  <p:tag name="KSO_WM_BEAUTIFY_FLAG" val="#wm#"/>
  <p:tag name="KSO_WM_SLIDE_BACKGROUND_TYPE" val="belt"/>
  <p:tag name="KSO_WM_SLIDE_BK_DARK_LIGHT" val="2"/>
</p:tagLst>
</file>

<file path=ppt/tags/tag1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66"/>
</p:tagLst>
</file>

<file path=ppt/tags/tag1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2**"/>
  <p:tag name="KSO_WM_UNIT_LAYERLEVEL" val="1"/>
  <p:tag name="KSO_WM_TAG_VERSION" val="1.0"/>
  <p:tag name="KSO_WM_BEAUTIFY_FLAG" val="#wm#"/>
</p:tagLst>
</file>

<file path=ppt/tags/tag1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2866"/>
</p:tagLst>
</file>

<file path=ppt/tags/tag1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144.xml><?xml version="1.0" encoding="utf-8"?>
<p:tagLst xmlns:p="http://schemas.openxmlformats.org/presentationml/2006/main">
  <p:tag name="KSO_WM_TEMPLATE_SUBCATEGORY" val="0"/>
  <p:tag name="KSO_WM_TEMPLATE_MASTER_TYPE" val="1"/>
  <p:tag name="KSO_WM_TEMPLATE_COLOR_TYPE" val="1"/>
  <p:tag name="KSO_WM_TAG_VERSION" val="1.0"/>
  <p:tag name="KSO_WM_BEAUTIFY_FLAG" val="#wm#"/>
  <p:tag name="KSO_WM_TEMPLATE_CATEGORY" val="custom"/>
  <p:tag name="KSO_WM_TEMPLATE_INDEX" val="20202866"/>
  <p:tag name="KSO_WM_TEMPLATE_MASTER_THUMB_INDEX" val="12"/>
  <p:tag name="KSO_WM_TEMPLATE_THUMBS_INDEX" val="1、4、7、8、9、12、15、16、18、23"/>
</p:tagLst>
</file>

<file path=ppt/tags/tag145.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custom20202866_1*i*1"/>
  <p:tag name="KSO_WM_TEMPLATE_CATEGORY" val="custom"/>
  <p:tag name="KSO_WM_TEMPLATE_INDEX" val="20202866"/>
  <p:tag name="KSO_WM_UNIT_LAYERLEVEL" val="1"/>
  <p:tag name="KSO_WM_TAG_VERSION" val="1.0"/>
  <p:tag name="KSO_WM_BEAUTIFY_FLAG" val="#wm#"/>
  <p:tag name="KSO_WM_UNIT_TEXT_FILL_FORE_SCHEMECOLOR_INDEX_BRIGHTNESS" val="0"/>
  <p:tag name="KSO_WM_UNIT_TEXT_FILL_FORE_SCHEMECOLOR_INDEX" val="5"/>
  <p:tag name="KSO_WM_UNIT_TEXT_FILL_TYPE" val="1"/>
</p:tagLst>
</file>

<file path=ppt/tags/tag147.xml><?xml version="1.0" encoding="utf-8"?>
<p:tagLst xmlns:p="http://schemas.openxmlformats.org/presentationml/2006/main">
  <p:tag name="KSO_WM_UNIT_ISCONTENTSTITLE" val="0"/>
  <p:tag name="KSO_WM_UNIT_PRESET_TEXT" val="商务汇报/工作报告"/>
  <p:tag name="KSO_WM_UNIT_NOCLEAR" val="0"/>
  <p:tag name="KSO_WM_UNIT_VALUE" val="10"/>
  <p:tag name="KSO_WM_UNIT_HIGHLIGHT" val="0"/>
  <p:tag name="KSO_WM_UNIT_COMPATIBLE" val="0"/>
  <p:tag name="KSO_WM_UNIT_DIAGRAM_ISNUMVISUAL" val="0"/>
  <p:tag name="KSO_WM_UNIT_DIAGRAM_ISREFERUNIT" val="0"/>
  <p:tag name="KSO_WM_UNIT_TYPE" val="a"/>
  <p:tag name="KSO_WM_UNIT_INDEX" val="1"/>
  <p:tag name="KSO_WM_UNIT_ID" val="custom20202866_1*a*1"/>
  <p:tag name="KSO_WM_TEMPLATE_CATEGORY" val="custom"/>
  <p:tag name="KSO_WM_TEMPLATE_INDEX" val="20202866"/>
  <p:tag name="KSO_WM_UNIT_LAYERLEVEL" val="1"/>
  <p:tag name="KSO_WM_TAG_VERSION" val="1.0"/>
  <p:tag name="KSO_WM_BEAUTIFY_FLAG" val="#wm#"/>
  <p:tag name="KSO_WM_UNIT_ISNUMDGMTITLE" val="0"/>
</p:tagLst>
</file>

<file path=ppt/tags/tag148.xml><?xml version="1.0" encoding="utf-8"?>
<p:tagLst xmlns:p="http://schemas.openxmlformats.org/presentationml/2006/main">
  <p:tag name="KSO_WM_UNIT_ISCONTENTSTITLE" val="0"/>
  <p:tag name="KSO_WM_UNIT_NOCLEAR" val="0"/>
  <p:tag name="KSO_WM_UNIT_VALUE" val="21"/>
  <p:tag name="KSO_WM_UNIT_HIGHLIGHT" val="0"/>
  <p:tag name="KSO_WM_UNIT_COMPATIBLE" val="0"/>
  <p:tag name="KSO_WM_UNIT_DIAGRAM_ISNUMVISUAL" val="0"/>
  <p:tag name="KSO_WM_UNIT_DIAGRAM_ISREFERUNIT" val="0"/>
  <p:tag name="KSO_WM_UNIT_TYPE" val="b"/>
  <p:tag name="KSO_WM_UNIT_INDEX" val="1"/>
  <p:tag name="KSO_WM_UNIT_ID" val="custom20202866_1*b*1"/>
  <p:tag name="KSO_WM_TEMPLATE_CATEGORY" val="custom"/>
  <p:tag name="KSO_WM_TEMPLATE_INDEX" val="20202866"/>
  <p:tag name="KSO_WM_UNIT_LAYERLEVEL" val="1"/>
  <p:tag name="KSO_WM_TAG_VERSION" val="1.0"/>
  <p:tag name="KSO_WM_BEAUTIFY_FLAG" val="#wm#"/>
  <p:tag name="KSO_WM_UNIT_PRESET_TEXT" val="单击此处添加副标题"/>
  <p:tag name="KSO_WM_UNIT_ISNUMDGMTITLE" val="0"/>
  <p:tag name="KSO_WM_UNIT_FILL_FORE_SCHEMECOLOR_INDEX_BRIGHTNESS" val="0.6"/>
  <p:tag name="KSO_WM_UNIT_FILL_FORE_SCHEMECOLOR_INDEX" val="6"/>
  <p:tag name="KSO_WM_UNIT_FILL_TYPE" val="1"/>
  <p:tag name="KSO_WM_UNIT_TEXT_FILL_FORE_SCHEMECOLOR_INDEX_BRIGHTNESS" val="0"/>
  <p:tag name="KSO_WM_UNIT_TEXT_FILL_FORE_SCHEMECOLOR_INDEX" val="14"/>
  <p:tag name="KSO_WM_UNIT_TEXT_FILL_TYPE" val="1"/>
</p:tagLst>
</file>

<file path=ppt/tags/tag149.xml><?xml version="1.0" encoding="utf-8"?>
<p:tagLst xmlns:p="http://schemas.openxmlformats.org/presentationml/2006/main">
  <p:tag name="KSO_WM_BEAUTIFY_FLAG" val=""/>
</p:tagLst>
</file>

<file path=ppt/tags/tag1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0.xml><?xml version="1.0" encoding="utf-8"?>
<p:tagLst xmlns:p="http://schemas.openxmlformats.org/presentationml/2006/main">
  <p:tag name="KSO_WM_SLIDE_ID" val="custom20202866_1"/>
  <p:tag name="KSO_WM_TEMPLATE_SUBCATEGORY" val="0"/>
  <p:tag name="KSO_WM_TEMPLATE_MASTER_TYPE" val="1"/>
  <p:tag name="KSO_WM_TEMPLATE_COLOR_TYPE" val="1"/>
  <p:tag name="KSO_WM_SLIDE_TYPE" val="title"/>
  <p:tag name="KSO_WM_SLIDE_SUBTYPE" val="picTxt"/>
  <p:tag name="KSO_WM_SLIDE_ITEM_CNT" val="0"/>
  <p:tag name="KSO_WM_SLIDE_INDEX" val="1"/>
  <p:tag name="KSO_WM_TAG_VERSION" val="1.0"/>
  <p:tag name="KSO_WM_BEAUTIFY_FLAG" val="#wm#"/>
  <p:tag name="KSO_WM_TEMPLATE_CATEGORY" val="custom"/>
  <p:tag name="KSO_WM_TEMPLATE_INDEX" val="20202866"/>
  <p:tag name="KSO_WM_SLIDE_LAYOUT" val="a_b"/>
  <p:tag name="KSO_WM_SLIDE_LAYOUT_CNT" val="1_1"/>
  <p:tag name="KSO_WM_TEMPLATE_MASTER_THUMB_INDEX" val="12"/>
  <p:tag name="KSO_WM_TEMPLATE_THUMBS_INDEX" val="1、4、7、8、9、12、15、16、18、23"/>
  <p:tag name="KSO_WM_SPECIAL_SOURCE" val="bdnull"/>
</p:tagLst>
</file>

<file path=ppt/tags/tag1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i*2"/>
  <p:tag name="KSO_WM_UNIT_LAYERLEVEL" val="1"/>
  <p:tag name="KSO_WM_TAG_VERSION" val="1.0"/>
  <p:tag name="KSO_WM_BEAUTIFY_FLAG" val="#wm#"/>
  <p:tag name="KSO_WM_DIAGRAM_GROUP_CODE" val="l1-1"/>
  <p:tag name="KSO_WM_UNIT_TYPE" val="i"/>
  <p:tag name="KSO_WM_UNIT_INDEX" val="2"/>
  <p:tag name="KSO_WM_TEMPLATE_CATEGORY" val="custom"/>
  <p:tag name="KSO_WM_TEMPLATE_INDEX" val="20202866"/>
  <p:tag name="KSO_WM_UNIT_LINE_FORE_SCHEMECOLOR_INDEX" val="5"/>
  <p:tag name="KSO_WM_UNIT_LINE_FILL_TYPE" val="2"/>
  <p:tag name="KSO_WM_UNIT_TEXT_FILL_FORE_SCHEMECOLOR_INDEX" val="2"/>
  <p:tag name="KSO_WM_UNIT_TEXT_FILL_TYPE" val="1"/>
  <p:tag name="KSO_WM_UNIT_USESOURCEFORMAT_APPLY" val="1"/>
</p:tagLst>
</file>

<file path=ppt/tags/tag1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i*3"/>
  <p:tag name="KSO_WM_UNIT_LAYERLEVEL" val="1"/>
  <p:tag name="KSO_WM_TAG_VERSION" val="1.0"/>
  <p:tag name="KSO_WM_BEAUTIFY_FLAG" val="#wm#"/>
  <p:tag name="KSO_WM_DIAGRAM_GROUP_CODE" val="l1-1"/>
  <p:tag name="KSO_WM_UNIT_TYPE" val="i"/>
  <p:tag name="KSO_WM_UNIT_INDEX" val="3"/>
  <p:tag name="KSO_WM_TEMPLATE_CATEGORY" val="custom"/>
  <p:tag name="KSO_WM_TEMPLATE_INDEX" val="20202866"/>
  <p:tag name="KSO_WM_UNIT_LINE_FORE_SCHEMECOLOR_INDEX" val="6"/>
  <p:tag name="KSO_WM_UNIT_LINE_FILL_TYPE" val="2"/>
  <p:tag name="KSO_WM_UNIT_TEXT_FILL_FORE_SCHEMECOLOR_INDEX" val="2"/>
  <p:tag name="KSO_WM_UNIT_TEXT_FILL_TYPE" val="1"/>
  <p:tag name="KSO_WM_UNIT_USESOURCEFORMAT_APPLY" val="1"/>
</p:tagLst>
</file>

<file path=ppt/tags/tag1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a*1"/>
  <p:tag name="KSO_WM_TEMPLATE_CATEGORY" val="custom"/>
  <p:tag name="KSO_WM_TEMPLATE_INDEX" val="20202866"/>
  <p:tag name="KSO_WM_UNIT_LAYERLEVEL" val="1"/>
  <p:tag name="KSO_WM_TAG_VERSION" val="1.0"/>
  <p:tag name="KSO_WM_BEAUTIFY_FLAG" val="#wm#"/>
  <p:tag name="KSO_WM_UNIT_ISCONTENTSTITLE" val="1"/>
  <p:tag name="KSO_WM_UNIT_PRESET_TEXT" val="目录"/>
  <p:tag name="KSO_WM_UNIT_NOCLEAR" val="0"/>
  <p:tag name="KSO_WM_UNIT_VALUE" val="2"/>
  <p:tag name="KSO_WM_DIAGRAM_GROUP_CODE" val="l1-1"/>
  <p:tag name="KSO_WM_UNIT_TYPE" val="a"/>
  <p:tag name="KSO_WM_UNIT_INDEX" val="1"/>
  <p:tag name="KSO_WM_UNIT_ISNUMDGMTITLE" val="0"/>
  <p:tag name="KSO_WM_UNIT_TEXT_FILL_FORE_SCHEMECOLOR_INDEX" val="5"/>
  <p:tag name="KSO_WM_UNIT_TEXT_FILL_TYPE" val="1"/>
  <p:tag name="KSO_WM_UNIT_USESOURCEFORMAT_APPLY" val="1"/>
</p:tagLst>
</file>

<file path=ppt/tags/tag1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1_1"/>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1_1"/>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a*1_1_1"/>
  <p:tag name="KSO_WM_TEMPLATE_CATEGORY" val="custom"/>
  <p:tag name="KSO_WM_TEMPLATE_INDEX" val="20202866"/>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1_1"/>
  <p:tag name="KSO_WM_UNIT_PRESET_TEXT" val="PART 01"/>
  <p:tag name="KSO_WM_UNIT_VALUE" val="4"/>
  <p:tag name="KSO_WM_UNIT_ISNUMDGMTITLE" val="0"/>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1_2"/>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1_2"/>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f*1_1_1"/>
  <p:tag name="KSO_WM_TEMPLATE_CATEGORY" val="custom"/>
  <p:tag name="KSO_WM_TEMPLATE_INDEX" val="20202866"/>
  <p:tag name="KSO_WM_UNIT_LAYERLEVEL" val="1_1_1"/>
  <p:tag name="KSO_WM_TAG_VERSION" val="1.0"/>
  <p:tag name="KSO_WM_BEAUTIFY_FLAG" val="#wm#"/>
  <p:tag name="KSO_WM_UNIT_NOCLEAR" val="0"/>
  <p:tag name="KSO_WM_DIAGRAM_GROUP_CODE" val="l1-1"/>
  <p:tag name="KSO_WM_UNIT_TYPE" val="l_h_f"/>
  <p:tag name="KSO_WM_UNIT_INDEX" val="1_1_1"/>
  <p:tag name="KSO_WM_UNIT_PRESET_TEXT" val="单击此处添加标题"/>
  <p:tag name="KSO_WM_UNIT_VALUE" val="9"/>
  <p:tag name="KSO_WM_UNIT_SUBTYPE" val="a"/>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2_1"/>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2_1"/>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2_2"/>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2_2"/>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a*1_2_1"/>
  <p:tag name="KSO_WM_TEMPLATE_CATEGORY" val="custom"/>
  <p:tag name="KSO_WM_TEMPLATE_INDEX" val="20202866"/>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2_1"/>
  <p:tag name="KSO_WM_UNIT_PRESET_TEXT" val="PART 02"/>
  <p:tag name="KSO_WM_UNIT_VALUE" val="4"/>
  <p:tag name="KSO_WM_UNIT_ISNUMDGMTITLE" val="0"/>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f*1_2_1"/>
  <p:tag name="KSO_WM_TEMPLATE_CATEGORY" val="custom"/>
  <p:tag name="KSO_WM_TEMPLATE_INDEX" val="20202866"/>
  <p:tag name="KSO_WM_UNIT_LAYERLEVEL" val="1_1_1"/>
  <p:tag name="KSO_WM_TAG_VERSION" val="1.0"/>
  <p:tag name="KSO_WM_BEAUTIFY_FLAG" val="#wm#"/>
  <p:tag name="KSO_WM_UNIT_NOCLEAR" val="0"/>
  <p:tag name="KSO_WM_DIAGRAM_GROUP_CODE" val="l1-1"/>
  <p:tag name="KSO_WM_UNIT_TYPE" val="l_h_f"/>
  <p:tag name="KSO_WM_UNIT_INDEX" val="1_2_1"/>
  <p:tag name="KSO_WM_UNIT_PRESET_TEXT" val="单击此处添加标题"/>
  <p:tag name="KSO_WM_UNIT_VALUE" val="9"/>
  <p:tag name="KSO_WM_UNIT_SUBTYPE" val="a"/>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3_1"/>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3_1"/>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3_2"/>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3_2"/>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a*1_3_1"/>
  <p:tag name="KSO_WM_TEMPLATE_CATEGORY" val="custom"/>
  <p:tag name="KSO_WM_TEMPLATE_INDEX" val="20202866"/>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3_1"/>
  <p:tag name="KSO_WM_UNIT_PRESET_TEXT" val="PART 03"/>
  <p:tag name="KSO_WM_UNIT_VALUE" val="4"/>
  <p:tag name="KSO_WM_UNIT_ISNUMDGMTITLE" val="0"/>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f*1_3_1"/>
  <p:tag name="KSO_WM_TEMPLATE_CATEGORY" val="custom"/>
  <p:tag name="KSO_WM_TEMPLATE_INDEX" val="20202866"/>
  <p:tag name="KSO_WM_UNIT_LAYERLEVEL" val="1_1_1"/>
  <p:tag name="KSO_WM_TAG_VERSION" val="1.0"/>
  <p:tag name="KSO_WM_BEAUTIFY_FLAG" val="#wm#"/>
  <p:tag name="KSO_WM_UNIT_NOCLEAR" val="0"/>
  <p:tag name="KSO_WM_DIAGRAM_GROUP_CODE" val="l1-1"/>
  <p:tag name="KSO_WM_UNIT_TYPE" val="l_h_f"/>
  <p:tag name="KSO_WM_UNIT_INDEX" val="1_3_1"/>
  <p:tag name="KSO_WM_UNIT_PRESET_TEXT" val="单击此处添加标题"/>
  <p:tag name="KSO_WM_UNIT_VALUE" val="9"/>
  <p:tag name="KSO_WM_UNIT_SUBTYPE" val="a"/>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4_1"/>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4_1"/>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4_2"/>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4_2"/>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a*1_4_1"/>
  <p:tag name="KSO_WM_TEMPLATE_CATEGORY" val="custom"/>
  <p:tag name="KSO_WM_TEMPLATE_INDEX" val="20202866"/>
  <p:tag name="KSO_WM_UNIT_LAYERLEVEL" val="1_1_1"/>
  <p:tag name="KSO_WM_TAG_VERSION" val="1.0"/>
  <p:tag name="KSO_WM_BEAUTIFY_FLAG" val="#wm#"/>
  <p:tag name="KSO_WM_UNIT_ISCONTENTSTITLE" val="0"/>
  <p:tag name="KSO_WM_UNIT_NOCLEAR" val="0"/>
  <p:tag name="KSO_WM_UNIT_VALUE" val="4"/>
  <p:tag name="KSO_WM_DIAGRAM_GROUP_CODE" val="l1-1"/>
  <p:tag name="KSO_WM_UNIT_TYPE" val="l_h_a"/>
  <p:tag name="KSO_WM_UNIT_INDEX" val="1_4_1"/>
  <p:tag name="KSO_WM_UNIT_PRESET_TEXT" val="PART 04"/>
  <p:tag name="KSO_WM_UNIT_ISNUMDGMTITLE" val="0"/>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f*1_4_1"/>
  <p:tag name="KSO_WM_TEMPLATE_CATEGORY" val="custom"/>
  <p:tag name="KSO_WM_TEMPLATE_INDEX" val="20202866"/>
  <p:tag name="KSO_WM_UNIT_LAYERLEVEL" val="1_1_1"/>
  <p:tag name="KSO_WM_TAG_VERSION" val="1.0"/>
  <p:tag name="KSO_WM_BEAUTIFY_FLAG" val="#wm#"/>
  <p:tag name="KSO_WM_UNIT_NOCLEAR" val="0"/>
  <p:tag name="KSO_WM_DIAGRAM_GROUP_CODE" val="l1-1"/>
  <p:tag name="KSO_WM_UNIT_TYPE" val="l_h_f"/>
  <p:tag name="KSO_WM_UNIT_INDEX" val="1_4_1"/>
  <p:tag name="KSO_WM_UNIT_PRESET_TEXT" val="单击此处添加标题"/>
  <p:tag name="KSO_WM_UNIT_VALUE" val="9"/>
  <p:tag name="KSO_WM_UNIT_SUBTYPE" val="a"/>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b*1"/>
  <p:tag name="KSO_WM_TEMPLATE_CATEGORY" val="custom"/>
  <p:tag name="KSO_WM_TEMPLATE_INDEX" val="20202866"/>
  <p:tag name="KSO_WM_UNIT_LAYERLEVEL" val="1"/>
  <p:tag name="KSO_WM_TAG_VERSION" val="1.0"/>
  <p:tag name="KSO_WM_BEAUTIFY_FLAG" val="#wm#"/>
  <p:tag name="KSO_WM_UNIT_ISCONTENTSTITLE" val="0"/>
  <p:tag name="KSO_WM_UNIT_NOCLEAR" val="0"/>
  <p:tag name="KSO_WM_UNIT_VALUE" val="6"/>
  <p:tag name="KSO_WM_DIAGRAM_GROUP_CODE" val="l1-1"/>
  <p:tag name="KSO_WM_UNIT_TYPE" val="b"/>
  <p:tag name="KSO_WM_UNIT_INDEX" val="1"/>
  <p:tag name="KSO_WM_UNIT_PRESET_TEXT" val="CONTENTS"/>
  <p:tag name="KSO_WM_UNIT_ISNUMDGMTITLE" val="0"/>
  <p:tag name="KSO_WM_UNIT_TEXT_FILL_FORE_SCHEMECOLOR_INDEX" val="5"/>
  <p:tag name="KSO_WM_UNIT_TEXT_FILL_TYPE" val="1"/>
  <p:tag name="KSO_WM_UNIT_USESOURCEFORMAT_APPLY" val="1"/>
</p:tagLst>
</file>

<file path=ppt/tags/tag1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5_1"/>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5_1"/>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5_2"/>
  <p:tag name="KSO_WM_TEMPLATE_CATEGORY" val="custom"/>
  <p:tag name="KSO_WM_TEMPLATE_INDEX" val="20202866"/>
  <p:tag name="KSO_WM_UNIT_LAYERLEVEL" val="1_1_1"/>
  <p:tag name="KSO_WM_TAG_VERSION" val="1.0"/>
  <p:tag name="KSO_WM_BEAUTIFY_FLAG" val="#wm#"/>
  <p:tag name="KSO_WM_DIAGRAM_GROUP_CODE" val="l1-1"/>
  <p:tag name="KSO_WM_UNIT_TYPE" val="l_h_i"/>
  <p:tag name="KSO_WM_UNIT_INDEX" val="1_5_2"/>
  <p:tag name="KSO_WM_UNIT_LINE_FORE_SCHEMECOLOR_INDEX" val="14"/>
  <p:tag name="KSO_WM_UNIT_LINE_FILL_TYPE" val="2"/>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a*1_5_1"/>
  <p:tag name="KSO_WM_TEMPLATE_CATEGORY" val="custom"/>
  <p:tag name="KSO_WM_TEMPLATE_INDEX" val="20202866"/>
  <p:tag name="KSO_WM_UNIT_LAYERLEVEL" val="1_1_1"/>
  <p:tag name="KSO_WM_TAG_VERSION" val="1.0"/>
  <p:tag name="KSO_WM_BEAUTIFY_FLAG" val="#wm#"/>
  <p:tag name="KSO_WM_UNIT_ISCONTENTSTITLE" val="0"/>
  <p:tag name="KSO_WM_UNIT_NOCLEAR" val="0"/>
  <p:tag name="KSO_WM_DIAGRAM_GROUP_CODE" val="l1-1"/>
  <p:tag name="KSO_WM_UNIT_TYPE" val="l_h_a"/>
  <p:tag name="KSO_WM_UNIT_INDEX" val="1_5_1"/>
  <p:tag name="KSO_WM_UNIT_PRESET_TEXT" val="PART 05"/>
  <p:tag name="KSO_WM_UNIT_VALUE" val="4"/>
  <p:tag name="KSO_WM_UNIT_ISNUMDGMTITLE" val="0"/>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f*1_6_1"/>
  <p:tag name="KSO_WM_TEMPLATE_CATEGORY" val="custom"/>
  <p:tag name="KSO_WM_TEMPLATE_INDEX" val="20202866"/>
  <p:tag name="KSO_WM_UNIT_LAYERLEVEL" val="1_1_1"/>
  <p:tag name="KSO_WM_TAG_VERSION" val="1.0"/>
  <p:tag name="KSO_WM_BEAUTIFY_FLAG" val="#wm#"/>
  <p:tag name="KSO_WM_UNIT_NOCLEAR" val="0"/>
  <p:tag name="KSO_WM_DIAGRAM_GROUP_CODE" val="l1-1"/>
  <p:tag name="KSO_WM_UNIT_TYPE" val="l_h_f"/>
  <p:tag name="KSO_WM_UNIT_INDEX" val="1_6_1"/>
  <p:tag name="KSO_WM_UNIT_PRESET_TEXT" val="单击此处添加标题"/>
  <p:tag name="KSO_WM_UNIT_VALUE" val="9"/>
  <p:tag name="KSO_WM_UNIT_SUBTYPE" val="a"/>
  <p:tag name="KSO_WM_UNIT_TEXT_FILL_FORE_SCHEMECOLOR_INDEX" val="13"/>
  <p:tag name="KSO_WM_UNIT_TEXT_FILL_TYPE" val="1"/>
  <p:tag name="KSO_WM_UNIT_USESOURCEFORMAT_APPLY" val="1"/>
  <p:tag name="KSO_WM_DIAGRAM_VIRTUALLY_FRAME" val="{&quot;height&quot;:464.9,&quot;left&quot;:504.2,&quot;top&quot;:25.95,&quot;width&quot;:305.55}"/>
</p:tagLst>
</file>

<file path=ppt/tags/tag1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i*1_5_1"/>
  <p:tag name="KSO_WM_TEMPLATE_CATEGORY" val="custom"/>
  <p:tag name="KSO_WM_TEMPLATE_INDEX" val="20202866"/>
  <p:tag name="KSO_WM_UNIT_LAYERLEVEL" val="1_1_1"/>
  <p:tag name="KSO_WM_TAG_VERSION" val="1.0"/>
  <p:tag name="KSO_WM_BEAUTIFY_FLAG" val=""/>
  <p:tag name="KSO_WM_DIAGRAM_GROUP_CODE" val="l1-1"/>
  <p:tag name="KSO_WM_UNIT_TYPE" val="l_h_i"/>
  <p:tag name="KSO_WM_UNIT_INDEX" val="1_5_1"/>
  <p:tag name="KSO_WM_UNIT_TEXT_FILL_FORE_SCHEMECOLOR_INDEX" val="13"/>
  <p:tag name="KSO_WM_UNIT_TEXT_FILL_TYPE" val="1"/>
  <p:tag name="KSO_WM_UNIT_USESOURCEFORMAT_APPLY" val="1"/>
  <p:tag name="KSO_WM_DIAGRAM_VIRTUALLY_FRAME" val="{&quot;height&quot;:462.95,&quot;left&quot;:517.25,&quot;top&quot;:27.9,&quot;width&quot;:292.5}"/>
</p:tagLst>
</file>

<file path=ppt/tags/tag1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a*1_5_1"/>
  <p:tag name="KSO_WM_TEMPLATE_CATEGORY" val="custom"/>
  <p:tag name="KSO_WM_TEMPLATE_INDEX" val="20202866"/>
  <p:tag name="KSO_WM_UNIT_LAYERLEVEL" val="1_1_1"/>
  <p:tag name="KSO_WM_TAG_VERSION" val="1.0"/>
  <p:tag name="KSO_WM_BEAUTIFY_FLAG" val=""/>
  <p:tag name="KSO_WM_UNIT_ISCONTENTSTITLE" val="0"/>
  <p:tag name="KSO_WM_UNIT_NOCLEAR" val="0"/>
  <p:tag name="KSO_WM_DIAGRAM_GROUP_CODE" val="l1-1"/>
  <p:tag name="KSO_WM_UNIT_TYPE" val="l_h_a"/>
  <p:tag name="KSO_WM_UNIT_INDEX" val="1_5_1"/>
  <p:tag name="KSO_WM_UNIT_PRESET_TEXT" val="PART 05"/>
  <p:tag name="KSO_WM_UNIT_VALUE" val="4"/>
  <p:tag name="KSO_WM_UNIT_ISNUMDGMTITLE" val="0"/>
  <p:tag name="KSO_WM_UNIT_TEXT_FILL_FORE_SCHEMECOLOR_INDEX" val="13"/>
  <p:tag name="KSO_WM_UNIT_TEXT_FILL_TYPE" val="1"/>
  <p:tag name="KSO_WM_UNIT_USESOURCEFORMAT_APPLY" val="1"/>
  <p:tag name="KSO_WM_DIAGRAM_VIRTUALLY_FRAME" val="{&quot;height&quot;:462.95,&quot;left&quot;:517.25,&quot;top&quot;:27.9,&quot;width&quot;:292.5}"/>
</p:tagLst>
</file>

<file path=ppt/tags/tag1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custom20202866_6*l_h_f*1_6_1"/>
  <p:tag name="KSO_WM_TEMPLATE_CATEGORY" val="custom"/>
  <p:tag name="KSO_WM_TEMPLATE_INDEX" val="20202866"/>
  <p:tag name="KSO_WM_UNIT_LAYERLEVEL" val="1_1_1"/>
  <p:tag name="KSO_WM_TAG_VERSION" val="1.0"/>
  <p:tag name="KSO_WM_BEAUTIFY_FLAG" val=""/>
  <p:tag name="KSO_WM_UNIT_NOCLEAR" val="0"/>
  <p:tag name="KSO_WM_DIAGRAM_GROUP_CODE" val="l1-1"/>
  <p:tag name="KSO_WM_UNIT_TYPE" val="l_h_f"/>
  <p:tag name="KSO_WM_UNIT_INDEX" val="1_6_1"/>
  <p:tag name="KSO_WM_UNIT_PRESET_TEXT" val="单击此处添加标题"/>
  <p:tag name="KSO_WM_UNIT_VALUE" val="9"/>
  <p:tag name="KSO_WM_UNIT_SUBTYPE" val="a"/>
  <p:tag name="KSO_WM_UNIT_TEXT_FILL_FORE_SCHEMECOLOR_INDEX" val="13"/>
  <p:tag name="KSO_WM_UNIT_TEXT_FILL_TYPE" val="1"/>
  <p:tag name="KSO_WM_UNIT_USESOURCEFORMAT_APPLY" val="1"/>
  <p:tag name="KSO_WM_DIAGRAM_VIRTUALLY_FRAME" val="{&quot;height&quot;:462.95,&quot;left&quot;:517.25,&quot;top&quot;:27.9,&quot;width&quot;:292.5}"/>
</p:tagLst>
</file>

<file path=ppt/tags/tag178.xml><?xml version="1.0" encoding="utf-8"?>
<p:tagLst xmlns:p="http://schemas.openxmlformats.org/presentationml/2006/main">
  <p:tag name="KSO_WM_SLIDE_ID" val="custom20202866_6"/>
  <p:tag name="KSO_WM_TEMPLATE_SUBCATEGORY" val="0"/>
  <p:tag name="KSO_WM_TEMPLATE_MASTER_TYPE" val="1"/>
  <p:tag name="KSO_WM_TEMPLATE_COLOR_TYPE" val="1"/>
  <p:tag name="KSO_WM_SLIDE_ITEM_CNT" val="6"/>
  <p:tag name="KSO_WM_SLIDE_INDEX" val="6"/>
  <p:tag name="KSO_WM_TAG_VERSION" val="1.0"/>
  <p:tag name="KSO_WM_BEAUTIFY_FLAG" val="#wm#"/>
  <p:tag name="KSO_WM_TEMPLATE_CATEGORY" val="custom"/>
  <p:tag name="KSO_WM_TEMPLATE_INDEX" val="20202866"/>
  <p:tag name="KSO_WM_SLIDE_TYPE" val="contents"/>
  <p:tag name="KSO_WM_SLIDE_SUBTYPE" val="pureTxt"/>
  <p:tag name="KSO_WM_DIAGRAM_GROUP_CODE" val="l1-1"/>
  <p:tag name="KSO_WM_SLIDE_DIAGTYPE" val="l"/>
  <p:tag name="KSO_WM_SLIDE_LAYOUT" val="a_b_l"/>
  <p:tag name="KSO_WM_SLIDE_LAYOUT_CNT" val="1_1_1"/>
  <p:tag name="KSO_WM_SPECIAL_SOURCE" val="bdnull"/>
</p:tagLst>
</file>

<file path=ppt/tags/tag1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8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83.xml><?xml version="1.0" encoding="utf-8"?>
<p:tagLst xmlns:p="http://schemas.openxmlformats.org/presentationml/2006/main">
  <p:tag name="KSO_WM_BEAUTIFY_FLAG" val=""/>
</p:tagLst>
</file>

<file path=ppt/tags/tag184.xml><?xml version="1.0" encoding="utf-8"?>
<p:tagLst xmlns:p="http://schemas.openxmlformats.org/presentationml/2006/main">
  <p:tag name="KSO_WM_BEAUTIFY_FLAG" val=""/>
</p:tagLst>
</file>

<file path=ppt/tags/tag185.xml><?xml version="1.0" encoding="utf-8"?>
<p:tagLst xmlns:p="http://schemas.openxmlformats.org/presentationml/2006/main">
  <p:tag name="KSO_WM_BEAUTIFY_FLAG" val=""/>
</p:tagLst>
</file>

<file path=ppt/tags/tag186.xml><?xml version="1.0" encoding="utf-8"?>
<p:tagLst xmlns:p="http://schemas.openxmlformats.org/presentationml/2006/main">
  <p:tag name="KSO_WM_BEAUTIFY_FLAG" val=""/>
</p:tagLst>
</file>

<file path=ppt/tags/tag187.xml><?xml version="1.0" encoding="utf-8"?>
<p:tagLst xmlns:p="http://schemas.openxmlformats.org/presentationml/2006/main">
  <p:tag name="KSO_WM_SLIDE_BK_DARK_LIGHT" val="2"/>
  <p:tag name="KSO_WM_SLIDE_BACKGROUND_TYPE" val="general"/>
  <p:tag name="KSO_WM_SPECIAL_SOURCE" val="bdnull"/>
</p:tagLst>
</file>

<file path=ppt/tags/tag1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1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191.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192.xml><?xml version="1.0" encoding="utf-8"?>
<p:tagLst xmlns:p="http://schemas.openxmlformats.org/presentationml/2006/main">
  <p:tag name="KSO_WM_BEAUTIFY_FLAG" val=""/>
</p:tagLst>
</file>

<file path=ppt/tags/tag193.xml><?xml version="1.0" encoding="utf-8"?>
<p:tagLst xmlns:p="http://schemas.openxmlformats.org/presentationml/2006/main">
  <p:tag name="KSO_WM_BEAUTIFY_FLAG" val=""/>
</p:tagLst>
</file>

<file path=ppt/tags/tag194.xml><?xml version="1.0" encoding="utf-8"?>
<p:tagLst xmlns:p="http://schemas.openxmlformats.org/presentationml/2006/main">
  <p:tag name="KSO_WM_BEAUTIFY_FLAG" val=""/>
</p:tagLst>
</file>

<file path=ppt/tags/tag195.xml><?xml version="1.0" encoding="utf-8"?>
<p:tagLst xmlns:p="http://schemas.openxmlformats.org/presentationml/2006/main">
  <p:tag name="KSO_WM_BEAUTIFY_FLAG" val=""/>
</p:tagLst>
</file>

<file path=ppt/tags/tag196.xml><?xml version="1.0" encoding="utf-8"?>
<p:tagLst xmlns:p="http://schemas.openxmlformats.org/presentationml/2006/main">
  <p:tag name="KSO_WM_SLIDE_BK_DARK_LIGHT" val="2"/>
  <p:tag name="KSO_WM_SLIDE_BACKGROUND_TYPE" val="general"/>
  <p:tag name="KSO_WM_SPECIAL_SOURCE" val="bdnull"/>
</p:tagLst>
</file>

<file path=ppt/tags/tag1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1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1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xml><?xml version="1.0" encoding="utf-8"?>
<p:tagLst xmlns:p="http://schemas.openxmlformats.org/presentationml/2006/main">
  <p:tag name="KSO_WM_SLIDE_BACKGROUND_MASK_FLAG" val="1"/>
  <p:tag name="KSO_WM_UNIT_HIGHLIGHT" val="0"/>
  <p:tag name="KSO_WM_UNIT_COMPATIBLE" val="0"/>
  <p:tag name="KSO_WM_UNIT_DIAGRAM_ISNUMVISUAL" val="0"/>
  <p:tag name="KSO_WM_UNIT_DIAGRAM_ISREFERUNIT" val="0"/>
  <p:tag name="KSO_WM_UNIT_TYPE" val="y"/>
  <p:tag name="KSO_WM_UNIT_INDEX" val="1"/>
  <p:tag name="KSO_WM_UNIT_ID" val="_1*y*1"/>
  <p:tag name="KSO_WM_UNIT_LAYERLEVEL" val="1"/>
  <p:tag name="KSO_WM_TAG_VERSION" val="1.0"/>
  <p:tag name="KSO_WM_BEAUTIFY_FLAG" val="#wm#"/>
</p:tagLst>
</file>

<file path=ppt/tags/tag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0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01.xml><?xml version="1.0" encoding="utf-8"?>
<p:tagLst xmlns:p="http://schemas.openxmlformats.org/presentationml/2006/main">
  <p:tag name="KSO_WM_UNIT_PLACING_PICTURE_USER_VIEWPORT" val="{&quot;height&quot;:7123,&quot;width&quot;:10200}"/>
</p:tagLst>
</file>

<file path=ppt/tags/tag202.xml><?xml version="1.0" encoding="utf-8"?>
<p:tagLst xmlns:p="http://schemas.openxmlformats.org/presentationml/2006/main">
  <p:tag name="KSO_WM_BEAUTIFY_FLAG" val=""/>
</p:tagLst>
</file>

<file path=ppt/tags/tag203.xml><?xml version="1.0" encoding="utf-8"?>
<p:tagLst xmlns:p="http://schemas.openxmlformats.org/presentationml/2006/main">
  <p:tag name="KSO_WM_BEAUTIFY_FLAG" val=""/>
</p:tagLst>
</file>

<file path=ppt/tags/tag204.xml><?xml version="1.0" encoding="utf-8"?>
<p:tagLst xmlns:p="http://schemas.openxmlformats.org/presentationml/2006/main">
  <p:tag name="KSO_WM_BEAUTIFY_FLAG" val=""/>
</p:tagLst>
</file>

<file path=ppt/tags/tag205.xml><?xml version="1.0" encoding="utf-8"?>
<p:tagLst xmlns:p="http://schemas.openxmlformats.org/presentationml/2006/main">
  <p:tag name="KSO_WM_BEAUTIFY_FLAG" val=""/>
</p:tagLst>
</file>

<file path=ppt/tags/tag206.xml><?xml version="1.0" encoding="utf-8"?>
<p:tagLst xmlns:p="http://schemas.openxmlformats.org/presentationml/2006/main">
  <p:tag name="KSO_WM_SLIDE_BK_DARK_LIGHT" val="2"/>
  <p:tag name="KSO_WM_SLIDE_BACKGROUND_TYPE" val="general"/>
  <p:tag name="KSO_WM_SPECIAL_SOURCE" val="bdnull"/>
</p:tagLst>
</file>

<file path=ppt/tags/tag20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20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0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10.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1.xml><?xml version="1.0" encoding="utf-8"?>
<p:tagLst xmlns:p="http://schemas.openxmlformats.org/presentationml/2006/main">
  <p:tag name="KSO_WM_UNIT_PLACING_PICTURE_USER_VIEWPORT" val="{&quot;height&quot;:7123,&quot;width&quot;:10200}"/>
</p:tagLst>
</file>

<file path=ppt/tags/tag212.xml><?xml version="1.0" encoding="utf-8"?>
<p:tagLst xmlns:p="http://schemas.openxmlformats.org/presentationml/2006/main">
  <p:tag name="KSO_WM_UNIT_TEXT_FILL_FORE_SCHEMECOLOR_INDEX_BRIGHTNESS" val="0"/>
  <p:tag name="KSO_WM_UNIT_TEXT_FILL_FORE_SCHEMECOLOR_INDEX" val="13"/>
  <p:tag name="KSO_WM_UNIT_TEXT_FILL_TYPE" val="1"/>
</p:tagLst>
</file>

<file path=ppt/tags/tag213.xml><?xml version="1.0" encoding="utf-8"?>
<p:tagLst xmlns:p="http://schemas.openxmlformats.org/presentationml/2006/main">
  <p:tag name="KSO_WM_BEAUTIFY_FLAG" val=""/>
</p:tagLst>
</file>

<file path=ppt/tags/tag214.xml><?xml version="1.0" encoding="utf-8"?>
<p:tagLst xmlns:p="http://schemas.openxmlformats.org/presentationml/2006/main">
  <p:tag name="KSO_WM_BEAUTIFY_FLAG" val=""/>
</p:tagLst>
</file>

<file path=ppt/tags/tag215.xml><?xml version="1.0" encoding="utf-8"?>
<p:tagLst xmlns:p="http://schemas.openxmlformats.org/presentationml/2006/main">
  <p:tag name="KSO_WM_BEAUTIFY_FLAG" val=""/>
</p:tagLst>
</file>

<file path=ppt/tags/tag216.xml><?xml version="1.0" encoding="utf-8"?>
<p:tagLst xmlns:p="http://schemas.openxmlformats.org/presentationml/2006/main">
  <p:tag name="KSO_WM_BEAUTIFY_FLAG" val=""/>
</p:tagLst>
</file>

<file path=ppt/tags/tag217.xml><?xml version="1.0" encoding="utf-8"?>
<p:tagLst xmlns:p="http://schemas.openxmlformats.org/presentationml/2006/main">
  <p:tag name="KSO_WM_SLIDE_BK_DARK_LIGHT" val="2"/>
  <p:tag name="KSO_WM_SLIDE_BACKGROUND_TYPE" val="general"/>
  <p:tag name="KSO_WM_SPECIAL_SOURCE" val="bdnull"/>
</p:tagLst>
</file>

<file path=ppt/tags/tag21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21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2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1.xml><?xml version="1.0" encoding="utf-8"?>
<p:tagLst xmlns:p="http://schemas.openxmlformats.org/presentationml/2006/main">
  <p:tag name="KSO_WM_BEAUTIFY_FLAG" val=""/>
</p:tagLst>
</file>

<file path=ppt/tags/tag222.xml><?xml version="1.0" encoding="utf-8"?>
<p:tagLst xmlns:p="http://schemas.openxmlformats.org/presentationml/2006/main">
  <p:tag name="KSO_WM_BEAUTIFY_FLAG" val=""/>
</p:tagLst>
</file>

<file path=ppt/tags/tag223.xml><?xml version="1.0" encoding="utf-8"?>
<p:tagLst xmlns:p="http://schemas.openxmlformats.org/presentationml/2006/main">
  <p:tag name="KSO_WM_BEAUTIFY_FLAG" val=""/>
</p:tagLst>
</file>

<file path=ppt/tags/tag224.xml><?xml version="1.0" encoding="utf-8"?>
<p:tagLst xmlns:p="http://schemas.openxmlformats.org/presentationml/2006/main">
  <p:tag name="KSO_WM_BEAUTIFY_FLAG" val=""/>
</p:tagLst>
</file>

<file path=ppt/tags/tag225.xml><?xml version="1.0" encoding="utf-8"?>
<p:tagLst xmlns:p="http://schemas.openxmlformats.org/presentationml/2006/main">
  <p:tag name="KSO_WM_SLIDE_BK_DARK_LIGHT" val="2"/>
  <p:tag name="KSO_WM_SLIDE_BACKGROUND_TYPE" val="general"/>
  <p:tag name="KSO_WM_SPECIAL_SOURCE" val="bdnull"/>
</p:tagLst>
</file>

<file path=ppt/tags/tag2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2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29.xml><?xml version="1.0" encoding="utf-8"?>
<p:tagLst xmlns:p="http://schemas.openxmlformats.org/presentationml/2006/main">
  <p:tag name="KSO_WM_BEAUTIFY_FLAG" val=""/>
</p:tagLst>
</file>

<file path=ppt/tags/tag2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230.xml><?xml version="1.0" encoding="utf-8"?>
<p:tagLst xmlns:p="http://schemas.openxmlformats.org/presentationml/2006/main">
  <p:tag name="KSO_WM_BEAUTIFY_FLAG" val=""/>
</p:tagLst>
</file>

<file path=ppt/tags/tag231.xml><?xml version="1.0" encoding="utf-8"?>
<p:tagLst xmlns:p="http://schemas.openxmlformats.org/presentationml/2006/main">
  <p:tag name="KSO_WM_BEAUTIFY_FLAG" val=""/>
</p:tagLst>
</file>

<file path=ppt/tags/tag232.xml><?xml version="1.0" encoding="utf-8"?>
<p:tagLst xmlns:p="http://schemas.openxmlformats.org/presentationml/2006/main">
  <p:tag name="KSO_WM_BEAUTIFY_FLAG" val=""/>
</p:tagLst>
</file>

<file path=ppt/tags/tag233.xml><?xml version="1.0" encoding="utf-8"?>
<p:tagLst xmlns:p="http://schemas.openxmlformats.org/presentationml/2006/main">
  <p:tag name="KSO_WM_SLIDE_BK_DARK_LIGHT" val="2"/>
  <p:tag name="KSO_WM_SLIDE_BACKGROUND_TYPE" val="general"/>
  <p:tag name="KSO_WM_SPECIAL_SOURCE" val="bdnull"/>
</p:tagLst>
</file>

<file path=ppt/tags/tag2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2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37.xml><?xml version="1.0" encoding="utf-8"?>
<p:tagLst xmlns:p="http://schemas.openxmlformats.org/presentationml/2006/main">
  <p:tag name="KSO_WM_BEAUTIFY_FLAG" val=""/>
</p:tagLst>
</file>

<file path=ppt/tags/tag238.xml><?xml version="1.0" encoding="utf-8"?>
<p:tagLst xmlns:p="http://schemas.openxmlformats.org/presentationml/2006/main">
  <p:tag name="KSO_WM_BEAUTIFY_FLAG" val=""/>
</p:tagLst>
</file>

<file path=ppt/tags/tag239.xml><?xml version="1.0" encoding="utf-8"?>
<p:tagLst xmlns:p="http://schemas.openxmlformats.org/presentationml/2006/main">
  <p:tag name="KSO_WM_BEAUTIFY_FLAG" val=""/>
</p:tagLst>
</file>

<file path=ppt/tags/tag2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0.xml><?xml version="1.0" encoding="utf-8"?>
<p:tagLst xmlns:p="http://schemas.openxmlformats.org/presentationml/2006/main">
  <p:tag name="KSO_WM_BEAUTIFY_FLAG" val=""/>
</p:tagLst>
</file>

<file path=ppt/tags/tag241.xml><?xml version="1.0" encoding="utf-8"?>
<p:tagLst xmlns:p="http://schemas.openxmlformats.org/presentationml/2006/main">
  <p:tag name="KSO_WM_SLIDE_BK_DARK_LIGHT" val="2"/>
  <p:tag name="KSO_WM_SLIDE_BACKGROUND_TYPE" val="general"/>
  <p:tag name="KSO_WM_SPECIAL_SOURCE" val="bdnull"/>
</p:tagLst>
</file>

<file path=ppt/tags/tag2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 name="KSO_WM_UNIT_TYPE" val="i"/>
</p:tagLst>
</file>

<file path=ppt/tags/tag2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6"/>
  <p:tag name="KSO_WM_UNIT_FILL_TYPE" val="1"/>
  <p:tag name="KSO_WM_UNIT_TEXT_FILL_FORE_SCHEMECOLOR_INDEX_BRIGHTNESS" val="0"/>
  <p:tag name="KSO_WM_UNIT_TEXT_FILL_FORE_SCHEMECOLOR_INDEX" val="2"/>
  <p:tag name="KSO_WM_UNIT_TEXT_FILL_TYPE" val="1"/>
</p:tagLst>
</file>

<file path=ppt/tags/tag2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KSO_WM_UNIT_FILL_FORE_SCHEMECOLOR_INDEX_BRIGHTNESS" val="0"/>
  <p:tag name="KSO_WM_UNIT_FILL_FORE_SCHEMECOLOR_INDEX" val="5"/>
  <p:tag name="KSO_WM_UNIT_FILL_TYPE" val="1"/>
  <p:tag name="KSO_WM_UNIT_TEXT_FILL_FORE_SCHEMECOLOR_INDEX_BRIGHTNESS" val="0"/>
  <p:tag name="KSO_WM_UNIT_TEXT_FILL_FORE_SCHEMECOLOR_INDEX" val="2"/>
  <p:tag name="KSO_WM_UNIT_TEXT_FILL_TYPE" val="1"/>
</p:tagLst>
</file>

<file path=ppt/tags/tag245.xml><?xml version="1.0" encoding="utf-8"?>
<p:tagLst xmlns:p="http://schemas.openxmlformats.org/presentationml/2006/main">
  <p:tag name="KSO_WM_SLIDE_BK_DARK_LIGHT" val="2"/>
  <p:tag name="KSO_WM_SLIDE_BACKGROUND_TYPE" val="general"/>
  <p:tag name="KSO_WM_SPECIAL_SOURCE" val="bdnull"/>
</p:tagLst>
</file>

<file path=ppt/tags/tag246.xml><?xml version="1.0" encoding="utf-8"?>
<p:tagLst xmlns:p="http://schemas.openxmlformats.org/presentationml/2006/main">
  <p:tag name="COMMONDATA" val="eyJoZGlkIjoiYTcyMzFkOTYyZGZlY2NhOTVjOTRhYmNmOWM1MzJmYjIifQ=="/>
  <p:tag name="commondata" val="eyJoZGlkIjoiMTlmOGQ0N2UyNzdiZjU4Mzc2MDgzNWE5NjdiMjIyYmIifQ=="/>
</p:tagLst>
</file>

<file path=ppt/tags/tag2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2"/>
  <p:tag name="KSO_WM_UNIT_LAYERLEVEL" val="1"/>
  <p:tag name="KSO_WM_TAG_VERSION" val="1.0"/>
  <p:tag name="KSO_WM_BEAUTIFY_FLAG" val="#wm#"/>
  <p:tag name="KSO_WM_SLIDE_BACKGROUND_MASK_FLAG" val="1"/>
  <p:tag name="KSO_WM_UNIT_TYPE" val="y"/>
  <p:tag name="KSO_WM_UNIT_INDEX" val="2"/>
</p:tagLst>
</file>

<file path=ppt/tags/tag3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y*3"/>
  <p:tag name="KSO_WM_UNIT_LAYERLEVEL" val="1"/>
  <p:tag name="KSO_WM_TAG_VERSION" val="1.0"/>
  <p:tag name="KSO_WM_BEAUTIFY_FLAG" val="#wm#"/>
  <p:tag name="KSO_WM_SLIDE_BACKGROUND_MASK_FLAG" val="1"/>
  <p:tag name="KSO_WM_UNIT_TYPE" val="y"/>
  <p:tag name="KSO_WM_UNIT_INDEX" val="3"/>
</p:tagLst>
</file>

<file path=ppt/tags/tag4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4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5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5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6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6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6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 name="WM_BEAUTIFY_SHAPE_IDENTITY" val="{b724c88c-d9cc-440b-8dbf-b5197e8434a1}"/>
</p:tagLst>
</file>

<file path=ppt/tags/tag6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6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7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2**"/>
  <p:tag name="KSO_WM_UNIT_LAYERLEVEL" val="1"/>
  <p:tag name="KSO_WM_TAG_VERSION" val="1.0"/>
  <p:tag name="KSO_WM_BEAUTIFY_FLAG" val="#wm#"/>
  <p:tag name="KSO_WM_SLIDE_BACKGROUND_TYPE" val="general"/>
  <p:tag name="KSO_WM_SLIDE_BK_DARK_LIGHT" val="2"/>
</p:tagLst>
</file>

<file path=ppt/tags/tag7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TYPE" val="i"/>
  <p:tag name="KSO_WM_UNIT_INDEX" val="1"/>
  <p:tag name="KSO_WM_UNIT_ID" val="_13*i*1"/>
  <p:tag name="KSO_WM_UNIT_LAYERLEVEL" val="1"/>
  <p:tag name="KSO_WM_TAG_VERSION" val="1.0"/>
  <p:tag name="KSO_WM_BEAUTIFY_FLAG" val="#wm#"/>
  <p:tag name="KSO_WM_UNIT_SUBTYPE" val="h"/>
  <p:tag name="KSO_WM_SLIDE_BACKGROUND_TYPE" val="frame"/>
  <p:tag name="KSO_WM_SLIDE_BK_DARK_LIGHT" val="2"/>
  <p:tag name="KSO_WM_UNIT_BK_DARK_LIGHT" val="2"/>
</p:tagLst>
</file>

<file path=ppt/tags/tag7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7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8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3**"/>
  <p:tag name="KSO_WM_UNIT_LAYERLEVEL" val="1"/>
  <p:tag name="KSO_WM_TAG_VERSION" val="1.0"/>
  <p:tag name="KSO_WM_BEAUTIFY_FLAG" val="#wm#"/>
  <p:tag name="KSO_WM_SLIDE_BACKGROUND_TYPE" val="frame"/>
  <p:tag name="KSO_WM_SLIDE_BK_DARK_LIGHT" val="2"/>
</p:tagLst>
</file>

<file path=ppt/tags/tag8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i*1"/>
  <p:tag name="KSO_WM_UNIT_LAYERLEVEL" val="1"/>
  <p:tag name="KSO_WM_TAG_VERSION" val="1.0"/>
  <p:tag name="KSO_WM_BEAUTIFY_FLAG" val="#wm#"/>
  <p:tag name="KSO_WM_UNIT_TYPE" val="i"/>
  <p:tag name="KSO_WM_UNIT_INDEX" val="1"/>
  <p:tag name="KSO_WM_UNIT_SUBTYPE" val="h"/>
  <p:tag name="KSO_WM_SLIDE_BACKGROUND_TYPE" val="leftRight"/>
  <p:tag name="KSO_WM_SLIDE_BK_DARK_LIGHT" val="2"/>
  <p:tag name="KSO_WM_UNIT_BK_DARK_LIGHT" val="2"/>
</p:tagLst>
</file>

<file path=ppt/tags/tag8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8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 name="KSO_WM_SLIDE_BACKGROUND_MASK_FLAG" val="1"/>
</p:tagLst>
</file>

<file path=ppt/tags/tag90.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4**"/>
  <p:tag name="KSO_WM_UNIT_LAYERLEVEL" val="1"/>
  <p:tag name="KSO_WM_TAG_VERSION" val="1.0"/>
  <p:tag name="KSO_WM_BEAUTIFY_FLAG" val="#wm#"/>
  <p:tag name="KSO_WM_SLIDE_BACKGROUND_TYPE" val="leftRight"/>
  <p:tag name="KSO_WM_SLIDE_BK_DARK_LIGHT" val="2"/>
</p:tagLst>
</file>

<file path=ppt/tags/tag9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i*1"/>
  <p:tag name="KSO_WM_UNIT_LAYERLEVEL" val="1"/>
  <p:tag name="KSO_WM_TAG_VERSION" val="1.0"/>
  <p:tag name="KSO_WM_BEAUTIFY_FLAG" val="#wm#"/>
  <p:tag name="KSO_WM_UNIT_TYPE" val="i"/>
  <p:tag name="KSO_WM_UNIT_INDEX" val="1"/>
  <p:tag name="KSO_WM_UNIT_SUBTYPE" val="h"/>
  <p:tag name="KSO_WM_SLIDE_BACKGROUND_TYPE" val="topBottom"/>
  <p:tag name="KSO_WM_SLIDE_BK_DARK_LIGHT" val="2"/>
  <p:tag name="KSO_WM_UNIT_BK_DARK_LIGHT" val="2"/>
</p:tagLst>
</file>

<file path=ppt/tags/tag96.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7.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8.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ags/tag99.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15**"/>
  <p:tag name="KSO_WM_UNIT_LAYERLEVEL" val="1"/>
  <p:tag name="KSO_WM_TAG_VERSION" val="1.0"/>
  <p:tag name="KSO_WM_BEAUTIFY_FLAG" val="#wm#"/>
  <p:tag name="KSO_WM_SLIDE_BACKGROUND_TYPE" val="topBottom"/>
  <p:tag name="KSO_WM_SLIDE_BK_DARK_LIGHT" val="2"/>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主题​​">
  <a:themeElements>
    <a:clrScheme name="20202866">
      <a:dk1>
        <a:sysClr val="windowText" lastClr="000000"/>
      </a:dk1>
      <a:lt1>
        <a:sysClr val="window" lastClr="FFFFFF"/>
      </a:lt1>
      <a:dk2>
        <a:srgbClr val="EFF1FB"/>
      </a:dk2>
      <a:lt2>
        <a:srgbClr val="FFFFFF"/>
      </a:lt2>
      <a:accent1>
        <a:srgbClr val="4E67C8"/>
      </a:accent1>
      <a:accent2>
        <a:srgbClr val="4E7AB7"/>
      </a:accent2>
      <a:accent3>
        <a:srgbClr val="4E8EA6"/>
      </a:accent3>
      <a:accent4>
        <a:srgbClr val="4EA194"/>
      </a:accent4>
      <a:accent5>
        <a:srgbClr val="4EB583"/>
      </a:accent5>
      <a:accent6>
        <a:srgbClr val="4EC872"/>
      </a:accent6>
      <a:hlink>
        <a:srgbClr val="658BD5"/>
      </a:hlink>
      <a:folHlink>
        <a:srgbClr val="A16AA5"/>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2666</Words>
  <Application>WPS 文字</Application>
  <PresentationFormat>宽屏</PresentationFormat>
  <Paragraphs>145</Paragraphs>
  <Slides>10</Slides>
  <Notes>0</Notes>
  <HiddenSlides>0</HiddenSlides>
  <MMClips>0</MMClips>
  <ScaleCrop>false</ScaleCrop>
  <HeadingPairs>
    <vt:vector size="6" baseType="variant">
      <vt:variant>
        <vt:lpstr>已用的字体</vt:lpstr>
      </vt:variant>
      <vt:variant>
        <vt:i4>21</vt:i4>
      </vt:variant>
      <vt:variant>
        <vt:lpstr>主题</vt:lpstr>
      </vt:variant>
      <vt:variant>
        <vt:i4>2</vt:i4>
      </vt:variant>
      <vt:variant>
        <vt:lpstr>幻灯片标题</vt:lpstr>
      </vt:variant>
      <vt:variant>
        <vt:i4>10</vt:i4>
      </vt:variant>
    </vt:vector>
  </HeadingPairs>
  <TitlesOfParts>
    <vt:vector size="33" baseType="lpstr">
      <vt:lpstr>Arial</vt:lpstr>
      <vt:lpstr>宋体</vt:lpstr>
      <vt:lpstr>Wingdings</vt:lpstr>
      <vt:lpstr>微软雅黑</vt:lpstr>
      <vt:lpstr>汉仪旗黑</vt:lpstr>
      <vt:lpstr>汉仪旗黑-85S</vt:lpstr>
      <vt:lpstr>汉仪中黑KW</vt:lpstr>
      <vt:lpstr>Arial Bold</vt:lpstr>
      <vt:lpstr>Wingdings</vt:lpstr>
      <vt:lpstr>汉仪书宋二KW</vt:lpstr>
      <vt:lpstr>Arial</vt:lpstr>
      <vt:lpstr>幼圆</vt:lpstr>
      <vt:lpstr>Noto Sans CJK JP Regular</vt:lpstr>
      <vt:lpstr>汉仪旗黑-85S</vt:lpstr>
      <vt:lpstr>宋体</vt:lpstr>
      <vt:lpstr>Arial Unicode MS</vt:lpstr>
      <vt:lpstr>Calibri</vt:lpstr>
      <vt:lpstr>Helvetica Neue</vt:lpstr>
      <vt:lpstr>华文宋体</vt:lpstr>
      <vt:lpstr>Thonburi</vt:lpstr>
      <vt:lpstr>宋体-简</vt:lpstr>
      <vt:lpstr>Office 主题</vt:lpstr>
      <vt:lpstr>2_Office 主题​​</vt:lpstr>
      <vt:lpstr>注射用丹参多酚酸盐 简易续约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感谢关注！</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admin</dc:creator>
  <cp:lastModifiedBy>指间幻觉</cp:lastModifiedBy>
  <cp:revision>78</cp:revision>
  <dcterms:created xsi:type="dcterms:W3CDTF">2024-07-12T15:43:50Z</dcterms:created>
  <dcterms:modified xsi:type="dcterms:W3CDTF">2024-07-12T15:43:50Z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C18B7CA99CE1A245844D9166B91F0570_43</vt:lpwstr>
  </property>
  <property fmtid="{D5CDD505-2E9C-101B-9397-08002B2CF9AE}" pid="3" name="KSOProductBuildVer">
    <vt:lpwstr>2052-6.7.1.8828</vt:lpwstr>
  </property>
</Properties>
</file>