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4"/>
  </p:notesMasterIdLst>
  <p:sldIdLst>
    <p:sldId id="266" r:id="rId4"/>
    <p:sldId id="309" r:id="rId5"/>
    <p:sldId id="268" r:id="rId6"/>
    <p:sldId id="282" r:id="rId7"/>
    <p:sldId id="270" r:id="rId8"/>
    <p:sldId id="276" r:id="rId9"/>
    <p:sldId id="301" r:id="rId10"/>
    <p:sldId id="273" r:id="rId11"/>
    <p:sldId id="274" r:id="rId12"/>
    <p:sldId id="292" r:id="rId13"/>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tags" Target="tags/tag246.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notesMaster" Target="notesMasters/notes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2.png"/><Relationship Id="rId2" Type="http://schemas.openxmlformats.org/officeDocument/2006/relationships/tags" Target="../tags/tag1.xml"/><Relationship Id="rId12" Type="http://schemas.openxmlformats.org/officeDocument/2006/relationships/image" Target="../media/image1.png"/><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0" Type="http://schemas.openxmlformats.org/officeDocument/2006/relationships/tags" Target="../tags/tag2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image" Target="../media/image3.jpeg"/><Relationship Id="rId2" Type="http://schemas.openxmlformats.org/officeDocument/2006/relationships/tags" Target="../tags/tag6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1" Type="http://schemas.openxmlformats.org/officeDocument/2006/relationships/tags" Target="../tags/tag94.xml"/><Relationship Id="rId10" Type="http://schemas.openxmlformats.org/officeDocument/2006/relationships/tags" Target="../tags/tag93.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custDataLst>
              <p:tags r:id="rId2"/>
            </p:custDataLst>
          </p:nvPr>
        </p:nvPicPr>
        <p:blipFill>
          <a:blip r:embed="rId3" cstate="email"/>
          <a:stretch>
            <a:fillRect/>
          </a:stretch>
        </p:blipFill>
        <p:spPr>
          <a:xfrm>
            <a:off x="0" y="-21590"/>
            <a:ext cx="6043295" cy="6858000"/>
          </a:xfrm>
          <a:prstGeom prst="rect">
            <a:avLst/>
          </a:prstGeom>
        </p:spPr>
      </p:pic>
      <p:grpSp>
        <p:nvGrpSpPr>
          <p:cNvPr id="9" name="组合 8"/>
          <p:cNvGrpSpPr/>
          <p:nvPr userDrawn="1">
            <p:custDataLst>
              <p:tags r:id="rId4"/>
            </p:custDataLst>
          </p:nvPr>
        </p:nvGrpSpPr>
        <p:grpSpPr>
          <a:xfrm rot="16200000">
            <a:off x="6664847" y="93867"/>
            <a:ext cx="3102610" cy="6689951"/>
            <a:chOff x="8000" y="1791"/>
            <a:chExt cx="3845" cy="3671"/>
          </a:xfrm>
        </p:grpSpPr>
        <p:sp>
          <p:nvSpPr>
            <p:cNvPr id="10" name="任意多边形 38"/>
            <p:cNvSpPr/>
            <p:nvPr>
              <p:custDataLst>
                <p:tags r:id="rId5"/>
              </p:custDataLst>
            </p:nvPr>
          </p:nvSpPr>
          <p:spPr>
            <a:xfrm>
              <a:off x="8688" y="1791"/>
              <a:ext cx="2729" cy="1696"/>
            </a:xfrm>
            <a:custGeom>
              <a:avLst/>
              <a:gdLst>
                <a:gd name="connsiteX0" fmla="*/ 0 w 1845118"/>
                <a:gd name="connsiteY0" fmla="*/ 0 h 1113172"/>
                <a:gd name="connsiteX1" fmla="*/ 1845118 w 1845118"/>
                <a:gd name="connsiteY1" fmla="*/ 0 h 1113172"/>
                <a:gd name="connsiteX2" fmla="*/ 1845118 w 1845118"/>
                <a:gd name="connsiteY2" fmla="*/ 1113172 h 1113172"/>
                <a:gd name="connsiteX3" fmla="*/ 1054278 w 1845118"/>
                <a:gd name="connsiteY3" fmla="*/ 1113172 h 1113172"/>
                <a:gd name="connsiteX4" fmla="*/ 1054278 w 1845118"/>
                <a:gd name="connsiteY4" fmla="*/ 539460 h 1113172"/>
                <a:gd name="connsiteX5" fmla="*/ 0 w 1845118"/>
                <a:gd name="connsiteY5" fmla="*/ 539460 h 1113172"/>
                <a:gd name="connsiteX0-1" fmla="*/ 1054278 w 1845118"/>
                <a:gd name="connsiteY0-2" fmla="*/ 539460 h 1113172"/>
                <a:gd name="connsiteX1-3" fmla="*/ 0 w 1845118"/>
                <a:gd name="connsiteY1-4" fmla="*/ 539460 h 1113172"/>
                <a:gd name="connsiteX2-5" fmla="*/ 0 w 1845118"/>
                <a:gd name="connsiteY2-6" fmla="*/ 0 h 1113172"/>
                <a:gd name="connsiteX3-7" fmla="*/ 1845118 w 1845118"/>
                <a:gd name="connsiteY3-8" fmla="*/ 0 h 1113172"/>
                <a:gd name="connsiteX4-9" fmla="*/ 1845118 w 1845118"/>
                <a:gd name="connsiteY4-10" fmla="*/ 1113172 h 1113172"/>
                <a:gd name="connsiteX5-11" fmla="*/ 1054278 w 1845118"/>
                <a:gd name="connsiteY5-12" fmla="*/ 1113172 h 1113172"/>
                <a:gd name="connsiteX6" fmla="*/ 1145718 w 1845118"/>
                <a:gd name="connsiteY6" fmla="*/ 630900 h 1113172"/>
                <a:gd name="connsiteX0-13" fmla="*/ 1054278 w 1845118"/>
                <a:gd name="connsiteY0-14" fmla="*/ 539460 h 1113172"/>
                <a:gd name="connsiteX1-15" fmla="*/ 0 w 1845118"/>
                <a:gd name="connsiteY1-16" fmla="*/ 539460 h 1113172"/>
                <a:gd name="connsiteX2-17" fmla="*/ 0 w 1845118"/>
                <a:gd name="connsiteY2-18" fmla="*/ 0 h 1113172"/>
                <a:gd name="connsiteX3-19" fmla="*/ 1845118 w 1845118"/>
                <a:gd name="connsiteY3-20" fmla="*/ 0 h 1113172"/>
                <a:gd name="connsiteX4-21" fmla="*/ 1845118 w 1845118"/>
                <a:gd name="connsiteY4-22" fmla="*/ 1113172 h 1113172"/>
                <a:gd name="connsiteX5-23" fmla="*/ 1054278 w 1845118"/>
                <a:gd name="connsiteY5-24" fmla="*/ 1113172 h 1113172"/>
                <a:gd name="connsiteX0-25" fmla="*/ 0 w 1845118"/>
                <a:gd name="connsiteY0-26" fmla="*/ 539460 h 1113172"/>
                <a:gd name="connsiteX1-27" fmla="*/ 0 w 1845118"/>
                <a:gd name="connsiteY1-28" fmla="*/ 0 h 1113172"/>
                <a:gd name="connsiteX2-29" fmla="*/ 1845118 w 1845118"/>
                <a:gd name="connsiteY2-30" fmla="*/ 0 h 1113172"/>
                <a:gd name="connsiteX3-31" fmla="*/ 1845118 w 1845118"/>
                <a:gd name="connsiteY3-32" fmla="*/ 1113172 h 1113172"/>
                <a:gd name="connsiteX4-33" fmla="*/ 1054278 w 1845118"/>
                <a:gd name="connsiteY4-34" fmla="*/ 1113172 h 1113172"/>
                <a:gd name="connsiteX0-35" fmla="*/ 0 w 1845118"/>
                <a:gd name="connsiteY0-36" fmla="*/ 539460 h 1113172"/>
                <a:gd name="connsiteX1-37" fmla="*/ 0 w 1845118"/>
                <a:gd name="connsiteY1-38" fmla="*/ 0 h 1113172"/>
                <a:gd name="connsiteX2-39" fmla="*/ 1845118 w 1845118"/>
                <a:gd name="connsiteY2-40" fmla="*/ 0 h 1113172"/>
                <a:gd name="connsiteX3-41" fmla="*/ 1845118 w 1845118"/>
                <a:gd name="connsiteY3-42" fmla="*/ 1113172 h 1113172"/>
              </a:gdLst>
              <a:ahLst/>
              <a:cxnLst>
                <a:cxn ang="0">
                  <a:pos x="connsiteX0-1" y="connsiteY0-2"/>
                </a:cxn>
                <a:cxn ang="0">
                  <a:pos x="connsiteX1-3" y="connsiteY1-4"/>
                </a:cxn>
                <a:cxn ang="0">
                  <a:pos x="connsiteX2-5" y="connsiteY2-6"/>
                </a:cxn>
                <a:cxn ang="0">
                  <a:pos x="connsiteX3-7" y="connsiteY3-8"/>
                </a:cxn>
              </a:cxnLst>
              <a:rect l="l" t="t" r="r" b="b"/>
              <a:pathLst>
                <a:path w="1845118" h="1113172">
                  <a:moveTo>
                    <a:pt x="0" y="539460"/>
                  </a:moveTo>
                  <a:lnTo>
                    <a:pt x="0" y="0"/>
                  </a:lnTo>
                  <a:lnTo>
                    <a:pt x="1845118" y="0"/>
                  </a:lnTo>
                  <a:lnTo>
                    <a:pt x="1845118" y="1113172"/>
                  </a:lnTo>
                </a:path>
              </a:pathLst>
            </a:custGeom>
            <a:noFill/>
            <a:ln w="31750">
              <a:solidFill>
                <a:schemeClr val="accent2">
                  <a:lumMod val="40000"/>
                  <a:lumOff val="60000"/>
                </a:schemeClr>
              </a:solidFill>
            </a:ln>
            <a:extLst>
              <a:ext uri="{909E8E84-426E-40DD-AFC4-6F175D3DCCD1}">
                <a14:hiddenFill xmlns:a14="http://schemas.microsoft.com/office/drawing/2010/main">
                  <a:solidFill>
                    <a:srgbClr val="4E67C8"/>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solidFill>
                  <a:schemeClr val="lt1"/>
                </a:solidFill>
                <a:latin typeface="Arial" panose="020B0604020202090204" pitchFamily="34" charset="0"/>
              </a:endParaRPr>
            </a:p>
          </p:txBody>
        </p:sp>
        <p:sp>
          <p:nvSpPr>
            <p:cNvPr id="11" name="任意多边形 36"/>
            <p:cNvSpPr/>
            <p:nvPr>
              <p:custDataLst>
                <p:tags r:id="rId6"/>
              </p:custDataLst>
            </p:nvPr>
          </p:nvSpPr>
          <p:spPr>
            <a:xfrm>
              <a:off x="8000" y="2488"/>
              <a:ext cx="3845" cy="2974"/>
            </a:xfrm>
            <a:custGeom>
              <a:avLst/>
              <a:gdLst>
                <a:gd name="connsiteX0" fmla="*/ 0 w 2362498"/>
                <a:gd name="connsiteY0" fmla="*/ 0 h 1827878"/>
                <a:gd name="connsiteX1" fmla="*/ 618105 w 2362498"/>
                <a:gd name="connsiteY1" fmla="*/ 0 h 1827878"/>
                <a:gd name="connsiteX2" fmla="*/ 618105 w 2362498"/>
                <a:gd name="connsiteY2" fmla="*/ 1612423 h 1827878"/>
                <a:gd name="connsiteX3" fmla="*/ 2362498 w 2362498"/>
                <a:gd name="connsiteY3" fmla="*/ 1612423 h 1827878"/>
                <a:gd name="connsiteX4" fmla="*/ 2362498 w 2362498"/>
                <a:gd name="connsiteY4" fmla="*/ 1827878 h 1827878"/>
                <a:gd name="connsiteX5" fmla="*/ 839514 w 2362498"/>
                <a:gd name="connsiteY5" fmla="*/ 1827878 h 1827878"/>
                <a:gd name="connsiteX6" fmla="*/ 433218 w 2362498"/>
                <a:gd name="connsiteY6" fmla="*/ 1827878 h 1827878"/>
                <a:gd name="connsiteX7" fmla="*/ 433218 w 2362498"/>
                <a:gd name="connsiteY7" fmla="*/ 1826314 h 1827878"/>
                <a:gd name="connsiteX8" fmla="*/ 0 w 2362498"/>
                <a:gd name="connsiteY8" fmla="*/ 1826314 h 1827878"/>
                <a:gd name="connsiteX0-1" fmla="*/ 618105 w 2362498"/>
                <a:gd name="connsiteY0-2" fmla="*/ 1612423 h 1827878"/>
                <a:gd name="connsiteX1-3" fmla="*/ 2362498 w 2362498"/>
                <a:gd name="connsiteY1-4" fmla="*/ 1612423 h 1827878"/>
                <a:gd name="connsiteX2-5" fmla="*/ 2362498 w 2362498"/>
                <a:gd name="connsiteY2-6" fmla="*/ 1827878 h 1827878"/>
                <a:gd name="connsiteX3-7" fmla="*/ 839514 w 2362498"/>
                <a:gd name="connsiteY3-8" fmla="*/ 1827878 h 1827878"/>
                <a:gd name="connsiteX4-9" fmla="*/ 433218 w 2362498"/>
                <a:gd name="connsiteY4-10" fmla="*/ 1827878 h 1827878"/>
                <a:gd name="connsiteX5-11" fmla="*/ 433218 w 2362498"/>
                <a:gd name="connsiteY5-12" fmla="*/ 1826314 h 1827878"/>
                <a:gd name="connsiteX6-13" fmla="*/ 0 w 2362498"/>
                <a:gd name="connsiteY6-14" fmla="*/ 1826314 h 1827878"/>
                <a:gd name="connsiteX7-15" fmla="*/ 0 w 2362498"/>
                <a:gd name="connsiteY7-16" fmla="*/ 0 h 1827878"/>
                <a:gd name="connsiteX8-17" fmla="*/ 618105 w 2362498"/>
                <a:gd name="connsiteY8-18" fmla="*/ 0 h 1827878"/>
                <a:gd name="connsiteX9" fmla="*/ 709545 w 2362498"/>
                <a:gd name="connsiteY9" fmla="*/ 1703863 h 1827878"/>
                <a:gd name="connsiteX0-19" fmla="*/ 618105 w 2362498"/>
                <a:gd name="connsiteY0-20" fmla="*/ 1612423 h 1827878"/>
                <a:gd name="connsiteX1-21" fmla="*/ 2362498 w 2362498"/>
                <a:gd name="connsiteY1-22" fmla="*/ 1612423 h 1827878"/>
                <a:gd name="connsiteX2-23" fmla="*/ 2362498 w 2362498"/>
                <a:gd name="connsiteY2-24" fmla="*/ 1827878 h 1827878"/>
                <a:gd name="connsiteX3-25" fmla="*/ 839514 w 2362498"/>
                <a:gd name="connsiteY3-26" fmla="*/ 1827878 h 1827878"/>
                <a:gd name="connsiteX4-27" fmla="*/ 433218 w 2362498"/>
                <a:gd name="connsiteY4-28" fmla="*/ 1827878 h 1827878"/>
                <a:gd name="connsiteX5-29" fmla="*/ 433218 w 2362498"/>
                <a:gd name="connsiteY5-30" fmla="*/ 1826314 h 1827878"/>
                <a:gd name="connsiteX6-31" fmla="*/ 0 w 2362498"/>
                <a:gd name="connsiteY6-32" fmla="*/ 1826314 h 1827878"/>
                <a:gd name="connsiteX7-33" fmla="*/ 0 w 2362498"/>
                <a:gd name="connsiteY7-34" fmla="*/ 0 h 1827878"/>
                <a:gd name="connsiteX8-35" fmla="*/ 618105 w 2362498"/>
                <a:gd name="connsiteY8-36" fmla="*/ 0 h 1827878"/>
                <a:gd name="connsiteX0-37" fmla="*/ 2362498 w 2362498"/>
                <a:gd name="connsiteY0-38" fmla="*/ 1612423 h 1827878"/>
                <a:gd name="connsiteX1-39" fmla="*/ 2362498 w 2362498"/>
                <a:gd name="connsiteY1-40" fmla="*/ 1827878 h 1827878"/>
                <a:gd name="connsiteX2-41" fmla="*/ 839514 w 2362498"/>
                <a:gd name="connsiteY2-42" fmla="*/ 1827878 h 1827878"/>
                <a:gd name="connsiteX3-43" fmla="*/ 433218 w 2362498"/>
                <a:gd name="connsiteY3-44" fmla="*/ 1827878 h 1827878"/>
                <a:gd name="connsiteX4-45" fmla="*/ 433218 w 2362498"/>
                <a:gd name="connsiteY4-46" fmla="*/ 1826314 h 1827878"/>
                <a:gd name="connsiteX5-47" fmla="*/ 0 w 2362498"/>
                <a:gd name="connsiteY5-48" fmla="*/ 1826314 h 1827878"/>
                <a:gd name="connsiteX6-49" fmla="*/ 0 w 2362498"/>
                <a:gd name="connsiteY6-50" fmla="*/ 0 h 1827878"/>
                <a:gd name="connsiteX7-51" fmla="*/ 618105 w 2362498"/>
                <a:gd name="connsiteY7-52" fmla="*/ 0 h 18278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362498" h="1827878">
                  <a:moveTo>
                    <a:pt x="2362498" y="1612423"/>
                  </a:moveTo>
                  <a:lnTo>
                    <a:pt x="2362498" y="1827878"/>
                  </a:lnTo>
                  <a:lnTo>
                    <a:pt x="839514" y="1827878"/>
                  </a:lnTo>
                  <a:lnTo>
                    <a:pt x="433218" y="1827878"/>
                  </a:lnTo>
                  <a:lnTo>
                    <a:pt x="433218" y="1826314"/>
                  </a:lnTo>
                  <a:lnTo>
                    <a:pt x="0" y="1826314"/>
                  </a:lnTo>
                  <a:lnTo>
                    <a:pt x="0" y="0"/>
                  </a:lnTo>
                  <a:lnTo>
                    <a:pt x="618105" y="0"/>
                  </a:lnTo>
                </a:path>
              </a:pathLst>
            </a:custGeom>
            <a:noFill/>
            <a:ln w="317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solidFill>
                  <a:schemeClr val="accent6"/>
                </a:solidFill>
                <a:latin typeface="Arial" panose="020B0604020202090204" pitchFamily="34" charset="0"/>
              </a:endParaRPr>
            </a:p>
          </p:txBody>
        </p:sp>
      </p:grpSp>
      <p:sp>
        <p:nvSpPr>
          <p:cNvPr id="2" name="标题 1"/>
          <p:cNvSpPr>
            <a:spLocks noGrp="1"/>
          </p:cNvSpPr>
          <p:nvPr>
            <p:ph type="ctrTitle" hasCustomPrompt="1"/>
            <p:custDataLst>
              <p:tags r:id="rId7"/>
            </p:custDataLst>
          </p:nvPr>
        </p:nvSpPr>
        <p:spPr>
          <a:xfrm>
            <a:off x="6250940" y="3074670"/>
            <a:ext cx="5200015" cy="1289685"/>
          </a:xfrm>
        </p:spPr>
        <p:txBody>
          <a:bodyPr lIns="90170" tIns="46990" rIns="90170" bIns="46990" anchor="b" anchorCtr="0">
            <a:normAutofit/>
          </a:bodyPr>
          <a:lstStyle>
            <a:lvl1pPr algn="ctr">
              <a:defRPr sz="6000" spc="600" baseline="0">
                <a:latin typeface="Arial" panose="020B0604020202090204" pitchFamily="34" charset="0"/>
                <a:ea typeface="汉仪旗黑-85S"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8"/>
            </p:custDataLst>
          </p:nvPr>
        </p:nvSpPr>
        <p:spPr>
          <a:xfrm>
            <a:off x="6254753" y="4554908"/>
            <a:ext cx="5196635" cy="350377"/>
          </a:xfrm>
          <a:solidFill>
            <a:schemeClr val="accent2">
              <a:lumMod val="40000"/>
              <a:lumOff val="60000"/>
            </a:schemeClr>
          </a:solidFill>
        </p:spPr>
        <p:txBody>
          <a:bodyPr lIns="90170" tIns="46990" rIns="90170" bIns="46990">
            <a:normAutofit/>
          </a:bodyPr>
          <a:lstStyle>
            <a:lvl1pPr marL="0" indent="0" algn="ctr" eaLnBrk="1" fontAlgn="auto" latinLnBrk="0" hangingPunct="1">
              <a:lnSpc>
                <a:spcPct val="100000"/>
              </a:lnSpc>
              <a:buNone/>
              <a:defRPr sz="1800" u="none" strike="noStrike" kern="1200" cap="none" spc="200" normalizeH="0" baseline="0">
                <a:solidFill>
                  <a:schemeClr val="bg1"/>
                </a:solidFill>
                <a:uFillTx/>
                <a:latin typeface="Arial" panose="020B060402020209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9"/>
            </p:custDataLst>
          </p:nvPr>
        </p:nvSpPr>
        <p:spPr/>
        <p:txBody>
          <a:bodyPr/>
          <a:lstStyle>
            <a:lvl1pPr>
              <a:defRPr baseline="0">
                <a:latin typeface="Arial" panose="020B0604020202090204" pitchFamily="34" charset="0"/>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0"/>
            </p:custDataLst>
          </p:nvPr>
        </p:nvSpPr>
        <p:spPr/>
        <p:txBody>
          <a:bodyPr/>
          <a:lstStyle>
            <a:lvl1pPr>
              <a:defRPr baseline="0">
                <a:latin typeface="Arial" panose="020B0604020202090204" pitchFamily="34" charset="0"/>
              </a:defRPr>
            </a:lvl1pPr>
          </a:lstStyle>
          <a:p>
            <a:endParaRPr lang="zh-CN" altLang="en-US" dirty="0"/>
          </a:p>
        </p:txBody>
      </p:sp>
      <p:sp>
        <p:nvSpPr>
          <p:cNvPr id="18" name="灯片编号占位符 17"/>
          <p:cNvSpPr>
            <a:spLocks noGrp="1"/>
          </p:cNvSpPr>
          <p:nvPr>
            <p:ph type="sldNum" sz="quarter" idx="12"/>
            <p:custDataLst>
              <p:tags r:id="rId11"/>
            </p:custDataLst>
          </p:nvPr>
        </p:nvSpPr>
        <p:spPr/>
        <p:txBody>
          <a:bodyPr/>
          <a:lstStyle>
            <a:lvl1pPr>
              <a:defRPr baseline="0">
                <a:latin typeface="Arial" panose="020B0604020202090204" pitchFamily="34" charset="0"/>
              </a:defRPr>
            </a:lvl1pPr>
          </a:lstStyle>
          <a:p>
            <a:fld id="{49AE70B2-8BF9-45C0-BB95-33D1B9D3A854}" type="slidenum">
              <a:rPr lang="zh-CN" altLang="en-US" smtClean="0"/>
            </a:fld>
            <a:endParaRPr lang="zh-CN" altLang="en-US" dirty="0"/>
          </a:p>
        </p:txBody>
      </p:sp>
      <p:pic>
        <p:nvPicPr>
          <p:cNvPr id="2051" name="图片 7"/>
          <p:cNvPicPr>
            <a:picLocks noChangeAspect="1"/>
          </p:cNvPicPr>
          <p:nvPr userDrawn="1"/>
        </p:nvPicPr>
        <p:blipFill>
          <a:blip r:embed="rId12"/>
          <a:stretch>
            <a:fillRect/>
          </a:stretch>
        </p:blipFill>
        <p:spPr>
          <a:xfrm>
            <a:off x="10510203" y="212408"/>
            <a:ext cx="1357312" cy="315912"/>
          </a:xfrm>
          <a:prstGeom prst="rect">
            <a:avLst/>
          </a:prstGeom>
          <a:noFill/>
          <a:ln w="9525">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lvl1pPr>
              <a:defRPr baseline="0">
                <a:solidFill>
                  <a:schemeClr val="tx1">
                    <a:lumMod val="85000"/>
                    <a:lumOff val="15000"/>
                  </a:schemeClr>
                </a:solidFill>
                <a:latin typeface="Arial" panose="020B0604020202090204" pitchFamily="34" charset="0"/>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4918265" y="1331543"/>
            <a:ext cx="2498670" cy="2136057"/>
            <a:chOff x="4918265" y="1331543"/>
            <a:chExt cx="2498670" cy="2136057"/>
          </a:xfrm>
        </p:grpSpPr>
        <p:sp>
          <p:nvSpPr>
            <p:cNvPr id="8" name="任意多边形 38"/>
            <p:cNvSpPr/>
            <p:nvPr userDrawn="1">
              <p:custDataLst>
                <p:tags r:id="rId3"/>
              </p:custDataLst>
            </p:nvPr>
          </p:nvSpPr>
          <p:spPr>
            <a:xfrm>
              <a:off x="5213612" y="1331543"/>
              <a:ext cx="1954610" cy="1113172"/>
            </a:xfrm>
            <a:custGeom>
              <a:avLst/>
              <a:gdLst>
                <a:gd name="connsiteX0" fmla="*/ 0 w 1845118"/>
                <a:gd name="connsiteY0" fmla="*/ 0 h 1113172"/>
                <a:gd name="connsiteX1" fmla="*/ 1845118 w 1845118"/>
                <a:gd name="connsiteY1" fmla="*/ 0 h 1113172"/>
                <a:gd name="connsiteX2" fmla="*/ 1845118 w 1845118"/>
                <a:gd name="connsiteY2" fmla="*/ 1113172 h 1113172"/>
                <a:gd name="connsiteX3" fmla="*/ 1054278 w 1845118"/>
                <a:gd name="connsiteY3" fmla="*/ 1113172 h 1113172"/>
                <a:gd name="connsiteX4" fmla="*/ 1054278 w 1845118"/>
                <a:gd name="connsiteY4" fmla="*/ 539460 h 1113172"/>
                <a:gd name="connsiteX5" fmla="*/ 0 w 1845118"/>
                <a:gd name="connsiteY5" fmla="*/ 539460 h 1113172"/>
                <a:gd name="connsiteX0-1" fmla="*/ 1054278 w 1845118"/>
                <a:gd name="connsiteY0-2" fmla="*/ 539460 h 1113172"/>
                <a:gd name="connsiteX1-3" fmla="*/ 0 w 1845118"/>
                <a:gd name="connsiteY1-4" fmla="*/ 539460 h 1113172"/>
                <a:gd name="connsiteX2-5" fmla="*/ 0 w 1845118"/>
                <a:gd name="connsiteY2-6" fmla="*/ 0 h 1113172"/>
                <a:gd name="connsiteX3-7" fmla="*/ 1845118 w 1845118"/>
                <a:gd name="connsiteY3-8" fmla="*/ 0 h 1113172"/>
                <a:gd name="connsiteX4-9" fmla="*/ 1845118 w 1845118"/>
                <a:gd name="connsiteY4-10" fmla="*/ 1113172 h 1113172"/>
                <a:gd name="connsiteX5-11" fmla="*/ 1054278 w 1845118"/>
                <a:gd name="connsiteY5-12" fmla="*/ 1113172 h 1113172"/>
                <a:gd name="connsiteX6" fmla="*/ 1145718 w 1845118"/>
                <a:gd name="connsiteY6" fmla="*/ 630900 h 1113172"/>
                <a:gd name="connsiteX0-13" fmla="*/ 1054278 w 1845118"/>
                <a:gd name="connsiteY0-14" fmla="*/ 539460 h 1113172"/>
                <a:gd name="connsiteX1-15" fmla="*/ 0 w 1845118"/>
                <a:gd name="connsiteY1-16" fmla="*/ 539460 h 1113172"/>
                <a:gd name="connsiteX2-17" fmla="*/ 0 w 1845118"/>
                <a:gd name="connsiteY2-18" fmla="*/ 0 h 1113172"/>
                <a:gd name="connsiteX3-19" fmla="*/ 1845118 w 1845118"/>
                <a:gd name="connsiteY3-20" fmla="*/ 0 h 1113172"/>
                <a:gd name="connsiteX4-21" fmla="*/ 1845118 w 1845118"/>
                <a:gd name="connsiteY4-22" fmla="*/ 1113172 h 1113172"/>
                <a:gd name="connsiteX5-23" fmla="*/ 1054278 w 1845118"/>
                <a:gd name="connsiteY5-24" fmla="*/ 1113172 h 1113172"/>
                <a:gd name="connsiteX0-25" fmla="*/ 0 w 1845118"/>
                <a:gd name="connsiteY0-26" fmla="*/ 539460 h 1113172"/>
                <a:gd name="connsiteX1-27" fmla="*/ 0 w 1845118"/>
                <a:gd name="connsiteY1-28" fmla="*/ 0 h 1113172"/>
                <a:gd name="connsiteX2-29" fmla="*/ 1845118 w 1845118"/>
                <a:gd name="connsiteY2-30" fmla="*/ 0 h 1113172"/>
                <a:gd name="connsiteX3-31" fmla="*/ 1845118 w 1845118"/>
                <a:gd name="connsiteY3-32" fmla="*/ 1113172 h 1113172"/>
                <a:gd name="connsiteX4-33" fmla="*/ 1054278 w 1845118"/>
                <a:gd name="connsiteY4-34" fmla="*/ 1113172 h 1113172"/>
                <a:gd name="connsiteX0-35" fmla="*/ 0 w 1845118"/>
                <a:gd name="connsiteY0-36" fmla="*/ 539460 h 1113172"/>
                <a:gd name="connsiteX1-37" fmla="*/ 0 w 1845118"/>
                <a:gd name="connsiteY1-38" fmla="*/ 0 h 1113172"/>
                <a:gd name="connsiteX2-39" fmla="*/ 1845118 w 1845118"/>
                <a:gd name="connsiteY2-40" fmla="*/ 0 h 1113172"/>
                <a:gd name="connsiteX3-41" fmla="*/ 1845118 w 1845118"/>
                <a:gd name="connsiteY3-42" fmla="*/ 1113172 h 1113172"/>
              </a:gdLst>
              <a:ahLst/>
              <a:cxnLst>
                <a:cxn ang="0">
                  <a:pos x="connsiteX0-1" y="connsiteY0-2"/>
                </a:cxn>
                <a:cxn ang="0">
                  <a:pos x="connsiteX1-3" y="connsiteY1-4"/>
                </a:cxn>
                <a:cxn ang="0">
                  <a:pos x="connsiteX2-5" y="connsiteY2-6"/>
                </a:cxn>
                <a:cxn ang="0">
                  <a:pos x="connsiteX3-7" y="connsiteY3-8"/>
                </a:cxn>
              </a:cxnLst>
              <a:rect l="l" t="t" r="r" b="b"/>
              <a:pathLst>
                <a:path w="1845118" h="1113172">
                  <a:moveTo>
                    <a:pt x="0" y="539460"/>
                  </a:moveTo>
                  <a:lnTo>
                    <a:pt x="0" y="0"/>
                  </a:lnTo>
                  <a:lnTo>
                    <a:pt x="1845118" y="0"/>
                  </a:lnTo>
                  <a:lnTo>
                    <a:pt x="1845118" y="1113172"/>
                  </a:ln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solidFill>
                  <a:schemeClr val="tx1">
                    <a:lumMod val="85000"/>
                    <a:lumOff val="15000"/>
                  </a:schemeClr>
                </a:solidFill>
                <a:latin typeface="Arial" panose="020B0604020202090204" pitchFamily="34" charset="0"/>
              </a:endParaRPr>
            </a:p>
          </p:txBody>
        </p:sp>
        <p:sp>
          <p:nvSpPr>
            <p:cNvPr id="9" name="任意多边形 36"/>
            <p:cNvSpPr/>
            <p:nvPr userDrawn="1">
              <p:custDataLst>
                <p:tags r:id="rId4"/>
              </p:custDataLst>
            </p:nvPr>
          </p:nvSpPr>
          <p:spPr>
            <a:xfrm>
              <a:off x="4918265" y="1639722"/>
              <a:ext cx="2498670" cy="1827878"/>
            </a:xfrm>
            <a:custGeom>
              <a:avLst/>
              <a:gdLst>
                <a:gd name="connsiteX0" fmla="*/ 0 w 2362498"/>
                <a:gd name="connsiteY0" fmla="*/ 0 h 1827878"/>
                <a:gd name="connsiteX1" fmla="*/ 618105 w 2362498"/>
                <a:gd name="connsiteY1" fmla="*/ 0 h 1827878"/>
                <a:gd name="connsiteX2" fmla="*/ 618105 w 2362498"/>
                <a:gd name="connsiteY2" fmla="*/ 1612423 h 1827878"/>
                <a:gd name="connsiteX3" fmla="*/ 2362498 w 2362498"/>
                <a:gd name="connsiteY3" fmla="*/ 1612423 h 1827878"/>
                <a:gd name="connsiteX4" fmla="*/ 2362498 w 2362498"/>
                <a:gd name="connsiteY4" fmla="*/ 1827878 h 1827878"/>
                <a:gd name="connsiteX5" fmla="*/ 839514 w 2362498"/>
                <a:gd name="connsiteY5" fmla="*/ 1827878 h 1827878"/>
                <a:gd name="connsiteX6" fmla="*/ 433218 w 2362498"/>
                <a:gd name="connsiteY6" fmla="*/ 1827878 h 1827878"/>
                <a:gd name="connsiteX7" fmla="*/ 433218 w 2362498"/>
                <a:gd name="connsiteY7" fmla="*/ 1826314 h 1827878"/>
                <a:gd name="connsiteX8" fmla="*/ 0 w 2362498"/>
                <a:gd name="connsiteY8" fmla="*/ 1826314 h 1827878"/>
                <a:gd name="connsiteX0-1" fmla="*/ 618105 w 2362498"/>
                <a:gd name="connsiteY0-2" fmla="*/ 1612423 h 1827878"/>
                <a:gd name="connsiteX1-3" fmla="*/ 2362498 w 2362498"/>
                <a:gd name="connsiteY1-4" fmla="*/ 1612423 h 1827878"/>
                <a:gd name="connsiteX2-5" fmla="*/ 2362498 w 2362498"/>
                <a:gd name="connsiteY2-6" fmla="*/ 1827878 h 1827878"/>
                <a:gd name="connsiteX3-7" fmla="*/ 839514 w 2362498"/>
                <a:gd name="connsiteY3-8" fmla="*/ 1827878 h 1827878"/>
                <a:gd name="connsiteX4-9" fmla="*/ 433218 w 2362498"/>
                <a:gd name="connsiteY4-10" fmla="*/ 1827878 h 1827878"/>
                <a:gd name="connsiteX5-11" fmla="*/ 433218 w 2362498"/>
                <a:gd name="connsiteY5-12" fmla="*/ 1826314 h 1827878"/>
                <a:gd name="connsiteX6-13" fmla="*/ 0 w 2362498"/>
                <a:gd name="connsiteY6-14" fmla="*/ 1826314 h 1827878"/>
                <a:gd name="connsiteX7-15" fmla="*/ 0 w 2362498"/>
                <a:gd name="connsiteY7-16" fmla="*/ 0 h 1827878"/>
                <a:gd name="connsiteX8-17" fmla="*/ 618105 w 2362498"/>
                <a:gd name="connsiteY8-18" fmla="*/ 0 h 1827878"/>
                <a:gd name="connsiteX9" fmla="*/ 709545 w 2362498"/>
                <a:gd name="connsiteY9" fmla="*/ 1703863 h 1827878"/>
                <a:gd name="connsiteX0-19" fmla="*/ 618105 w 2362498"/>
                <a:gd name="connsiteY0-20" fmla="*/ 1612423 h 1827878"/>
                <a:gd name="connsiteX1-21" fmla="*/ 2362498 w 2362498"/>
                <a:gd name="connsiteY1-22" fmla="*/ 1612423 h 1827878"/>
                <a:gd name="connsiteX2-23" fmla="*/ 2362498 w 2362498"/>
                <a:gd name="connsiteY2-24" fmla="*/ 1827878 h 1827878"/>
                <a:gd name="connsiteX3-25" fmla="*/ 839514 w 2362498"/>
                <a:gd name="connsiteY3-26" fmla="*/ 1827878 h 1827878"/>
                <a:gd name="connsiteX4-27" fmla="*/ 433218 w 2362498"/>
                <a:gd name="connsiteY4-28" fmla="*/ 1827878 h 1827878"/>
                <a:gd name="connsiteX5-29" fmla="*/ 433218 w 2362498"/>
                <a:gd name="connsiteY5-30" fmla="*/ 1826314 h 1827878"/>
                <a:gd name="connsiteX6-31" fmla="*/ 0 w 2362498"/>
                <a:gd name="connsiteY6-32" fmla="*/ 1826314 h 1827878"/>
                <a:gd name="connsiteX7-33" fmla="*/ 0 w 2362498"/>
                <a:gd name="connsiteY7-34" fmla="*/ 0 h 1827878"/>
                <a:gd name="connsiteX8-35" fmla="*/ 618105 w 2362498"/>
                <a:gd name="connsiteY8-36" fmla="*/ 0 h 1827878"/>
                <a:gd name="connsiteX0-37" fmla="*/ 2362498 w 2362498"/>
                <a:gd name="connsiteY0-38" fmla="*/ 1612423 h 1827878"/>
                <a:gd name="connsiteX1-39" fmla="*/ 2362498 w 2362498"/>
                <a:gd name="connsiteY1-40" fmla="*/ 1827878 h 1827878"/>
                <a:gd name="connsiteX2-41" fmla="*/ 839514 w 2362498"/>
                <a:gd name="connsiteY2-42" fmla="*/ 1827878 h 1827878"/>
                <a:gd name="connsiteX3-43" fmla="*/ 433218 w 2362498"/>
                <a:gd name="connsiteY3-44" fmla="*/ 1827878 h 1827878"/>
                <a:gd name="connsiteX4-45" fmla="*/ 433218 w 2362498"/>
                <a:gd name="connsiteY4-46" fmla="*/ 1826314 h 1827878"/>
                <a:gd name="connsiteX5-47" fmla="*/ 0 w 2362498"/>
                <a:gd name="connsiteY5-48" fmla="*/ 1826314 h 1827878"/>
                <a:gd name="connsiteX6-49" fmla="*/ 0 w 2362498"/>
                <a:gd name="connsiteY6-50" fmla="*/ 0 h 1827878"/>
                <a:gd name="connsiteX7-51" fmla="*/ 618105 w 2362498"/>
                <a:gd name="connsiteY7-52" fmla="*/ 0 h 18278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362498" h="1827878">
                  <a:moveTo>
                    <a:pt x="2362498" y="1612423"/>
                  </a:moveTo>
                  <a:lnTo>
                    <a:pt x="2362498" y="1827878"/>
                  </a:lnTo>
                  <a:lnTo>
                    <a:pt x="839514" y="1827878"/>
                  </a:lnTo>
                  <a:lnTo>
                    <a:pt x="433218" y="1827878"/>
                  </a:lnTo>
                  <a:lnTo>
                    <a:pt x="433218" y="1826314"/>
                  </a:lnTo>
                  <a:lnTo>
                    <a:pt x="0" y="1826314"/>
                  </a:lnTo>
                  <a:lnTo>
                    <a:pt x="0" y="0"/>
                  </a:lnTo>
                  <a:lnTo>
                    <a:pt x="618105" y="0"/>
                  </a:lnTo>
                </a:path>
              </a:pathLst>
            </a:custGeom>
            <a:noFill/>
            <a:ln w="317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aseline="0">
                <a:solidFill>
                  <a:schemeClr val="tx1">
                    <a:lumMod val="85000"/>
                    <a:lumOff val="15000"/>
                  </a:schemeClr>
                </a:solidFill>
                <a:latin typeface="Arial" panose="020B0604020202090204" pitchFamily="34" charset="0"/>
              </a:endParaRPr>
            </a:p>
          </p:txBody>
        </p:sp>
        <p:sp>
          <p:nvSpPr>
            <p:cNvPr id="10" name="椭圆 9"/>
            <p:cNvSpPr/>
            <p:nvPr userDrawn="1">
              <p:custDataLst>
                <p:tags r:id="rId5"/>
              </p:custDataLst>
            </p:nvPr>
          </p:nvSpPr>
          <p:spPr>
            <a:xfrm>
              <a:off x="4948445" y="2854125"/>
              <a:ext cx="2468490" cy="327680"/>
            </a:xfrm>
            <a:prstGeom prst="ellipse">
              <a:avLst/>
            </a:prstGeom>
            <a:gradFill flip="none" rotWithShape="1">
              <a:gsLst>
                <a:gs pos="0">
                  <a:schemeClr val="tx1">
                    <a:alpha val="90000"/>
                  </a:schemeClr>
                </a:gs>
                <a:gs pos="100000">
                  <a:schemeClr val="tx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ndParaRPr>
            </a:p>
          </p:txBody>
        </p:sp>
      </p:grpSp>
      <p:sp>
        <p:nvSpPr>
          <p:cNvPr id="2" name="标题 1"/>
          <p:cNvSpPr>
            <a:spLocks noGrp="1"/>
          </p:cNvSpPr>
          <p:nvPr>
            <p:ph type="title" hasCustomPrompt="1"/>
            <p:custDataLst>
              <p:tags r:id="rId6"/>
            </p:custDataLst>
          </p:nvPr>
        </p:nvSpPr>
        <p:spPr>
          <a:xfrm>
            <a:off x="3579743" y="3808730"/>
            <a:ext cx="5128422" cy="710011"/>
          </a:xfrm>
        </p:spPr>
        <p:txBody>
          <a:bodyPr lIns="90170" tIns="46990" rIns="90170" bIns="46990" anchor="t" anchorCtr="0">
            <a:normAutofit/>
          </a:bodyPr>
          <a:lstStyle>
            <a:lvl1pPr algn="ctr">
              <a:defRPr sz="3600" u="none" strike="noStrike" kern="1200" cap="none" spc="300" normalizeH="0" baseline="0">
                <a:solidFill>
                  <a:schemeClr val="tx1">
                    <a:lumMod val="85000"/>
                    <a:lumOff val="15000"/>
                  </a:schemeClr>
                </a:solidFill>
                <a:uFillTx/>
                <a:latin typeface="Arial" panose="020B060402020209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7"/>
            </p:custDataLst>
          </p:nvPr>
        </p:nvSpPr>
        <p:spPr>
          <a:xfrm>
            <a:off x="3579742" y="4555003"/>
            <a:ext cx="5128422" cy="907657"/>
          </a:xfrm>
        </p:spPr>
        <p:txBody>
          <a:bodyPr lIns="90170" tIns="46990" rIns="90170" bIns="46990">
            <a:normAutofit/>
          </a:bodyPr>
          <a:lstStyle>
            <a:lvl1pPr marL="0" indent="0" algn="ctr" eaLnBrk="1" fontAlgn="auto" latinLnBrk="0" hangingPunct="1">
              <a:buNone/>
              <a:defRPr kumimoji="0" lang="zh-CN" altLang="en-US" sz="1600" b="0" i="0" u="none" strike="noStrike" kern="1200" cap="none" spc="150" normalizeH="0" baseline="0" noProof="1">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8"/>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lvl1pPr>
              <a:defRPr baseline="0">
                <a:solidFill>
                  <a:schemeClr val="tx1">
                    <a:lumMod val="85000"/>
                    <a:lumOff val="15000"/>
                  </a:schemeClr>
                </a:solidFill>
                <a:latin typeface="Arial" panose="020B0604020202090204" pitchFamily="34" charset="0"/>
              </a:defRPr>
            </a:lvl1pPr>
          </a:lstStyle>
          <a:p>
            <a:endParaRPr lang="zh-CN" altLang="en-US"/>
          </a:p>
        </p:txBody>
      </p:sp>
      <p:sp>
        <p:nvSpPr>
          <p:cNvPr id="6" name="灯片编号占位符 5"/>
          <p:cNvSpPr>
            <a:spLocks noGrp="1"/>
          </p:cNvSpPr>
          <p:nvPr>
            <p:ph type="sldNum" sz="quarter" idx="12"/>
            <p:custDataLst>
              <p:tags r:id="rId10"/>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90204" pitchFamily="34" charset="0"/>
                <a:ea typeface="微软雅黑" panose="020B0503020204020204" charset="-122"/>
              </a:defRPr>
            </a:lvl1pPr>
            <a:lvl2pPr>
              <a:defRPr sz="1600" baseline="0">
                <a:solidFill>
                  <a:schemeClr val="tx1">
                    <a:lumMod val="85000"/>
                    <a:lumOff val="15000"/>
                  </a:schemeClr>
                </a:solidFill>
                <a:latin typeface="Arial" panose="020B0604020202090204" pitchFamily="34" charset="0"/>
                <a:ea typeface="微软雅黑" panose="020B0503020204020204" charset="-122"/>
              </a:defRPr>
            </a:lvl2pPr>
            <a:lvl3pPr>
              <a:defRPr sz="1600" baseline="0">
                <a:solidFill>
                  <a:schemeClr val="tx1">
                    <a:lumMod val="85000"/>
                    <a:lumOff val="15000"/>
                  </a:schemeClr>
                </a:solidFill>
                <a:latin typeface="Arial" panose="020B0604020202090204" pitchFamily="34" charset="0"/>
                <a:ea typeface="微软雅黑" panose="020B0503020204020204" charset="-122"/>
              </a:defRPr>
            </a:lvl3pPr>
            <a:lvl4pPr>
              <a:defRPr sz="1600" baseline="0">
                <a:solidFill>
                  <a:schemeClr val="tx1">
                    <a:lumMod val="85000"/>
                    <a:lumOff val="15000"/>
                  </a:schemeClr>
                </a:solidFill>
                <a:latin typeface="Arial" panose="020B0604020202090204" pitchFamily="34" charset="0"/>
                <a:ea typeface="微软雅黑" panose="020B0503020204020204" charset="-122"/>
              </a:defRPr>
            </a:lvl4pPr>
            <a:lvl5pPr>
              <a:defRPr sz="1600"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lvl1pPr>
              <a:defRPr baseline="0">
                <a:solidFill>
                  <a:schemeClr val="tx1">
                    <a:lumMod val="85000"/>
                    <a:lumOff val="15000"/>
                  </a:schemeClr>
                </a:solidFill>
                <a:latin typeface="Arial" panose="020B0604020202090204" pitchFamily="34" charset="0"/>
              </a:defRPr>
            </a:lvl1pPr>
          </a:lstStyle>
          <a:p>
            <a:endParaRPr lang="zh-CN" altLang="en-US"/>
          </a:p>
        </p:txBody>
      </p:sp>
      <p:sp>
        <p:nvSpPr>
          <p:cNvPr id="7" name="灯片编号占位符 6"/>
          <p:cNvSpPr>
            <a:spLocks noGrp="1"/>
          </p:cNvSpPr>
          <p:nvPr>
            <p:ph type="sldNum" sz="quarter" idx="12"/>
            <p:custDataLst>
              <p:tags r:id="rId7"/>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9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9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lvl1pPr>
              <a:defRPr baseline="0">
                <a:solidFill>
                  <a:schemeClr val="tx1">
                    <a:lumMod val="85000"/>
                    <a:lumOff val="15000"/>
                  </a:schemeClr>
                </a:solidFill>
                <a:latin typeface="Arial" panose="020B0604020202090204" pitchFamily="34" charset="0"/>
              </a:defRPr>
            </a:lvl1pPr>
          </a:lstStyle>
          <a:p>
            <a:endParaRPr lang="zh-CN" altLang="en-US"/>
          </a:p>
        </p:txBody>
      </p:sp>
      <p:sp>
        <p:nvSpPr>
          <p:cNvPr id="9" name="灯片编号占位符 8"/>
          <p:cNvSpPr>
            <a:spLocks noGrp="1"/>
          </p:cNvSpPr>
          <p:nvPr>
            <p:ph type="sldNum" sz="quarter" idx="12"/>
            <p:custDataLst>
              <p:tags r:id="rId9"/>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9" name="任意多边形 8"/>
          <p:cNvSpPr/>
          <p:nvPr userDrawn="1">
            <p:custDataLst>
              <p:tags r:id="rId2"/>
            </p:custDataLst>
          </p:nvPr>
        </p:nvSpPr>
        <p:spPr>
          <a:xfrm>
            <a:off x="3705" y="6414868"/>
            <a:ext cx="12202363" cy="435195"/>
          </a:xfrm>
          <a:custGeom>
            <a:avLst/>
            <a:gdLst>
              <a:gd name="connsiteX0" fmla="*/ 6442848 w 12885696"/>
              <a:gd name="connsiteY0" fmla="*/ 0 h 677930"/>
              <a:gd name="connsiteX1" fmla="*/ 12818477 w 12885696"/>
              <a:gd name="connsiteY1" fmla="*/ 656546 h 677930"/>
              <a:gd name="connsiteX2" fmla="*/ 12885696 w 12885696"/>
              <a:gd name="connsiteY2" fmla="*/ 677930 h 677930"/>
              <a:gd name="connsiteX3" fmla="*/ 0 w 12885696"/>
              <a:gd name="connsiteY3" fmla="*/ 677930 h 677930"/>
              <a:gd name="connsiteX4" fmla="*/ 67219 w 12885696"/>
              <a:gd name="connsiteY4" fmla="*/ 656546 h 677930"/>
              <a:gd name="connsiteX5" fmla="*/ 6442848 w 12885696"/>
              <a:gd name="connsiteY5" fmla="*/ 0 h 67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85696" h="677930">
                <a:moveTo>
                  <a:pt x="6442848" y="0"/>
                </a:moveTo>
                <a:cubicBezTo>
                  <a:pt x="9144779" y="0"/>
                  <a:pt x="11510983" y="262931"/>
                  <a:pt x="12818477" y="656546"/>
                </a:cubicBezTo>
                <a:lnTo>
                  <a:pt x="12885696" y="677930"/>
                </a:lnTo>
                <a:lnTo>
                  <a:pt x="0" y="677930"/>
                </a:lnTo>
                <a:lnTo>
                  <a:pt x="67219" y="656546"/>
                </a:lnTo>
                <a:cubicBezTo>
                  <a:pt x="1374713" y="262931"/>
                  <a:pt x="3740917" y="0"/>
                  <a:pt x="6442848" y="0"/>
                </a:cubicBezTo>
                <a:close/>
              </a:path>
            </a:pathLst>
          </a:cu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90204" pitchFamily="34" charset="0"/>
              <a:ea typeface="微软雅黑" panose="020B0503020204020204" charset="-122"/>
            </a:endParaRPr>
          </a:p>
        </p:txBody>
      </p:sp>
      <p:sp>
        <p:nvSpPr>
          <p:cNvPr id="2" name="标题 1"/>
          <p:cNvSpPr>
            <a:spLocks noGrp="1"/>
          </p:cNvSpPr>
          <p:nvPr>
            <p:ph type="title"/>
            <p:custDataLst>
              <p:tags r:id="rId3"/>
            </p:custDataLst>
          </p:nvPr>
        </p:nvSpPr>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9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lvl1pPr>
              <a:defRPr baseline="0">
                <a:solidFill>
                  <a:schemeClr val="tx1">
                    <a:lumMod val="85000"/>
                    <a:lumOff val="15000"/>
                  </a:schemeClr>
                </a:solidFill>
                <a:latin typeface="Arial" panose="020B0604020202090204" pitchFamily="34" charset="0"/>
              </a:defRPr>
            </a:lvl1p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lvl1pPr>
              <a:defRPr baseline="0">
                <a:solidFill>
                  <a:schemeClr val="tx1">
                    <a:lumMod val="85000"/>
                    <a:lumOff val="15000"/>
                  </a:schemeClr>
                </a:solidFill>
                <a:latin typeface="Arial" panose="020B0604020202090204" pitchFamily="34" charset="0"/>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9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cap="none" baseline="0">
                <a:solidFill>
                  <a:schemeClr val="tx1">
                    <a:lumMod val="85000"/>
                    <a:lumOff val="15000"/>
                  </a:schemeClr>
                </a:solidFill>
                <a:latin typeface="Arial" panose="020B0604020202090204" pitchFamily="34" charset="0"/>
                <a:ea typeface="微软雅黑" panose="020B0503020204020204" charset="-122"/>
              </a:defRPr>
            </a:lvl1pPr>
            <a:lvl2pPr indent="0" eaLnBrk="1" fontAlgn="auto" latinLnBrk="0" hangingPunct="1">
              <a:defRPr cap="none" baseline="0">
                <a:solidFill>
                  <a:schemeClr val="tx1">
                    <a:lumMod val="85000"/>
                    <a:lumOff val="15000"/>
                  </a:schemeClr>
                </a:solidFill>
                <a:latin typeface="Arial" panose="020B0604020202090204" pitchFamily="34" charset="0"/>
                <a:ea typeface="微软雅黑" panose="020B0503020204020204" charset="-122"/>
              </a:defRPr>
            </a:lvl2pPr>
            <a:lvl3pPr indent="0" eaLnBrk="1" fontAlgn="auto" latinLnBrk="0" hangingPunct="1">
              <a:defRPr cap="none" baseline="0">
                <a:solidFill>
                  <a:schemeClr val="tx1">
                    <a:lumMod val="85000"/>
                    <a:lumOff val="15000"/>
                  </a:schemeClr>
                </a:solidFill>
                <a:latin typeface="Arial" panose="020B0604020202090204" pitchFamily="34" charset="0"/>
                <a:ea typeface="微软雅黑" panose="020B0503020204020204" charset="-122"/>
              </a:defRPr>
            </a:lvl3pPr>
            <a:lvl4pPr indent="0" eaLnBrk="1" fontAlgn="auto" latinLnBrk="0" hangingPunct="1">
              <a:defRPr cap="none" baseline="0">
                <a:solidFill>
                  <a:schemeClr val="tx1">
                    <a:lumMod val="85000"/>
                    <a:lumOff val="15000"/>
                  </a:schemeClr>
                </a:solidFill>
                <a:latin typeface="Arial" panose="020B0604020202090204" pitchFamily="34" charset="0"/>
                <a:ea typeface="微软雅黑" panose="020B0503020204020204" charset="-122"/>
              </a:defRPr>
            </a:lvl4pPr>
            <a:lvl5pPr indent="0" eaLnBrk="1" fontAlgn="auto" latinLnBrk="0" hangingPunct="1">
              <a:defRPr cap="none"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lvl1pPr>
              <a:defRPr cap="none" baseline="0">
                <a:solidFill>
                  <a:schemeClr val="tx1">
                    <a:lumMod val="85000"/>
                    <a:lumOff val="15000"/>
                  </a:schemeClr>
                </a:solidFill>
                <a:latin typeface="Arial" panose="020B060402020209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lvl1pPr>
              <a:defRPr cap="none" baseline="0">
                <a:solidFill>
                  <a:schemeClr val="tx1">
                    <a:lumMod val="85000"/>
                    <a:lumOff val="15000"/>
                  </a:schemeClr>
                </a:solidFill>
                <a:latin typeface="Arial" panose="020B0604020202090204" pitchFamily="34" charset="0"/>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cap="none" baseline="0">
                <a:solidFill>
                  <a:schemeClr val="tx1">
                    <a:lumMod val="85000"/>
                    <a:lumOff val="15000"/>
                  </a:schemeClr>
                </a:solidFill>
                <a:latin typeface="Arial" panose="020B060402020209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lvl1pPr>
            <a:lvl2pPr>
              <a:defRPr baseline="0"/>
            </a:lvl2pPr>
            <a:lvl3pPr>
              <a:defRPr baseline="0"/>
            </a:lvl3pPr>
            <a:lvl4pPr>
              <a:defRPr baseline="0"/>
            </a:lvl4pPr>
            <a:lvl5pPr>
              <a:defRPr baseline="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1" name="图片 10" descr="image2"/>
          <p:cNvPicPr>
            <a:picLocks noChangeAspect="1"/>
          </p:cNvPicPr>
          <p:nvPr userDrawn="1">
            <p:custDataLst>
              <p:tags r:id="rId2"/>
            </p:custDataLst>
          </p:nvPr>
        </p:nvPicPr>
        <p:blipFill>
          <a:blip r:embed="rId3"/>
          <a:stretch>
            <a:fillRect/>
          </a:stretch>
        </p:blipFill>
        <p:spPr>
          <a:xfrm>
            <a:off x="-48895" y="-22225"/>
            <a:ext cx="12267565" cy="6886575"/>
          </a:xfrm>
          <a:prstGeom prst="rect">
            <a:avLst/>
          </a:prstGeom>
        </p:spPr>
      </p:pic>
      <p:sp>
        <p:nvSpPr>
          <p:cNvPr id="2" name="标题 1"/>
          <p:cNvSpPr>
            <a:spLocks noGrp="1"/>
          </p:cNvSpPr>
          <p:nvPr>
            <p:ph type="title" hasCustomPrompt="1"/>
            <p:custDataLst>
              <p:tags r:id="rId4"/>
            </p:custDataLst>
          </p:nvPr>
        </p:nvSpPr>
        <p:spPr>
          <a:xfrm>
            <a:off x="3119120" y="2499995"/>
            <a:ext cx="5742940" cy="162496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9600" b="1" i="0" u="none" strike="noStrike" kern="1200" cap="none" spc="600" normalizeH="0" baseline="0" noProof="1" dirty="0">
                <a:solidFill>
                  <a:schemeClr val="bg1"/>
                </a:solidFill>
                <a:uFillTx/>
                <a:latin typeface="Arial" panose="020B060402020209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0"/>
            <a:ext cx="10852237" cy="441964"/>
          </a:xfrm>
        </p:spPr>
        <p:txBody>
          <a:bodyPr>
            <a:normAutofit/>
          </a:bodyPr>
          <a:lstStyle>
            <a:lvl1pPr>
              <a:defRPr baseline="0">
                <a:latin typeface="Arial" panose="020B0604020202090204" pitchFamily="34" charset="0"/>
                <a:ea typeface="微软雅黑" panose="020B0503020204020204" charset="-122"/>
              </a:defRPr>
            </a:lvl1pPr>
          </a:lstStyle>
          <a:p>
            <a:r>
              <a:rPr lang="zh-CN" altLang="en-US" dirty="0"/>
              <a:t>单击此处编辑母版标题样式</a:t>
            </a:r>
            <a:endParaRPr lang="zh-CN" altLang="en-US" dirty="0"/>
          </a:p>
        </p:txBody>
      </p:sp>
      <p:grpSp>
        <p:nvGrpSpPr>
          <p:cNvPr id="6" name="组合 5"/>
          <p:cNvGrpSpPr/>
          <p:nvPr userDrawn="1">
            <p:custDataLst>
              <p:tags r:id="rId3"/>
            </p:custDataLst>
          </p:nvPr>
        </p:nvGrpSpPr>
        <p:grpSpPr>
          <a:xfrm>
            <a:off x="9613900" y="5346701"/>
            <a:ext cx="2578100" cy="1511300"/>
            <a:chOff x="9613900" y="5346701"/>
            <a:chExt cx="2578100" cy="1511300"/>
          </a:xfrm>
        </p:grpSpPr>
        <p:sp>
          <p:nvSpPr>
            <p:cNvPr id="7" name="直角三角形 6"/>
            <p:cNvSpPr/>
            <p:nvPr>
              <p:custDataLst>
                <p:tags r:id="rId4"/>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custDataLst>
                <p:tags r:id="rId5"/>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6"/>
            </p:custDataLst>
          </p:nvPr>
        </p:nvSpPr>
        <p:spPr>
          <a:xfrm>
            <a:off x="879742"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16000" y="6349833"/>
            <a:ext cx="3960000" cy="316800"/>
          </a:xfrm>
        </p:spPr>
        <p:txBody>
          <a:bodyPr/>
          <a:lstStyle/>
          <a:p>
            <a:endParaRPr lang="zh-CN" altLang="en-US" dirty="0"/>
          </a:p>
        </p:txBody>
      </p:sp>
      <p:sp>
        <p:nvSpPr>
          <p:cNvPr id="5" name="灯片编号占位符 4"/>
          <p:cNvSpPr>
            <a:spLocks noGrp="1"/>
          </p:cNvSpPr>
          <p:nvPr>
            <p:ph type="sldNum" sz="quarter" idx="12"/>
            <p:custDataLst>
              <p:tags r:id="rId8"/>
            </p:custDataLst>
          </p:nvPr>
        </p:nvSpPr>
        <p:spPr>
          <a:xfrm>
            <a:off x="8610600" y="6349833"/>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nvGrpSpPr>
          <p:cNvPr id="9" name="组合 8"/>
          <p:cNvGrpSpPr/>
          <p:nvPr userDrawn="1">
            <p:custDataLst>
              <p:tags r:id="rId3"/>
            </p:custDataLst>
          </p:nvPr>
        </p:nvGrpSpPr>
        <p:grpSpPr>
          <a:xfrm rot="10800000">
            <a:off x="0" y="0"/>
            <a:ext cx="1527018" cy="1407109"/>
            <a:chOff x="10664982" y="5450891"/>
            <a:chExt cx="1527018" cy="1407109"/>
          </a:xfrm>
        </p:grpSpPr>
        <p:sp>
          <p:nvSpPr>
            <p:cNvPr id="10" name="直角三角形 9"/>
            <p:cNvSpPr/>
            <p:nvPr>
              <p:custDataLst>
                <p:tags r:id="rId4"/>
              </p:custDataLst>
            </p:nvPr>
          </p:nvSpPr>
          <p:spPr>
            <a:xfrm flipH="1">
              <a:off x="11205417" y="5450891"/>
              <a:ext cx="986582" cy="1407109"/>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1" name="等腰三角形 10"/>
            <p:cNvSpPr/>
            <p:nvPr>
              <p:custDataLst>
                <p:tags r:id="rId5"/>
              </p:custDataLst>
            </p:nvPr>
          </p:nvSpPr>
          <p:spPr>
            <a:xfrm flipH="1">
              <a:off x="10664982" y="5814058"/>
              <a:ext cx="1527018" cy="104394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grpSp>
        <p:nvGrpSpPr>
          <p:cNvPr id="12" name="组合 11"/>
          <p:cNvGrpSpPr/>
          <p:nvPr userDrawn="1">
            <p:custDataLst>
              <p:tags r:id="rId6"/>
            </p:custDataLst>
          </p:nvPr>
        </p:nvGrpSpPr>
        <p:grpSpPr>
          <a:xfrm>
            <a:off x="9613900" y="5346701"/>
            <a:ext cx="2578100" cy="1511300"/>
            <a:chOff x="9613900" y="5346701"/>
            <a:chExt cx="2578100" cy="1511300"/>
          </a:xfrm>
        </p:grpSpPr>
        <p:sp>
          <p:nvSpPr>
            <p:cNvPr id="13" name="直角三角形 12"/>
            <p:cNvSpPr/>
            <p:nvPr>
              <p:custDataLst>
                <p:tags r:id="rId7"/>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4" name="等腰三角形 13"/>
            <p:cNvSpPr/>
            <p:nvPr>
              <p:custDataLst>
                <p:tags r:id="rId8"/>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hasCustomPrompt="1"/>
            <p:custDataLst>
              <p:tags r:id="rId9"/>
            </p:custDataLst>
          </p:nvPr>
        </p:nvSpPr>
        <p:spPr>
          <a:xfrm>
            <a:off x="1281600" y="1249200"/>
            <a:ext cx="9626400" cy="723600"/>
          </a:xfrm>
        </p:spPr>
        <p:txBody>
          <a:bodyPr anchor="ctr">
            <a:normAutofit/>
          </a:bodyPr>
          <a:lstStyle>
            <a:lvl1pPr>
              <a:defRPr sz="3200"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solidFill>
                <a:schemeClr val="tx1">
                  <a:lumMod val="85000"/>
                  <a:lumOff val="15000"/>
                </a:schemeClr>
              </a:solidFill>
              <a:latin typeface="Arial" panose="020B0604020202090204" pitchFamily="34" charset="0"/>
              <a:ea typeface="微软雅黑" panose="020B0503020204020204" charset="-122"/>
              <a:sym typeface="+mn-ea"/>
            </a:endParaRPr>
          </a:p>
        </p:txBody>
      </p:sp>
      <p:grpSp>
        <p:nvGrpSpPr>
          <p:cNvPr id="10" name="组合 9"/>
          <p:cNvGrpSpPr/>
          <p:nvPr userDrawn="1">
            <p:custDataLst>
              <p:tags r:id="rId3"/>
            </p:custDataLst>
          </p:nvPr>
        </p:nvGrpSpPr>
        <p:grpSpPr>
          <a:xfrm rot="10800000">
            <a:off x="0" y="0"/>
            <a:ext cx="1527018" cy="1407109"/>
            <a:chOff x="10664982" y="5450891"/>
            <a:chExt cx="1527018" cy="1407109"/>
          </a:xfrm>
        </p:grpSpPr>
        <p:sp>
          <p:nvSpPr>
            <p:cNvPr id="11" name="直角三角形 10"/>
            <p:cNvSpPr/>
            <p:nvPr>
              <p:custDataLst>
                <p:tags r:id="rId4"/>
              </p:custDataLst>
            </p:nvPr>
          </p:nvSpPr>
          <p:spPr>
            <a:xfrm flipH="1">
              <a:off x="11205417" y="5450891"/>
              <a:ext cx="986582" cy="1407109"/>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2" name="等腰三角形 11"/>
            <p:cNvSpPr/>
            <p:nvPr>
              <p:custDataLst>
                <p:tags r:id="rId5"/>
              </p:custDataLst>
            </p:nvPr>
          </p:nvSpPr>
          <p:spPr>
            <a:xfrm flipH="1">
              <a:off x="10664982" y="5814058"/>
              <a:ext cx="1527018" cy="104394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hasCustomPrompt="1"/>
            <p:custDataLst>
              <p:tags r:id="rId6"/>
            </p:custDataLst>
          </p:nvPr>
        </p:nvSpPr>
        <p:spPr>
          <a:xfrm>
            <a:off x="583200" y="770400"/>
            <a:ext cx="3960000" cy="882000"/>
          </a:xfrm>
        </p:spPr>
        <p:txBody>
          <a:bodyPr anchor="ctr">
            <a:normAutofit/>
          </a:bodyPr>
          <a:lstStyle>
            <a:lvl1pPr>
              <a:defRPr sz="3600"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1764000"/>
            <a:ext cx="3956400" cy="40932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769938"/>
            <a:ext cx="6480000" cy="5087937"/>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85000"/>
                  <a:lumOff val="15000"/>
                </a:schemeClr>
              </a:solidFill>
              <a:latin typeface="Arial" panose="020B0604020202090204" pitchFamily="34" charset="0"/>
              <a:ea typeface="微软雅黑" panose="020B0503020204020204" charset="-122"/>
              <a:sym typeface="+mn-ea"/>
            </a:endParaRPr>
          </a:p>
        </p:txBody>
      </p:sp>
      <p:grpSp>
        <p:nvGrpSpPr>
          <p:cNvPr id="11" name="组合 10"/>
          <p:cNvGrpSpPr/>
          <p:nvPr userDrawn="1">
            <p:custDataLst>
              <p:tags r:id="rId3"/>
            </p:custDataLst>
          </p:nvPr>
        </p:nvGrpSpPr>
        <p:grpSpPr>
          <a:xfrm rot="10800000" flipH="1">
            <a:off x="10664982" y="0"/>
            <a:ext cx="1527018" cy="1407109"/>
            <a:chOff x="10664982" y="5450891"/>
            <a:chExt cx="1527018" cy="1407109"/>
          </a:xfrm>
        </p:grpSpPr>
        <p:sp>
          <p:nvSpPr>
            <p:cNvPr id="12" name="直角三角形 11"/>
            <p:cNvSpPr/>
            <p:nvPr>
              <p:custDataLst>
                <p:tags r:id="rId4"/>
              </p:custDataLst>
            </p:nvPr>
          </p:nvSpPr>
          <p:spPr>
            <a:xfrm flipH="1">
              <a:off x="11205417" y="5450891"/>
              <a:ext cx="986582" cy="1407109"/>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3" name="等腰三角形 12"/>
            <p:cNvSpPr/>
            <p:nvPr>
              <p:custDataLst>
                <p:tags r:id="rId5"/>
              </p:custDataLst>
            </p:nvPr>
          </p:nvSpPr>
          <p:spPr>
            <a:xfrm flipH="1">
              <a:off x="10664982" y="5814058"/>
              <a:ext cx="1527018" cy="104394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p:custDataLst>
              <p:tags r:id="rId6"/>
            </p:custDataLst>
          </p:nvPr>
        </p:nvSpPr>
        <p:spPr>
          <a:xfrm>
            <a:off x="612000" y="781200"/>
            <a:ext cx="10976400" cy="626400"/>
          </a:xfrm>
        </p:spPr>
        <p:txBody>
          <a:bodyPr anchor="ctr">
            <a:normAutofit/>
          </a:bodyPr>
          <a:lstStyle>
            <a:lvl1pPr algn="ctr">
              <a:defRPr sz="3600"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9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85000"/>
                  <a:lumOff val="15000"/>
                </a:schemeClr>
              </a:solidFill>
              <a:latin typeface="Arial" panose="020B0604020202090204" pitchFamily="34" charset="0"/>
              <a:ea typeface="微软雅黑" panose="020B0503020204020204" charset="-122"/>
              <a:sym typeface="+mn-ea"/>
            </a:endParaRPr>
          </a:p>
        </p:txBody>
      </p:sp>
      <p:grpSp>
        <p:nvGrpSpPr>
          <p:cNvPr id="10" name="组合 9"/>
          <p:cNvGrpSpPr/>
          <p:nvPr userDrawn="1">
            <p:custDataLst>
              <p:tags r:id="rId3"/>
            </p:custDataLst>
          </p:nvPr>
        </p:nvGrpSpPr>
        <p:grpSpPr>
          <a:xfrm>
            <a:off x="9613900" y="5346701"/>
            <a:ext cx="2578100" cy="1511300"/>
            <a:chOff x="9613900" y="5346701"/>
            <a:chExt cx="2578100" cy="1511300"/>
          </a:xfrm>
        </p:grpSpPr>
        <p:sp>
          <p:nvSpPr>
            <p:cNvPr id="11" name="直角三角形 10"/>
            <p:cNvSpPr/>
            <p:nvPr>
              <p:custDataLst>
                <p:tags r:id="rId4"/>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2" name="等腰三角形 11"/>
            <p:cNvSpPr/>
            <p:nvPr>
              <p:custDataLst>
                <p:tags r:id="rId5"/>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p:custDataLst>
              <p:tags r:id="rId6"/>
            </p:custDataLst>
          </p:nvPr>
        </p:nvSpPr>
        <p:spPr>
          <a:xfrm>
            <a:off x="604800" y="669600"/>
            <a:ext cx="10976400" cy="565200"/>
          </a:xfrm>
        </p:spPr>
        <p:txBody>
          <a:bodyPr anchor="ctr">
            <a:normAutofit/>
          </a:bodyPr>
          <a:lstStyle>
            <a:lvl1pPr algn="ctr">
              <a:defRPr sz="3200"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604837" y="1681200"/>
            <a:ext cx="10990800" cy="32112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1"/>
            </p:custDataLst>
          </p:nvPr>
        </p:nvSpPr>
        <p:spPr>
          <a:xfrm>
            <a:off x="594000" y="5180400"/>
            <a:ext cx="11001600" cy="10116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85000"/>
                  <a:lumOff val="15000"/>
                </a:schemeClr>
              </a:solidFill>
              <a:latin typeface="Arial" panose="020B0604020202090204" pitchFamily="34" charset="0"/>
              <a:ea typeface="微软雅黑" panose="020B0503020204020204" charset="-122"/>
              <a:sym typeface="+mn-ea"/>
            </a:endParaRPr>
          </a:p>
        </p:txBody>
      </p:sp>
      <p:grpSp>
        <p:nvGrpSpPr>
          <p:cNvPr id="12" name="组合 11"/>
          <p:cNvGrpSpPr/>
          <p:nvPr userDrawn="1">
            <p:custDataLst>
              <p:tags r:id="rId3"/>
            </p:custDataLst>
          </p:nvPr>
        </p:nvGrpSpPr>
        <p:grpSpPr>
          <a:xfrm>
            <a:off x="9613900" y="5346701"/>
            <a:ext cx="2578100" cy="1511300"/>
            <a:chOff x="9613900" y="5346701"/>
            <a:chExt cx="2578100" cy="1511300"/>
          </a:xfrm>
        </p:grpSpPr>
        <p:sp>
          <p:nvSpPr>
            <p:cNvPr id="14" name="直角三角形 13"/>
            <p:cNvSpPr/>
            <p:nvPr>
              <p:custDataLst>
                <p:tags r:id="rId4"/>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5" name="等腰三角形 14"/>
            <p:cNvSpPr/>
            <p:nvPr>
              <p:custDataLst>
                <p:tags r:id="rId5"/>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p:custDataLst>
              <p:tags r:id="rId6"/>
            </p:custDataLst>
          </p:nvPr>
        </p:nvSpPr>
        <p:spPr>
          <a:xfrm>
            <a:off x="579600" y="237600"/>
            <a:ext cx="11037600" cy="441964"/>
          </a:xfrm>
        </p:spPr>
        <p:txBody>
          <a:bodyPr>
            <a:normAutofit/>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vl2pPr>
              <a:defRPr baseline="0">
                <a:solidFill>
                  <a:schemeClr val="tx1">
                    <a:lumMod val="85000"/>
                    <a:lumOff val="15000"/>
                  </a:schemeClr>
                </a:solidFill>
                <a:latin typeface="Arial" panose="020B0604020202090204" pitchFamily="34" charset="0"/>
                <a:ea typeface="微软雅黑" panose="020B0503020204020204" charset="-122"/>
              </a:defRPr>
            </a:lvl2pPr>
            <a:lvl3pPr>
              <a:defRPr baseline="0">
                <a:solidFill>
                  <a:schemeClr val="tx1">
                    <a:lumMod val="85000"/>
                    <a:lumOff val="15000"/>
                  </a:schemeClr>
                </a:solidFill>
                <a:latin typeface="Arial" panose="020B0604020202090204" pitchFamily="34" charset="0"/>
                <a:ea typeface="微软雅黑" panose="020B0503020204020204" charset="-122"/>
              </a:defRPr>
            </a:lvl3pPr>
            <a:lvl4pPr>
              <a:defRPr baseline="0">
                <a:solidFill>
                  <a:schemeClr val="tx1">
                    <a:lumMod val="85000"/>
                    <a:lumOff val="15000"/>
                  </a:schemeClr>
                </a:solidFill>
                <a:latin typeface="Arial" panose="020B0604020202090204" pitchFamily="34" charset="0"/>
                <a:ea typeface="微软雅黑" panose="020B0503020204020204" charset="-122"/>
              </a:defRPr>
            </a:lvl4pPr>
            <a:lvl5pPr>
              <a:defRPr baseline="0">
                <a:solidFill>
                  <a:schemeClr val="tx1">
                    <a:lumMod val="85000"/>
                    <a:lumOff val="15000"/>
                  </a:schemeClr>
                </a:solidFill>
                <a:latin typeface="Arial" panose="020B060402020209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solidFill>
                <a:schemeClr val="tx1">
                  <a:lumMod val="85000"/>
                  <a:lumOff val="15000"/>
                </a:schemeClr>
              </a:solidFill>
              <a:latin typeface="Arial" panose="020B0604020202090204" pitchFamily="34" charset="0"/>
              <a:ea typeface="微软雅黑" panose="020B0503020204020204" charset="-122"/>
              <a:sym typeface="+mn-ea"/>
            </a:endParaRPr>
          </a:p>
        </p:txBody>
      </p:sp>
      <p:grpSp>
        <p:nvGrpSpPr>
          <p:cNvPr id="8" name="组合 7"/>
          <p:cNvGrpSpPr/>
          <p:nvPr userDrawn="1">
            <p:custDataLst>
              <p:tags r:id="rId3"/>
            </p:custDataLst>
          </p:nvPr>
        </p:nvGrpSpPr>
        <p:grpSpPr>
          <a:xfrm>
            <a:off x="8665029" y="4790466"/>
            <a:ext cx="3526971" cy="2067535"/>
            <a:chOff x="9613900" y="5346701"/>
            <a:chExt cx="2578100" cy="1511300"/>
          </a:xfrm>
        </p:grpSpPr>
        <p:sp>
          <p:nvSpPr>
            <p:cNvPr id="9" name="直角三角形 8"/>
            <p:cNvSpPr/>
            <p:nvPr>
              <p:custDataLst>
                <p:tags r:id="rId4"/>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1" name="等腰三角形 10"/>
            <p:cNvSpPr/>
            <p:nvPr>
              <p:custDataLst>
                <p:tags r:id="rId5"/>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grpSp>
        <p:nvGrpSpPr>
          <p:cNvPr id="12" name="组合 11"/>
          <p:cNvGrpSpPr/>
          <p:nvPr userDrawn="1">
            <p:custDataLst>
              <p:tags r:id="rId6"/>
            </p:custDataLst>
          </p:nvPr>
        </p:nvGrpSpPr>
        <p:grpSpPr>
          <a:xfrm rot="10800000">
            <a:off x="0" y="0"/>
            <a:ext cx="3526971" cy="2067535"/>
            <a:chOff x="9613900" y="5346701"/>
            <a:chExt cx="2578100" cy="1511300"/>
          </a:xfrm>
        </p:grpSpPr>
        <p:sp>
          <p:nvSpPr>
            <p:cNvPr id="13" name="直角三角形 12"/>
            <p:cNvSpPr/>
            <p:nvPr>
              <p:custDataLst>
                <p:tags r:id="rId7"/>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sp>
          <p:nvSpPr>
            <p:cNvPr id="14" name="等腰三角形 13"/>
            <p:cNvSpPr/>
            <p:nvPr>
              <p:custDataLst>
                <p:tags r:id="rId8"/>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tx1">
                    <a:lumMod val="85000"/>
                    <a:lumOff val="15000"/>
                  </a:schemeClr>
                </a:solidFill>
                <a:latin typeface="Arial" panose="020B0604020202090204" pitchFamily="34" charset="0"/>
                <a:ea typeface="微软雅黑" panose="020B0503020204020204" charset="-122"/>
              </a:endParaRPr>
            </a:p>
          </p:txBody>
        </p:sp>
      </p:grpSp>
      <p:sp>
        <p:nvSpPr>
          <p:cNvPr id="2" name="标题 1"/>
          <p:cNvSpPr>
            <a:spLocks noGrp="1"/>
          </p:cNvSpPr>
          <p:nvPr>
            <p:ph type="title" hasCustomPrompt="1"/>
            <p:custDataLst>
              <p:tags r:id="rId9"/>
            </p:custDataLst>
          </p:nvPr>
        </p:nvSpPr>
        <p:spPr>
          <a:xfrm>
            <a:off x="1522800" y="1339200"/>
            <a:ext cx="9144000" cy="2386800"/>
          </a:xfrm>
        </p:spPr>
        <p:txBody>
          <a:bodyPr anchor="b">
            <a:normAutofit/>
          </a:bodyPr>
          <a:lstStyle>
            <a:lvl1pPr algn="ctr">
              <a:defRPr sz="6000" baseline="0">
                <a:solidFill>
                  <a:schemeClr val="tx1">
                    <a:lumMod val="85000"/>
                    <a:lumOff val="15000"/>
                  </a:schemeClr>
                </a:solidFill>
                <a:latin typeface="Arial" panose="020B060402020209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879742"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a:lstStyle>
            <a:lvl1pPr>
              <a:defRPr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3862800"/>
            <a:ext cx="9144000" cy="1656000"/>
          </a:xfrm>
        </p:spPr>
        <p:txBody>
          <a:bodyPr/>
          <a:lstStyle>
            <a:lvl1pPr algn="ctr">
              <a:defRPr baseline="0">
                <a:solidFill>
                  <a:schemeClr val="tx1">
                    <a:lumMod val="85000"/>
                    <a:lumOff val="15000"/>
                  </a:schemeClr>
                </a:solidFill>
                <a:latin typeface="Arial" panose="020B060402020209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13.xml"/><Relationship Id="rId19" Type="http://schemas.openxmlformats.org/officeDocument/2006/relationships/tags" Target="../tags/tag139.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pic>
        <p:nvPicPr>
          <p:cNvPr id="2051" name="图片 7"/>
          <p:cNvPicPr>
            <a:picLocks noChangeAspect="1"/>
          </p:cNvPicPr>
          <p:nvPr userDrawn="1"/>
        </p:nvPicPr>
        <p:blipFill>
          <a:blip r:embed="rId12"/>
          <a:stretch>
            <a:fillRect/>
          </a:stretch>
        </p:blipFill>
        <p:spPr>
          <a:xfrm>
            <a:off x="10549573" y="230188"/>
            <a:ext cx="1357312" cy="315912"/>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lumMod val="85000"/>
                    <a:lumOff val="15000"/>
                  </a:schemeClr>
                </a:solidFill>
                <a:latin typeface="Arial" panose="020B060402020209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lumMod val="85000"/>
                    <a:lumOff val="15000"/>
                  </a:schemeClr>
                </a:solidFill>
                <a:latin typeface="Arial" panose="020B060402020209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lumMod val="85000"/>
                    <a:lumOff val="15000"/>
                  </a:schemeClr>
                </a:solidFill>
                <a:latin typeface="Arial" panose="020B060402020209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9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lumMod val="85000"/>
              <a:lumOff val="15000"/>
            </a:schemeClr>
          </a:solidFill>
          <a:uFillTx/>
          <a:latin typeface="Arial" panose="020B060402020209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9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9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lumMod val="85000"/>
              <a:lumOff val="15000"/>
            </a:schemeClr>
          </a:solidFill>
          <a:uFillTx/>
          <a:latin typeface="Arial" panose="020B060402020209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lumMod val="85000"/>
              <a:lumOff val="15000"/>
            </a:schemeClr>
          </a:solidFill>
          <a:uFillTx/>
          <a:latin typeface="Arial" panose="020B060402020209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90204" pitchFamily="34" charset="0"/>
        <a:buChar char="•"/>
        <a:defRPr sz="1600" u="none" strike="noStrike" kern="1200" cap="none" spc="150" normalizeH="0" baseline="0">
          <a:solidFill>
            <a:schemeClr val="tx1">
              <a:lumMod val="85000"/>
              <a:lumOff val="15000"/>
            </a:schemeClr>
          </a:solidFill>
          <a:uFillTx/>
          <a:latin typeface="Arial" panose="020B060402020209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tags" Target="../tags/tag150.xml"/><Relationship Id="rId6" Type="http://schemas.openxmlformats.org/officeDocument/2006/relationships/image" Target="../media/image1.png"/><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245.xml"/><Relationship Id="rId4" Type="http://schemas.openxmlformats.org/officeDocument/2006/relationships/image" Target="../media/image1.png"/><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s>
</file>

<file path=ppt/slides/_rels/slide2.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0" Type="http://schemas.openxmlformats.org/officeDocument/2006/relationships/slideLayout" Target="../slideLayouts/slideLayout17.xml"/><Relationship Id="rId3" Type="http://schemas.openxmlformats.org/officeDocument/2006/relationships/tags" Target="../tags/tag153.xml"/><Relationship Id="rId29" Type="http://schemas.openxmlformats.org/officeDocument/2006/relationships/tags" Target="../tags/tag178.xml"/><Relationship Id="rId28" Type="http://schemas.openxmlformats.org/officeDocument/2006/relationships/tags" Target="../tags/tag177.xml"/><Relationship Id="rId27" Type="http://schemas.openxmlformats.org/officeDocument/2006/relationships/tags" Target="../tags/tag176.xml"/><Relationship Id="rId26" Type="http://schemas.openxmlformats.org/officeDocument/2006/relationships/tags" Target="../tags/tag175.xml"/><Relationship Id="rId25" Type="http://schemas.openxmlformats.org/officeDocument/2006/relationships/image" Target="../media/image1.png"/><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tags" Target="../tags/tag152.xml"/><Relationship Id="rId19" Type="http://schemas.openxmlformats.org/officeDocument/2006/relationships/tags" Target="../tags/tag169.xml"/><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tags" Target="../tags/tag151.xml"/></Relationships>
</file>

<file path=ppt/slides/_rels/slide3.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image" Target="../media/image1.png"/><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1" Type="http://schemas.openxmlformats.org/officeDocument/2006/relationships/slideLayout" Target="../slideLayouts/slideLayout18.xml"/><Relationship Id="rId10" Type="http://schemas.openxmlformats.org/officeDocument/2006/relationships/tags" Target="../tags/tag187.xml"/><Relationship Id="rId1" Type="http://schemas.openxmlformats.org/officeDocument/2006/relationships/tags" Target="../tags/tag179.xml"/></Relationships>
</file>

<file path=ppt/slides/_rels/slide4.xml.rels><?xml version="1.0" encoding="UTF-8" standalone="yes"?>
<Relationships xmlns="http://schemas.openxmlformats.org/package/2006/relationships"><Relationship Id="rId9" Type="http://schemas.openxmlformats.org/officeDocument/2006/relationships/tags" Target="../tags/tag194.xml"/><Relationship Id="rId8" Type="http://schemas.openxmlformats.org/officeDocument/2006/relationships/tags" Target="../tags/tag193.xml"/><Relationship Id="rId7" Type="http://schemas.openxmlformats.org/officeDocument/2006/relationships/tags" Target="../tags/tag19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2" Type="http://schemas.openxmlformats.org/officeDocument/2006/relationships/slideLayout" Target="../slideLayouts/slideLayout18.xml"/><Relationship Id="rId11" Type="http://schemas.openxmlformats.org/officeDocument/2006/relationships/tags" Target="../tags/tag196.xml"/><Relationship Id="rId10" Type="http://schemas.openxmlformats.org/officeDocument/2006/relationships/tags" Target="../tags/tag195.xml"/><Relationship Id="rId1" Type="http://schemas.openxmlformats.org/officeDocument/2006/relationships/tags" Target="../tags/tag188.xml"/></Relationships>
</file>

<file path=ppt/slides/_rels/slide5.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image" Target="../media/image1.png"/><Relationship Id="rId6" Type="http://schemas.openxmlformats.org/officeDocument/2006/relationships/image" Target="../media/image5.png"/><Relationship Id="rId5" Type="http://schemas.openxmlformats.org/officeDocument/2006/relationships/tags" Target="../tags/tag201.xml"/><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tags" Target="../tags/tag198.xml"/><Relationship Id="rId13" Type="http://schemas.openxmlformats.org/officeDocument/2006/relationships/slideLayout" Target="../slideLayouts/slideLayout18.xml"/><Relationship Id="rId12" Type="http://schemas.openxmlformats.org/officeDocument/2006/relationships/tags" Target="../tags/tag206.xml"/><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tags" Target="../tags/tag197.xml"/></Relationships>
</file>

<file path=ppt/slides/_rels/slide6.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image" Target="../media/image1.png"/><Relationship Id="rId7" Type="http://schemas.openxmlformats.org/officeDocument/2006/relationships/tags" Target="../tags/tag212.xml"/><Relationship Id="rId6" Type="http://schemas.openxmlformats.org/officeDocument/2006/relationships/image" Target="../media/image5.png"/><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4" Type="http://schemas.openxmlformats.org/officeDocument/2006/relationships/slideLayout" Target="../slideLayouts/slideLayout18.xml"/><Relationship Id="rId13" Type="http://schemas.openxmlformats.org/officeDocument/2006/relationships/tags" Target="../tags/tag217.xml"/><Relationship Id="rId12" Type="http://schemas.openxmlformats.org/officeDocument/2006/relationships/tags" Target="../tags/tag216.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tags" Target="../tags/tag207.xml"/></Relationships>
</file>

<file path=ppt/slides/_rels/slide7.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tags" Target="../tags/tag224.xml"/><Relationship Id="rId7" Type="http://schemas.openxmlformats.org/officeDocument/2006/relationships/tags" Target="../tags/tag223.xml"/><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image" Target="../media/image1.png"/><Relationship Id="rId3" Type="http://schemas.openxmlformats.org/officeDocument/2006/relationships/tags" Target="../tags/tag220.xml"/><Relationship Id="rId2" Type="http://schemas.openxmlformats.org/officeDocument/2006/relationships/tags" Target="../tags/tag219.xml"/><Relationship Id="rId10" Type="http://schemas.openxmlformats.org/officeDocument/2006/relationships/slideLayout" Target="../slideLayouts/slideLayout18.xml"/><Relationship Id="rId1" Type="http://schemas.openxmlformats.org/officeDocument/2006/relationships/tags" Target="../tags/tag218.xml"/></Relationships>
</file>

<file path=ppt/slides/_rels/slide8.xml.rels><?xml version="1.0" encoding="UTF-8" standalone="yes"?>
<Relationships xmlns="http://schemas.openxmlformats.org/package/2006/relationships"><Relationship Id="rId9" Type="http://schemas.openxmlformats.org/officeDocument/2006/relationships/tags" Target="../tags/tag233.xml"/><Relationship Id="rId8" Type="http://schemas.openxmlformats.org/officeDocument/2006/relationships/tags" Target="../tags/tag232.xml"/><Relationship Id="rId7" Type="http://schemas.openxmlformats.org/officeDocument/2006/relationships/tags" Target="../tags/tag231.xml"/><Relationship Id="rId6" Type="http://schemas.openxmlformats.org/officeDocument/2006/relationships/tags" Target="../tags/tag230.xml"/><Relationship Id="rId5" Type="http://schemas.openxmlformats.org/officeDocument/2006/relationships/tags" Target="../tags/tag229.xml"/><Relationship Id="rId4" Type="http://schemas.openxmlformats.org/officeDocument/2006/relationships/image" Target="../media/image1.png"/><Relationship Id="rId3" Type="http://schemas.openxmlformats.org/officeDocument/2006/relationships/tags" Target="../tags/tag228.xml"/><Relationship Id="rId2" Type="http://schemas.openxmlformats.org/officeDocument/2006/relationships/tags" Target="../tags/tag227.xml"/><Relationship Id="rId10" Type="http://schemas.openxmlformats.org/officeDocument/2006/relationships/slideLayout" Target="../slideLayouts/slideLayout18.xml"/><Relationship Id="rId1" Type="http://schemas.openxmlformats.org/officeDocument/2006/relationships/tags" Target="../tags/tag226.xml"/></Relationships>
</file>

<file path=ppt/slides/_rels/slide9.xml.rels><?xml version="1.0" encoding="UTF-8" standalone="yes"?>
<Relationships xmlns="http://schemas.openxmlformats.org/package/2006/relationships"><Relationship Id="rId9" Type="http://schemas.openxmlformats.org/officeDocument/2006/relationships/tags" Target="../tags/tag241.xml"/><Relationship Id="rId8" Type="http://schemas.openxmlformats.org/officeDocument/2006/relationships/tags" Target="../tags/tag240.xml"/><Relationship Id="rId7" Type="http://schemas.openxmlformats.org/officeDocument/2006/relationships/tags" Target="../tags/tag239.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image" Target="../media/image1.png"/><Relationship Id="rId3" Type="http://schemas.openxmlformats.org/officeDocument/2006/relationships/tags" Target="../tags/tag236.xml"/><Relationship Id="rId2" Type="http://schemas.openxmlformats.org/officeDocument/2006/relationships/tags" Target="../tags/tag235.xml"/><Relationship Id="rId10" Type="http://schemas.openxmlformats.org/officeDocument/2006/relationships/slideLayout" Target="../slideLayouts/slideLayout18.xml"/><Relationship Id="rId1" Type="http://schemas.openxmlformats.org/officeDocument/2006/relationships/tags" Target="../tags/tag2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10510520" y="4186555"/>
            <a:ext cx="894080" cy="306705"/>
          </a:xfrm>
          <a:prstGeom prst="rect">
            <a:avLst/>
          </a:prstGeom>
          <a:noFill/>
        </p:spPr>
        <p:txBody>
          <a:bodyPr wrap="none" rtlCol="0">
            <a:spAutoFit/>
          </a:bodyPr>
          <a:p>
            <a:r>
              <a:rPr lang="zh-CN" sz="1400">
                <a:solidFill>
                  <a:schemeClr val="dk1">
                    <a:lumMod val="85000"/>
                    <a:lumOff val="15000"/>
                  </a:schemeClr>
                </a:solidFill>
              </a:rPr>
              <a:t>含经济性</a:t>
            </a:r>
            <a:endParaRPr lang="zh-CN" sz="1400">
              <a:solidFill>
                <a:schemeClr val="dk1">
                  <a:lumMod val="85000"/>
                  <a:lumOff val="15000"/>
                </a:schemeClr>
              </a:solidFill>
            </a:endParaRPr>
          </a:p>
        </p:txBody>
      </p:sp>
      <p:sp>
        <p:nvSpPr>
          <p:cNvPr id="10" name="文本框 9"/>
          <p:cNvSpPr txBox="1"/>
          <p:nvPr>
            <p:custDataLst>
              <p:tags r:id="rId2"/>
            </p:custDataLst>
          </p:nvPr>
        </p:nvSpPr>
        <p:spPr>
          <a:xfrm flipH="1">
            <a:off x="8505190" y="1483360"/>
            <a:ext cx="2634615" cy="1322070"/>
          </a:xfrm>
          <a:prstGeom prst="rect">
            <a:avLst/>
          </a:prstGeom>
          <a:noFill/>
        </p:spPr>
        <p:txBody>
          <a:bodyPr wrap="square" rtlCol="0">
            <a:normAutofit/>
          </a:bodyPr>
          <a:p>
            <a:pPr algn="ctr"/>
            <a:r>
              <a:rPr lang="en-US" sz="6600" b="1" dirty="0">
                <a:solidFill>
                  <a:schemeClr val="accent1"/>
                </a:solidFill>
                <a:uFillTx/>
                <a:latin typeface="Arial Bold" panose="020B0604020202090204" charset="0"/>
                <a:ea typeface="微软雅黑" panose="020B0503020204020204" charset="-122"/>
                <a:cs typeface="Arial Bold" panose="020B0604020202090204" charset="0"/>
              </a:rPr>
              <a:t>2024</a:t>
            </a:r>
            <a:endParaRPr lang="en-US" sz="6600" b="1" dirty="0">
              <a:solidFill>
                <a:schemeClr val="accent1"/>
              </a:solidFill>
              <a:uFillTx/>
              <a:latin typeface="Arial Bold" panose="020B0604020202090204" charset="0"/>
              <a:ea typeface="微软雅黑" panose="020B0503020204020204" charset="-122"/>
              <a:cs typeface="Arial Bold" panose="020B0604020202090204" charset="0"/>
            </a:endParaRPr>
          </a:p>
        </p:txBody>
      </p:sp>
      <p:sp>
        <p:nvSpPr>
          <p:cNvPr id="6" name="标题 5"/>
          <p:cNvSpPr>
            <a:spLocks noGrp="1"/>
          </p:cNvSpPr>
          <p:nvPr>
            <p:ph type="ctrTitle"/>
            <p:custDataLst>
              <p:tags r:id="rId3"/>
            </p:custDataLst>
          </p:nvPr>
        </p:nvSpPr>
        <p:spPr>
          <a:xfrm>
            <a:off x="4765040" y="2488565"/>
            <a:ext cx="6946900" cy="1752600"/>
          </a:xfrm>
        </p:spPr>
        <p:txBody>
          <a:bodyPr>
            <a:normAutofit fontScale="90000"/>
          </a:bodyPr>
          <a:p>
            <a:pPr marL="0" indent="0" algn="ctr">
              <a:lnSpc>
                <a:spcPct val="120000"/>
              </a:lnSpc>
              <a:spcBef>
                <a:spcPts val="0"/>
              </a:spcBef>
              <a:spcAft>
                <a:spcPts val="0"/>
              </a:spcAft>
              <a:buSzPct val="100000"/>
              <a:buNone/>
            </a:pPr>
            <a:r>
              <a:rPr lang="zh-CN" altLang="en-US" sz="5400">
                <a:solidFill>
                  <a:schemeClr val="accent1"/>
                </a:solidFill>
              </a:rPr>
              <a:t>注射用丹参多酚酸盐</a:t>
            </a:r>
            <a:br>
              <a:rPr lang="zh-CN" altLang="en-US" sz="5400">
                <a:solidFill>
                  <a:schemeClr val="accent1"/>
                </a:solidFill>
              </a:rPr>
            </a:br>
            <a:r>
              <a:rPr lang="zh-CN" altLang="en-US" sz="5400">
                <a:solidFill>
                  <a:schemeClr val="accent1"/>
                </a:solidFill>
              </a:rPr>
              <a:t>简易续约</a:t>
            </a:r>
            <a:endParaRPr lang="en-US" altLang="zh-CN" sz="5400">
              <a:solidFill>
                <a:schemeClr val="accent1"/>
              </a:solidFill>
            </a:endParaRPr>
          </a:p>
        </p:txBody>
      </p:sp>
      <p:sp>
        <p:nvSpPr>
          <p:cNvPr id="7" name="副标题 6"/>
          <p:cNvSpPr>
            <a:spLocks noGrp="1"/>
          </p:cNvSpPr>
          <p:nvPr>
            <p:ph type="subTitle" idx="1"/>
            <p:custDataLst>
              <p:tags r:id="rId4"/>
            </p:custDataLst>
          </p:nvPr>
        </p:nvSpPr>
        <p:spPr>
          <a:solidFill>
            <a:schemeClr val="accent2">
              <a:lumMod val="40000"/>
              <a:lumOff val="60000"/>
            </a:schemeClr>
          </a:solidFill>
        </p:spPr>
        <p:txBody>
          <a:bodyPr>
            <a:normAutofit fontScale="65000"/>
          </a:bodyPr>
          <a:p>
            <a:pPr marL="0" lvl="0" indent="-285750" algn="ctr" fontAlgn="ctr">
              <a:lnSpc>
                <a:spcPct val="130000"/>
              </a:lnSpc>
              <a:spcBef>
                <a:spcPts val="1000"/>
              </a:spcBef>
              <a:spcAft>
                <a:spcPts val="0"/>
              </a:spcAft>
              <a:buSzPct val="100000"/>
              <a:buFont typeface="Wingdings" panose="05000000000000000000" charset="0"/>
              <a:buNone/>
            </a:pPr>
            <a:r>
              <a:rPr lang="zh-CN" altLang="en-US" sz="1800">
                <a:solidFill>
                  <a:schemeClr val="dk1">
                    <a:lumMod val="85000"/>
                    <a:lumOff val="15000"/>
                  </a:schemeClr>
                </a:solidFill>
              </a:rPr>
              <a:t>生产企业：上海绿谷制药有限公司</a:t>
            </a:r>
            <a:endParaRPr lang="zh-CN" altLang="en-US" sz="1800">
              <a:solidFill>
                <a:schemeClr val="dk1">
                  <a:lumMod val="85000"/>
                  <a:lumOff val="15000"/>
                </a:schemeClr>
              </a:solidFill>
            </a:endParaRPr>
          </a:p>
          <a:p>
            <a:pPr marL="0" lvl="0" indent="-285750" algn="ctr" fontAlgn="ctr">
              <a:lnSpc>
                <a:spcPct val="130000"/>
              </a:lnSpc>
              <a:spcBef>
                <a:spcPts val="1000"/>
              </a:spcBef>
              <a:spcAft>
                <a:spcPts val="0"/>
              </a:spcAft>
              <a:buSzPct val="100000"/>
              <a:buFont typeface="Wingdings" panose="05000000000000000000" charset="0"/>
              <a:buNone/>
            </a:pPr>
            <a:endParaRPr lang="zh-CN" altLang="en-US" sz="1800">
              <a:solidFill>
                <a:schemeClr val="dk1">
                  <a:lumMod val="85000"/>
                  <a:lumOff val="15000"/>
                </a:schemeClr>
              </a:solidFill>
            </a:endParaRPr>
          </a:p>
        </p:txBody>
      </p:sp>
      <p:pic>
        <p:nvPicPr>
          <p:cNvPr id="2051" name="图片 7"/>
          <p:cNvPicPr>
            <a:picLocks noChangeAspect="1"/>
          </p:cNvPicPr>
          <p:nvPr userDrawn="1">
            <p:custDataLst>
              <p:tags r:id="rId5"/>
            </p:custDataLst>
          </p:nvPr>
        </p:nvPicPr>
        <p:blipFill>
          <a:blip r:embed="rId6"/>
          <a:stretch>
            <a:fillRect/>
          </a:stretch>
        </p:blipFill>
        <p:spPr>
          <a:xfrm>
            <a:off x="-6098857" y="196533"/>
            <a:ext cx="1357312" cy="315912"/>
          </a:xfrm>
          <a:prstGeom prst="rect">
            <a:avLst/>
          </a:prstGeom>
          <a:noFill/>
          <a:ln w="9525">
            <a:noFill/>
          </a:ln>
        </p:spPr>
      </p:pic>
    </p:spTree>
    <p:custDataLst>
      <p:tags r:id="rId7"/>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2" name="标题 1"/>
          <p:cNvSpPr>
            <a:spLocks noGrp="1"/>
          </p:cNvSpPr>
          <p:nvPr>
            <p:ph type="title" idx="4294967295"/>
          </p:nvPr>
        </p:nvSpPr>
        <p:spPr>
          <a:xfrm>
            <a:off x="838200" y="2623820"/>
            <a:ext cx="10515600" cy="1325563"/>
          </a:xfr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buClrTx/>
              <a:buSzTx/>
              <a:buFontTx/>
            </a:pPr>
            <a:r>
              <a:rPr lang="zh-CN" altLang="en-US" sz="4800">
                <a:solidFill>
                  <a:schemeClr val="accent1"/>
                </a:solidFill>
                <a:latin typeface="汉仪旗黑-85S" charset="0"/>
                <a:cs typeface="汉仪旗黑-85S" charset="0"/>
                <a:sym typeface="+mn-ea"/>
              </a:rPr>
              <a:t>感谢关注！</a:t>
            </a:r>
            <a:endParaRPr lang="zh-CN" altLang="en-US" sz="4800">
              <a:solidFill>
                <a:schemeClr val="accent1"/>
              </a:solidFill>
              <a:latin typeface="汉仪旗黑-85S" charset="0"/>
              <a:cs typeface="汉仪旗黑-85S" charset="0"/>
              <a:sym typeface="+mn-ea"/>
            </a:endParaRPr>
          </a:p>
        </p:txBody>
      </p:sp>
      <p:pic>
        <p:nvPicPr>
          <p:cNvPr id="2051" name="图片 7"/>
          <p:cNvPicPr>
            <a:picLocks noChangeAspect="1"/>
          </p:cNvPicPr>
          <p:nvPr userDrawn="1"/>
        </p:nvPicPr>
        <p:blipFill>
          <a:blip r:embed="rId4"/>
          <a:stretch>
            <a:fillRect/>
          </a:stretch>
        </p:blipFill>
        <p:spPr>
          <a:xfrm>
            <a:off x="10510203" y="212408"/>
            <a:ext cx="1357312" cy="315912"/>
          </a:xfrm>
          <a:prstGeom prst="rect">
            <a:avLst/>
          </a:prstGeom>
          <a:noFill/>
          <a:ln w="9525">
            <a:noFill/>
          </a:ln>
        </p:spPr>
      </p:pic>
    </p:spTree>
    <p:custDataLst>
      <p:tags r:id="rId5"/>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任意多边形 26"/>
          <p:cNvSpPr/>
          <p:nvPr>
            <p:custDataLst>
              <p:tags r:id="rId1"/>
            </p:custDataLst>
          </p:nvPr>
        </p:nvSpPr>
        <p:spPr>
          <a:xfrm>
            <a:off x="2802255" y="2465070"/>
            <a:ext cx="1845310" cy="534035"/>
          </a:xfrm>
          <a:custGeom>
            <a:avLst/>
            <a:gdLst>
              <a:gd name="connsiteX0" fmla="*/ 0 w 1682088"/>
              <a:gd name="connsiteY0" fmla="*/ 0 h 519125"/>
              <a:gd name="connsiteX1" fmla="*/ 1682088 w 1682088"/>
              <a:gd name="connsiteY1" fmla="*/ 0 h 519125"/>
              <a:gd name="connsiteX2" fmla="*/ 1682088 w 1682088"/>
              <a:gd name="connsiteY2" fmla="*/ 519125 h 519125"/>
              <a:gd name="connsiteX3" fmla="*/ 0 w 1682088"/>
              <a:gd name="connsiteY3" fmla="*/ 519125 h 519125"/>
              <a:gd name="connsiteX4" fmla="*/ 0 w 1682088"/>
              <a:gd name="connsiteY4" fmla="*/ 0 h 519125"/>
              <a:gd name="connsiteX0-1" fmla="*/ 0 w 1682088"/>
              <a:gd name="connsiteY0-2" fmla="*/ 519125 h 610565"/>
              <a:gd name="connsiteX1-3" fmla="*/ 0 w 1682088"/>
              <a:gd name="connsiteY1-4" fmla="*/ 0 h 610565"/>
              <a:gd name="connsiteX2-5" fmla="*/ 1682088 w 1682088"/>
              <a:gd name="connsiteY2-6" fmla="*/ 0 h 610565"/>
              <a:gd name="connsiteX3-7" fmla="*/ 1682088 w 1682088"/>
              <a:gd name="connsiteY3-8" fmla="*/ 519125 h 610565"/>
              <a:gd name="connsiteX4-9" fmla="*/ 91440 w 1682088"/>
              <a:gd name="connsiteY4-10" fmla="*/ 610565 h 610565"/>
              <a:gd name="connsiteX0-11" fmla="*/ 0 w 1682088"/>
              <a:gd name="connsiteY0-12" fmla="*/ 519125 h 519125"/>
              <a:gd name="connsiteX1-13" fmla="*/ 0 w 1682088"/>
              <a:gd name="connsiteY1-14" fmla="*/ 0 h 519125"/>
              <a:gd name="connsiteX2-15" fmla="*/ 1682088 w 1682088"/>
              <a:gd name="connsiteY2-16" fmla="*/ 0 h 519125"/>
              <a:gd name="connsiteX3-17" fmla="*/ 1682088 w 1682088"/>
              <a:gd name="connsiteY3-18" fmla="*/ 519125 h 519125"/>
            </a:gdLst>
            <a:ahLst/>
            <a:cxnLst>
              <a:cxn ang="0">
                <a:pos x="connsiteX0-1" y="connsiteY0-2"/>
              </a:cxn>
              <a:cxn ang="0">
                <a:pos x="connsiteX1-3" y="connsiteY1-4"/>
              </a:cxn>
              <a:cxn ang="0">
                <a:pos x="connsiteX2-5" y="connsiteY2-6"/>
              </a:cxn>
              <a:cxn ang="0">
                <a:pos x="connsiteX3-7" y="connsiteY3-8"/>
              </a:cxn>
            </a:cxnLst>
            <a:rect l="l" t="t" r="r" b="b"/>
            <a:pathLst>
              <a:path w="1682088" h="519125">
                <a:moveTo>
                  <a:pt x="0" y="519125"/>
                </a:moveTo>
                <a:lnTo>
                  <a:pt x="0" y="0"/>
                </a:lnTo>
                <a:lnTo>
                  <a:pt x="1682088" y="0"/>
                </a:lnTo>
                <a:lnTo>
                  <a:pt x="1682088" y="519125"/>
                </a:lnTo>
              </a:path>
            </a:pathLst>
          </a:cu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dirty="0">
              <a:solidFill>
                <a:schemeClr val="lt1"/>
              </a:solidFill>
            </a:endParaRPr>
          </a:p>
        </p:txBody>
      </p:sp>
      <p:sp>
        <p:nvSpPr>
          <p:cNvPr id="8" name="任意多边形 34"/>
          <p:cNvSpPr/>
          <p:nvPr>
            <p:custDataLst>
              <p:tags r:id="rId2"/>
            </p:custDataLst>
          </p:nvPr>
        </p:nvSpPr>
        <p:spPr>
          <a:xfrm>
            <a:off x="2112010" y="2795270"/>
            <a:ext cx="2301875" cy="14789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63662" h="1478645">
                <a:moveTo>
                  <a:pt x="2463662" y="1105159"/>
                </a:moveTo>
                <a:lnTo>
                  <a:pt x="2463662" y="1478645"/>
                </a:lnTo>
                <a:lnTo>
                  <a:pt x="0" y="1478645"/>
                </a:lnTo>
                <a:lnTo>
                  <a:pt x="0" y="0"/>
                </a:lnTo>
                <a:lnTo>
                  <a:pt x="877819" y="0"/>
                </a:lnTo>
              </a:path>
            </a:pathLst>
          </a:cu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18" name="TextBox 59"/>
          <p:cNvSpPr txBox="1">
            <a:spLocks noChangeArrowheads="1"/>
          </p:cNvSpPr>
          <p:nvPr>
            <p:custDataLst>
              <p:tags r:id="rId3"/>
            </p:custDataLst>
          </p:nvPr>
        </p:nvSpPr>
        <p:spPr bwMode="auto">
          <a:xfrm flipH="1">
            <a:off x="2717165" y="2471420"/>
            <a:ext cx="1789430" cy="990600"/>
          </a:xfrm>
          <a:prstGeom prst="rect">
            <a:avLst/>
          </a:prstGeom>
          <a:noFill/>
          <a:ln>
            <a:noFill/>
          </a:ln>
        </p:spPr>
        <p:txBody>
          <a:bodyPr wrap="square" tIns="46990" bIns="0" anchor="b" anchorCtr="0">
            <a:normAutofit/>
          </a:bodyPr>
          <a:lstStyle>
            <a:lvl1pPr eaLnBrk="0" hangingPunct="0">
              <a:defRPr>
                <a:solidFill>
                  <a:schemeClr val="tx1"/>
                </a:solidFill>
                <a:latin typeface="Arial" panose="020B0604020202090204" pitchFamily="34" charset="0"/>
                <a:ea typeface="宋体" pitchFamily="2" charset="-122"/>
              </a:defRPr>
            </a:lvl1pPr>
            <a:lvl2pPr marL="742950" indent="-285750" eaLnBrk="0" hangingPunct="0">
              <a:defRPr>
                <a:solidFill>
                  <a:schemeClr val="tx1"/>
                </a:solidFill>
                <a:latin typeface="Arial" panose="020B0604020202090204" pitchFamily="34" charset="0"/>
                <a:ea typeface="宋体" pitchFamily="2" charset="-122"/>
              </a:defRPr>
            </a:lvl2pPr>
            <a:lvl3pPr marL="1143000" indent="-228600" eaLnBrk="0" hangingPunct="0">
              <a:defRPr>
                <a:solidFill>
                  <a:schemeClr val="tx1"/>
                </a:solidFill>
                <a:latin typeface="Arial" panose="020B0604020202090204" pitchFamily="34" charset="0"/>
                <a:ea typeface="宋体" pitchFamily="2" charset="-122"/>
              </a:defRPr>
            </a:lvl3pPr>
            <a:lvl4pPr marL="1600200" indent="-228600" eaLnBrk="0" hangingPunct="0">
              <a:defRPr>
                <a:solidFill>
                  <a:schemeClr val="tx1"/>
                </a:solidFill>
                <a:latin typeface="Arial" panose="020B0604020202090204" pitchFamily="34" charset="0"/>
                <a:ea typeface="宋体" pitchFamily="2" charset="-122"/>
              </a:defRPr>
            </a:lvl4pPr>
            <a:lvl5pPr marL="2057400" indent="-228600" eaLnBrk="0" hangingPunct="0">
              <a:defRPr>
                <a:solidFill>
                  <a:schemeClr val="tx1"/>
                </a:solidFill>
                <a:latin typeface="Arial" panose="020B060402020209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B0604020202090204" pitchFamily="34" charset="0"/>
                <a:ea typeface="宋体" pitchFamily="2" charset="-122"/>
              </a:defRPr>
            </a:lvl9pPr>
          </a:lstStyle>
          <a:p>
            <a:pPr marL="0" indent="0" algn="r" defTabSz="685800" fontAlgn="auto">
              <a:lnSpc>
                <a:spcPct val="100000"/>
              </a:lnSpc>
              <a:spcBef>
                <a:spcPts val="0"/>
              </a:spcBef>
              <a:spcAft>
                <a:spcPts val="0"/>
              </a:spcAft>
              <a:buSzPct val="100000"/>
              <a:buNone/>
            </a:pPr>
            <a:r>
              <a:rPr lang="zh-CN" altLang="en-US" sz="5900" b="1" kern="0">
                <a:solidFill>
                  <a:schemeClr val="accent1"/>
                </a:solidFill>
                <a:ea typeface="汉仪旗黑-85S" panose="00020600040101010101" pitchFamily="18" charset="-122"/>
              </a:rPr>
              <a:t>目录</a:t>
            </a:r>
            <a:endParaRPr lang="zh-CN" altLang="en-US" sz="5900" b="1" kern="0">
              <a:solidFill>
                <a:schemeClr val="accent1"/>
              </a:solidFill>
              <a:ea typeface="汉仪旗黑-85S" panose="00020600040101010101" pitchFamily="18" charset="-122"/>
            </a:endParaRPr>
          </a:p>
          <a:p>
            <a:pPr marL="0" indent="0" algn="r" defTabSz="685800" fontAlgn="auto">
              <a:lnSpc>
                <a:spcPct val="100000"/>
              </a:lnSpc>
              <a:spcBef>
                <a:spcPts val="0"/>
              </a:spcBef>
              <a:spcAft>
                <a:spcPts val="0"/>
              </a:spcAft>
              <a:buSzPct val="100000"/>
              <a:buNone/>
            </a:pPr>
            <a:endParaRPr lang="zh-CN" altLang="en-US" sz="5900" b="1" kern="0">
              <a:solidFill>
                <a:schemeClr val="accent1"/>
              </a:solidFill>
              <a:ea typeface="汉仪旗黑-85S" panose="00020600040101010101" pitchFamily="18" charset="-122"/>
            </a:endParaRPr>
          </a:p>
        </p:txBody>
      </p:sp>
      <p:sp>
        <p:nvSpPr>
          <p:cNvPr id="14" name="矩形 13"/>
          <p:cNvSpPr/>
          <p:nvPr>
            <p:custDataLst>
              <p:tags r:id="rId4"/>
            </p:custDataLst>
          </p:nvPr>
        </p:nvSpPr>
        <p:spPr>
          <a:xfrm>
            <a:off x="6405880" y="329565"/>
            <a:ext cx="3712210" cy="539115"/>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12" name="TextBox 64"/>
          <p:cNvSpPr txBox="1"/>
          <p:nvPr>
            <p:custDataLst>
              <p:tags r:id="rId5"/>
            </p:custDataLst>
          </p:nvPr>
        </p:nvSpPr>
        <p:spPr>
          <a:xfrm>
            <a:off x="6539230" y="414655"/>
            <a:ext cx="1181100" cy="36957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r>
              <a:rPr lang="en-US" altLang="zh-CN" dirty="0">
                <a:solidFill>
                  <a:schemeClr val="dk1"/>
                </a:solidFill>
                <a:latin typeface="Arial" panose="020B0604020202090204" pitchFamily="34" charset="0"/>
                <a:ea typeface="微软雅黑" panose="020B0503020204020204" charset="-122"/>
              </a:rPr>
              <a:t>PART 01</a:t>
            </a:r>
            <a:endParaRPr lang="en-US" altLang="zh-CN" dirty="0">
              <a:solidFill>
                <a:schemeClr val="dk1"/>
              </a:solidFill>
              <a:latin typeface="Arial" panose="020B0604020202090204" pitchFamily="34" charset="0"/>
              <a:ea typeface="微软雅黑" panose="020B0503020204020204" charset="-122"/>
            </a:endParaRPr>
          </a:p>
        </p:txBody>
      </p:sp>
      <p:sp>
        <p:nvSpPr>
          <p:cNvPr id="38" name="任意多边形 37"/>
          <p:cNvSpPr/>
          <p:nvPr>
            <p:custDataLst>
              <p:tags r:id="rId6"/>
            </p:custDataLst>
          </p:nvPr>
        </p:nvSpPr>
        <p:spPr>
          <a:xfrm>
            <a:off x="7539355" y="340995"/>
            <a:ext cx="2578735" cy="5391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 name="connsiteX0-37" fmla="*/ 2463662 w 2463662"/>
              <a:gd name="connsiteY0-38" fmla="*/ 1105159 h 1478645"/>
              <a:gd name="connsiteX1-39" fmla="*/ 2463662 w 2463662"/>
              <a:gd name="connsiteY1-40" fmla="*/ 1478645 h 1478645"/>
              <a:gd name="connsiteX2-41" fmla="*/ 0 w 2463662"/>
              <a:gd name="connsiteY2-42" fmla="*/ 1478645 h 1478645"/>
              <a:gd name="connsiteX3-43" fmla="*/ 0 w 2463662"/>
              <a:gd name="connsiteY3-44" fmla="*/ 0 h 1478645"/>
              <a:gd name="connsiteX0-45" fmla="*/ 2463662 w 2463662"/>
              <a:gd name="connsiteY0-46" fmla="*/ 0 h 373486"/>
              <a:gd name="connsiteX1-47" fmla="*/ 2463662 w 2463662"/>
              <a:gd name="connsiteY1-48" fmla="*/ 373486 h 373486"/>
              <a:gd name="connsiteX2-49" fmla="*/ 0 w 2463662"/>
              <a:gd name="connsiteY2-50" fmla="*/ 373486 h 373486"/>
            </a:gdLst>
            <a:ahLst/>
            <a:cxnLst>
              <a:cxn ang="0">
                <a:pos x="connsiteX0-1" y="connsiteY0-2"/>
              </a:cxn>
              <a:cxn ang="0">
                <a:pos x="connsiteX1-3" y="connsiteY1-4"/>
              </a:cxn>
              <a:cxn ang="0">
                <a:pos x="connsiteX2-5" y="connsiteY2-6"/>
              </a:cxn>
            </a:cxnLst>
            <a:rect l="l" t="t" r="r" b="b"/>
            <a:pathLst>
              <a:path w="2463662" h="373486">
                <a:moveTo>
                  <a:pt x="2463662" y="0"/>
                </a:moveTo>
                <a:lnTo>
                  <a:pt x="2463662" y="373486"/>
                </a:lnTo>
                <a:lnTo>
                  <a:pt x="0" y="373486"/>
                </a:lnTo>
              </a:path>
            </a:pathLst>
          </a:custGeom>
          <a:noFill/>
          <a:ln w="31750">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19" name="TextBox 64"/>
          <p:cNvSpPr txBox="1"/>
          <p:nvPr>
            <p:custDataLst>
              <p:tags r:id="rId7"/>
            </p:custDataLst>
          </p:nvPr>
        </p:nvSpPr>
        <p:spPr>
          <a:xfrm>
            <a:off x="7672070" y="398145"/>
            <a:ext cx="2329180" cy="400050"/>
          </a:xfrm>
          <a:prstGeom prst="rect">
            <a:avLst/>
          </a:prstGeom>
          <a:noFill/>
        </p:spPr>
        <p:txBody>
          <a:bodyPr wrap="square" rtlCol="0">
            <a:normAutofit fontScale="95000"/>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r>
              <a:rPr lang="en-US" altLang="zh-CN" sz="1900" b="1">
                <a:solidFill>
                  <a:schemeClr val="dk1"/>
                </a:solidFill>
                <a:latin typeface="Arial" panose="020B0604020202090204" pitchFamily="34" charset="0"/>
                <a:ea typeface="微软雅黑" panose="020B0503020204020204" charset="-122"/>
              </a:rPr>
              <a:t>药品基本信息</a:t>
            </a:r>
            <a:endParaRPr lang="en-US" altLang="zh-CN" sz="1900" b="1">
              <a:solidFill>
                <a:schemeClr val="dk1"/>
              </a:solidFill>
              <a:latin typeface="Arial" panose="020B0604020202090204" pitchFamily="34" charset="0"/>
              <a:ea typeface="微软雅黑" panose="020B0503020204020204" charset="-122"/>
            </a:endParaRPr>
          </a:p>
        </p:txBody>
      </p:sp>
      <p:sp>
        <p:nvSpPr>
          <p:cNvPr id="43" name="矩形 42"/>
          <p:cNvSpPr/>
          <p:nvPr>
            <p:custDataLst>
              <p:tags r:id="rId8"/>
            </p:custDataLst>
          </p:nvPr>
        </p:nvSpPr>
        <p:spPr>
          <a:xfrm>
            <a:off x="6405880" y="1424940"/>
            <a:ext cx="3712210" cy="539115"/>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45" name="任意多边形 44"/>
          <p:cNvSpPr/>
          <p:nvPr>
            <p:custDataLst>
              <p:tags r:id="rId9"/>
            </p:custDataLst>
          </p:nvPr>
        </p:nvSpPr>
        <p:spPr>
          <a:xfrm>
            <a:off x="7539355" y="1440815"/>
            <a:ext cx="2578735" cy="5391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 name="connsiteX0-37" fmla="*/ 2463662 w 2463662"/>
              <a:gd name="connsiteY0-38" fmla="*/ 1105159 h 1478645"/>
              <a:gd name="connsiteX1-39" fmla="*/ 2463662 w 2463662"/>
              <a:gd name="connsiteY1-40" fmla="*/ 1478645 h 1478645"/>
              <a:gd name="connsiteX2-41" fmla="*/ 0 w 2463662"/>
              <a:gd name="connsiteY2-42" fmla="*/ 1478645 h 1478645"/>
              <a:gd name="connsiteX3-43" fmla="*/ 0 w 2463662"/>
              <a:gd name="connsiteY3-44" fmla="*/ 0 h 1478645"/>
              <a:gd name="connsiteX0-45" fmla="*/ 2463662 w 2463662"/>
              <a:gd name="connsiteY0-46" fmla="*/ 0 h 373486"/>
              <a:gd name="connsiteX1-47" fmla="*/ 2463662 w 2463662"/>
              <a:gd name="connsiteY1-48" fmla="*/ 373486 h 373486"/>
              <a:gd name="connsiteX2-49" fmla="*/ 0 w 2463662"/>
              <a:gd name="connsiteY2-50" fmla="*/ 373486 h 373486"/>
            </a:gdLst>
            <a:ahLst/>
            <a:cxnLst>
              <a:cxn ang="0">
                <a:pos x="connsiteX0-1" y="connsiteY0-2"/>
              </a:cxn>
              <a:cxn ang="0">
                <a:pos x="connsiteX1-3" y="connsiteY1-4"/>
              </a:cxn>
              <a:cxn ang="0">
                <a:pos x="connsiteX2-5" y="connsiteY2-6"/>
              </a:cxn>
            </a:cxnLst>
            <a:rect l="l" t="t" r="r" b="b"/>
            <a:pathLst>
              <a:path w="2463662" h="373486">
                <a:moveTo>
                  <a:pt x="2463662" y="0"/>
                </a:moveTo>
                <a:lnTo>
                  <a:pt x="2463662" y="373486"/>
                </a:lnTo>
                <a:lnTo>
                  <a:pt x="0" y="373486"/>
                </a:lnTo>
              </a:path>
            </a:pathLst>
          </a:custGeom>
          <a:noFill/>
          <a:ln w="31750">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20" name="TextBox 64"/>
          <p:cNvSpPr txBox="1"/>
          <p:nvPr>
            <p:custDataLst>
              <p:tags r:id="rId10"/>
            </p:custDataLst>
          </p:nvPr>
        </p:nvSpPr>
        <p:spPr>
          <a:xfrm>
            <a:off x="6539230" y="1510030"/>
            <a:ext cx="1181100" cy="36957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r>
              <a:rPr lang="en-US" altLang="zh-CN">
                <a:solidFill>
                  <a:schemeClr val="dk1"/>
                </a:solidFill>
                <a:latin typeface="Arial" panose="020B0604020202090204" pitchFamily="34" charset="0"/>
                <a:ea typeface="微软雅黑" panose="020B0503020204020204" charset="-122"/>
              </a:rPr>
              <a:t>PART 02</a:t>
            </a:r>
            <a:endParaRPr lang="en-US" altLang="zh-CN">
              <a:solidFill>
                <a:schemeClr val="dk1"/>
              </a:solidFill>
              <a:latin typeface="Arial" panose="020B0604020202090204" pitchFamily="34" charset="0"/>
              <a:ea typeface="微软雅黑" panose="020B0503020204020204" charset="-122"/>
            </a:endParaRPr>
          </a:p>
        </p:txBody>
      </p:sp>
      <p:sp>
        <p:nvSpPr>
          <p:cNvPr id="21" name="TextBox 64"/>
          <p:cNvSpPr txBox="1"/>
          <p:nvPr>
            <p:custDataLst>
              <p:tags r:id="rId11"/>
            </p:custDataLst>
          </p:nvPr>
        </p:nvSpPr>
        <p:spPr>
          <a:xfrm>
            <a:off x="7672070" y="1493520"/>
            <a:ext cx="2329180" cy="400050"/>
          </a:xfrm>
          <a:prstGeom prst="rect">
            <a:avLst/>
          </a:prstGeom>
          <a:noFill/>
        </p:spPr>
        <p:txBody>
          <a:bodyPr wrap="square" rtlCol="0">
            <a:normAutofit lnSpcReduction="10000"/>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r>
              <a:rPr lang="zh-CN" altLang="en-US" sz="1900" b="1">
                <a:solidFill>
                  <a:schemeClr val="dk1"/>
                </a:solidFill>
                <a:latin typeface="Arial" panose="020B0604020202090204" pitchFamily="34" charset="0"/>
                <a:ea typeface="微软雅黑" panose="020B0503020204020204" charset="-122"/>
              </a:rPr>
              <a:t>安全性</a:t>
            </a:r>
            <a:endParaRPr lang="en-US" altLang="zh-CN" sz="1900" b="1">
              <a:solidFill>
                <a:schemeClr val="dk1"/>
              </a:solidFill>
              <a:latin typeface="Arial" panose="020B0604020202090204" pitchFamily="34" charset="0"/>
              <a:ea typeface="微软雅黑" panose="020B0503020204020204" charset="-122"/>
            </a:endParaRPr>
          </a:p>
        </p:txBody>
      </p:sp>
      <p:sp>
        <p:nvSpPr>
          <p:cNvPr id="15" name="矩形 14"/>
          <p:cNvSpPr/>
          <p:nvPr>
            <p:custDataLst>
              <p:tags r:id="rId12"/>
            </p:custDataLst>
          </p:nvPr>
        </p:nvSpPr>
        <p:spPr>
          <a:xfrm>
            <a:off x="6405880" y="2524125"/>
            <a:ext cx="3712210" cy="539115"/>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16" name="任意多边形 44"/>
          <p:cNvSpPr/>
          <p:nvPr>
            <p:custDataLst>
              <p:tags r:id="rId13"/>
            </p:custDataLst>
          </p:nvPr>
        </p:nvSpPr>
        <p:spPr>
          <a:xfrm>
            <a:off x="7539355" y="2540000"/>
            <a:ext cx="2578735" cy="5391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 name="connsiteX0-37" fmla="*/ 2463662 w 2463662"/>
              <a:gd name="connsiteY0-38" fmla="*/ 1105159 h 1478645"/>
              <a:gd name="connsiteX1-39" fmla="*/ 2463662 w 2463662"/>
              <a:gd name="connsiteY1-40" fmla="*/ 1478645 h 1478645"/>
              <a:gd name="connsiteX2-41" fmla="*/ 0 w 2463662"/>
              <a:gd name="connsiteY2-42" fmla="*/ 1478645 h 1478645"/>
              <a:gd name="connsiteX3-43" fmla="*/ 0 w 2463662"/>
              <a:gd name="connsiteY3-44" fmla="*/ 0 h 1478645"/>
              <a:gd name="connsiteX0-45" fmla="*/ 2463662 w 2463662"/>
              <a:gd name="connsiteY0-46" fmla="*/ 0 h 373486"/>
              <a:gd name="connsiteX1-47" fmla="*/ 2463662 w 2463662"/>
              <a:gd name="connsiteY1-48" fmla="*/ 373486 h 373486"/>
              <a:gd name="connsiteX2-49" fmla="*/ 0 w 2463662"/>
              <a:gd name="connsiteY2-50" fmla="*/ 373486 h 373486"/>
            </a:gdLst>
            <a:ahLst/>
            <a:cxnLst>
              <a:cxn ang="0">
                <a:pos x="connsiteX0-1" y="connsiteY0-2"/>
              </a:cxn>
              <a:cxn ang="0">
                <a:pos x="connsiteX1-3" y="connsiteY1-4"/>
              </a:cxn>
              <a:cxn ang="0">
                <a:pos x="connsiteX2-5" y="connsiteY2-6"/>
              </a:cxn>
            </a:cxnLst>
            <a:rect l="l" t="t" r="r" b="b"/>
            <a:pathLst>
              <a:path w="2463662" h="373486">
                <a:moveTo>
                  <a:pt x="2463662" y="0"/>
                </a:moveTo>
                <a:lnTo>
                  <a:pt x="2463662" y="373486"/>
                </a:lnTo>
                <a:lnTo>
                  <a:pt x="0" y="373486"/>
                </a:lnTo>
              </a:path>
            </a:pathLst>
          </a:custGeom>
          <a:noFill/>
          <a:ln w="31750">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17" name="TextBox 64"/>
          <p:cNvSpPr txBox="1"/>
          <p:nvPr>
            <p:custDataLst>
              <p:tags r:id="rId14"/>
            </p:custDataLst>
          </p:nvPr>
        </p:nvSpPr>
        <p:spPr>
          <a:xfrm>
            <a:off x="6539230" y="2609850"/>
            <a:ext cx="1181100" cy="36957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r>
              <a:rPr lang="en-US" altLang="zh-CN">
                <a:solidFill>
                  <a:schemeClr val="dk1"/>
                </a:solidFill>
                <a:latin typeface="Arial" panose="020B0604020202090204" pitchFamily="34" charset="0"/>
                <a:ea typeface="微软雅黑" panose="020B0503020204020204" charset="-122"/>
              </a:rPr>
              <a:t>PART 03</a:t>
            </a:r>
            <a:endParaRPr lang="en-US" altLang="zh-CN">
              <a:solidFill>
                <a:schemeClr val="dk1"/>
              </a:solidFill>
              <a:latin typeface="Arial" panose="020B0604020202090204" pitchFamily="34" charset="0"/>
              <a:ea typeface="微软雅黑" panose="020B0503020204020204" charset="-122"/>
            </a:endParaRPr>
          </a:p>
        </p:txBody>
      </p:sp>
      <p:sp>
        <p:nvSpPr>
          <p:cNvPr id="22" name="TextBox 64"/>
          <p:cNvSpPr txBox="1"/>
          <p:nvPr>
            <p:custDataLst>
              <p:tags r:id="rId15"/>
            </p:custDataLst>
          </p:nvPr>
        </p:nvSpPr>
        <p:spPr>
          <a:xfrm>
            <a:off x="7672070" y="2593340"/>
            <a:ext cx="2329180" cy="400050"/>
          </a:xfrm>
          <a:prstGeom prst="rect">
            <a:avLst/>
          </a:prstGeom>
          <a:noFill/>
        </p:spPr>
        <p:txBody>
          <a:bodyPr wrap="square" rtlCol="0">
            <a:normAutofit fontScale="95000"/>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r>
              <a:rPr lang="en-US" altLang="zh-CN" sz="1900" b="1">
                <a:solidFill>
                  <a:schemeClr val="dk1"/>
                </a:solidFill>
                <a:latin typeface="Arial" panose="020B0604020202090204" pitchFamily="34" charset="0"/>
                <a:ea typeface="微软雅黑" panose="020B0503020204020204" charset="-122"/>
              </a:rPr>
              <a:t>有效性</a:t>
            </a:r>
            <a:endParaRPr lang="en-US" altLang="zh-CN" sz="1900" b="1">
              <a:solidFill>
                <a:schemeClr val="dk1"/>
              </a:solidFill>
              <a:latin typeface="Arial" panose="020B0604020202090204" pitchFamily="34" charset="0"/>
              <a:ea typeface="微软雅黑" panose="020B0503020204020204" charset="-122"/>
            </a:endParaRPr>
          </a:p>
        </p:txBody>
      </p:sp>
      <p:sp>
        <p:nvSpPr>
          <p:cNvPr id="30" name="矩形 29"/>
          <p:cNvSpPr/>
          <p:nvPr>
            <p:custDataLst>
              <p:tags r:id="rId16"/>
            </p:custDataLst>
          </p:nvPr>
        </p:nvSpPr>
        <p:spPr>
          <a:xfrm>
            <a:off x="6405880" y="3540125"/>
            <a:ext cx="3712210" cy="539115"/>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31" name="任意多边形 44"/>
          <p:cNvSpPr/>
          <p:nvPr>
            <p:custDataLst>
              <p:tags r:id="rId17"/>
            </p:custDataLst>
          </p:nvPr>
        </p:nvSpPr>
        <p:spPr>
          <a:xfrm>
            <a:off x="7539355" y="3556635"/>
            <a:ext cx="2578735" cy="5391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 name="connsiteX0-37" fmla="*/ 2463662 w 2463662"/>
              <a:gd name="connsiteY0-38" fmla="*/ 1105159 h 1478645"/>
              <a:gd name="connsiteX1-39" fmla="*/ 2463662 w 2463662"/>
              <a:gd name="connsiteY1-40" fmla="*/ 1478645 h 1478645"/>
              <a:gd name="connsiteX2-41" fmla="*/ 0 w 2463662"/>
              <a:gd name="connsiteY2-42" fmla="*/ 1478645 h 1478645"/>
              <a:gd name="connsiteX3-43" fmla="*/ 0 w 2463662"/>
              <a:gd name="connsiteY3-44" fmla="*/ 0 h 1478645"/>
              <a:gd name="connsiteX0-45" fmla="*/ 2463662 w 2463662"/>
              <a:gd name="connsiteY0-46" fmla="*/ 0 h 373486"/>
              <a:gd name="connsiteX1-47" fmla="*/ 2463662 w 2463662"/>
              <a:gd name="connsiteY1-48" fmla="*/ 373486 h 373486"/>
              <a:gd name="connsiteX2-49" fmla="*/ 0 w 2463662"/>
              <a:gd name="connsiteY2-50" fmla="*/ 373486 h 373486"/>
            </a:gdLst>
            <a:ahLst/>
            <a:cxnLst>
              <a:cxn ang="0">
                <a:pos x="connsiteX0-1" y="connsiteY0-2"/>
              </a:cxn>
              <a:cxn ang="0">
                <a:pos x="connsiteX1-3" y="connsiteY1-4"/>
              </a:cxn>
              <a:cxn ang="0">
                <a:pos x="connsiteX2-5" y="connsiteY2-6"/>
              </a:cxn>
            </a:cxnLst>
            <a:rect l="l" t="t" r="r" b="b"/>
            <a:pathLst>
              <a:path w="2463662" h="373486">
                <a:moveTo>
                  <a:pt x="2463662" y="0"/>
                </a:moveTo>
                <a:lnTo>
                  <a:pt x="2463662" y="373486"/>
                </a:lnTo>
                <a:lnTo>
                  <a:pt x="0" y="373486"/>
                </a:lnTo>
              </a:path>
            </a:pathLst>
          </a:custGeom>
          <a:noFill/>
          <a:ln w="31750">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32" name="TextBox 64"/>
          <p:cNvSpPr txBox="1"/>
          <p:nvPr>
            <p:custDataLst>
              <p:tags r:id="rId18"/>
            </p:custDataLst>
          </p:nvPr>
        </p:nvSpPr>
        <p:spPr>
          <a:xfrm>
            <a:off x="6539230" y="3625850"/>
            <a:ext cx="1181100" cy="36957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r>
              <a:rPr lang="en-US" altLang="zh-CN">
                <a:solidFill>
                  <a:schemeClr val="dk1"/>
                </a:solidFill>
                <a:latin typeface="Arial" panose="020B0604020202090204" pitchFamily="34" charset="0"/>
                <a:ea typeface="微软雅黑" panose="020B0503020204020204" charset="-122"/>
              </a:rPr>
              <a:t>PART 04</a:t>
            </a:r>
            <a:endParaRPr lang="en-US" altLang="zh-CN">
              <a:solidFill>
                <a:schemeClr val="dk1"/>
              </a:solidFill>
              <a:latin typeface="Arial" panose="020B0604020202090204" pitchFamily="34" charset="0"/>
              <a:ea typeface="微软雅黑" panose="020B0503020204020204" charset="-122"/>
            </a:endParaRPr>
          </a:p>
        </p:txBody>
      </p:sp>
      <p:sp>
        <p:nvSpPr>
          <p:cNvPr id="33" name="TextBox 64"/>
          <p:cNvSpPr txBox="1"/>
          <p:nvPr>
            <p:custDataLst>
              <p:tags r:id="rId19"/>
            </p:custDataLst>
          </p:nvPr>
        </p:nvSpPr>
        <p:spPr>
          <a:xfrm>
            <a:off x="7672070" y="3609340"/>
            <a:ext cx="2329180" cy="400050"/>
          </a:xfrm>
          <a:prstGeom prst="rect">
            <a:avLst/>
          </a:prstGeom>
          <a:noFill/>
        </p:spPr>
        <p:txBody>
          <a:bodyPr wrap="square" rtlCol="0">
            <a:normAutofit lnSpcReduction="10000"/>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r>
              <a:rPr lang="zh-CN" altLang="en-US" sz="1900" b="1">
                <a:solidFill>
                  <a:schemeClr val="dk1"/>
                </a:solidFill>
                <a:latin typeface="Arial" panose="020B0604020202090204" pitchFamily="34" charset="0"/>
                <a:ea typeface="微软雅黑" panose="020B0503020204020204" charset="-122"/>
                <a:sym typeface="+mn-ea"/>
              </a:rPr>
              <a:t>创新</a:t>
            </a:r>
            <a:r>
              <a:rPr lang="en-US" altLang="zh-CN" sz="1900" b="1">
                <a:solidFill>
                  <a:schemeClr val="dk1"/>
                </a:solidFill>
                <a:latin typeface="Arial" panose="020B0604020202090204" pitchFamily="34" charset="0"/>
                <a:ea typeface="微软雅黑" panose="020B0503020204020204" charset="-122"/>
                <a:sym typeface="+mn-ea"/>
              </a:rPr>
              <a:t>性</a:t>
            </a:r>
            <a:endParaRPr lang="zh-CN" altLang="en-US" sz="1900" b="1">
              <a:solidFill>
                <a:schemeClr val="dk1"/>
              </a:solidFill>
              <a:latin typeface="Arial" panose="020B0604020202090204" pitchFamily="34" charset="0"/>
              <a:ea typeface="微软雅黑" panose="020B0503020204020204" charset="-122"/>
            </a:endParaRPr>
          </a:p>
        </p:txBody>
      </p:sp>
      <p:sp>
        <p:nvSpPr>
          <p:cNvPr id="4" name="文本框 3"/>
          <p:cNvSpPr txBox="1"/>
          <p:nvPr>
            <p:custDataLst>
              <p:tags r:id="rId20"/>
            </p:custDataLst>
          </p:nvPr>
        </p:nvSpPr>
        <p:spPr>
          <a:xfrm>
            <a:off x="2215515" y="3499485"/>
            <a:ext cx="2291080" cy="497205"/>
          </a:xfrm>
          <a:prstGeom prst="rect">
            <a:avLst/>
          </a:prstGeom>
          <a:noFill/>
        </p:spPr>
        <p:txBody>
          <a:bodyPr wrap="square" rtlCol="0">
            <a:normAutofit fontScale="95000" lnSpcReduction="10000"/>
          </a:bodyPr>
          <a:lstStyle/>
          <a:p>
            <a:pPr algn="dist"/>
            <a:r>
              <a:rPr lang="en-US" altLang="ko-KR" sz="2800" b="1" kern="0" dirty="0">
                <a:solidFill>
                  <a:schemeClr val="accent1"/>
                </a:solidFill>
                <a:uFillTx/>
                <a:latin typeface="Arial" panose="020B0604020202090204" pitchFamily="34" charset="0"/>
                <a:ea typeface="微软雅黑" panose="020B0503020204020204" charset="-122"/>
                <a:sym typeface="+mn-ea"/>
              </a:rPr>
              <a:t>CONTENTS</a:t>
            </a:r>
            <a:endParaRPr lang="en-US" altLang="ko-KR" sz="2800" b="1" kern="0" dirty="0">
              <a:solidFill>
                <a:schemeClr val="accent1"/>
              </a:solidFill>
              <a:uFillTx/>
              <a:latin typeface="Arial" panose="020B0604020202090204" pitchFamily="34" charset="0"/>
              <a:ea typeface="微软雅黑" panose="020B0503020204020204" charset="-122"/>
              <a:sym typeface="+mn-ea"/>
            </a:endParaRPr>
          </a:p>
        </p:txBody>
      </p:sp>
      <p:sp>
        <p:nvSpPr>
          <p:cNvPr id="23" name="矩形 22"/>
          <p:cNvSpPr/>
          <p:nvPr>
            <p:custDataLst>
              <p:tags r:id="rId21"/>
            </p:custDataLst>
          </p:nvPr>
        </p:nvSpPr>
        <p:spPr>
          <a:xfrm>
            <a:off x="6403340" y="4637405"/>
            <a:ext cx="3712210" cy="539115"/>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24" name="任意多边形 44"/>
          <p:cNvSpPr/>
          <p:nvPr>
            <p:custDataLst>
              <p:tags r:id="rId22"/>
            </p:custDataLst>
          </p:nvPr>
        </p:nvSpPr>
        <p:spPr>
          <a:xfrm>
            <a:off x="7536815" y="4653280"/>
            <a:ext cx="2578735" cy="539115"/>
          </a:xfrm>
          <a:custGeom>
            <a:avLst/>
            <a:gdLst>
              <a:gd name="connsiteX0" fmla="*/ 0 w 2463662"/>
              <a:gd name="connsiteY0" fmla="*/ 0 h 1478645"/>
              <a:gd name="connsiteX1" fmla="*/ 877819 w 2463662"/>
              <a:gd name="connsiteY1" fmla="*/ 0 h 1478645"/>
              <a:gd name="connsiteX2" fmla="*/ 877819 w 2463662"/>
              <a:gd name="connsiteY2" fmla="*/ 1105159 h 1478645"/>
              <a:gd name="connsiteX3" fmla="*/ 2463662 w 2463662"/>
              <a:gd name="connsiteY3" fmla="*/ 1105159 h 1478645"/>
              <a:gd name="connsiteX4" fmla="*/ 2463662 w 2463662"/>
              <a:gd name="connsiteY4" fmla="*/ 1478645 h 1478645"/>
              <a:gd name="connsiteX5" fmla="*/ 0 w 2463662"/>
              <a:gd name="connsiteY5" fmla="*/ 1478645 h 1478645"/>
              <a:gd name="connsiteX6" fmla="*/ 0 w 2463662"/>
              <a:gd name="connsiteY6" fmla="*/ 0 h 1478645"/>
              <a:gd name="connsiteX0-1" fmla="*/ 877819 w 2463662"/>
              <a:gd name="connsiteY0-2" fmla="*/ 1105159 h 1478645"/>
              <a:gd name="connsiteX1-3" fmla="*/ 2463662 w 2463662"/>
              <a:gd name="connsiteY1-4" fmla="*/ 1105159 h 1478645"/>
              <a:gd name="connsiteX2-5" fmla="*/ 2463662 w 2463662"/>
              <a:gd name="connsiteY2-6" fmla="*/ 1478645 h 1478645"/>
              <a:gd name="connsiteX3-7" fmla="*/ 0 w 2463662"/>
              <a:gd name="connsiteY3-8" fmla="*/ 1478645 h 1478645"/>
              <a:gd name="connsiteX4-9" fmla="*/ 0 w 2463662"/>
              <a:gd name="connsiteY4-10" fmla="*/ 0 h 1478645"/>
              <a:gd name="connsiteX5-11" fmla="*/ 877819 w 2463662"/>
              <a:gd name="connsiteY5-12" fmla="*/ 0 h 1478645"/>
              <a:gd name="connsiteX6-13" fmla="*/ 969259 w 2463662"/>
              <a:gd name="connsiteY6-14" fmla="*/ 1196599 h 1478645"/>
              <a:gd name="connsiteX0-15" fmla="*/ 877819 w 2463662"/>
              <a:gd name="connsiteY0-16" fmla="*/ 1105159 h 1478645"/>
              <a:gd name="connsiteX1-17" fmla="*/ 2463662 w 2463662"/>
              <a:gd name="connsiteY1-18" fmla="*/ 1105159 h 1478645"/>
              <a:gd name="connsiteX2-19" fmla="*/ 2463662 w 2463662"/>
              <a:gd name="connsiteY2-20" fmla="*/ 1478645 h 1478645"/>
              <a:gd name="connsiteX3-21" fmla="*/ 0 w 2463662"/>
              <a:gd name="connsiteY3-22" fmla="*/ 1478645 h 1478645"/>
              <a:gd name="connsiteX4-23" fmla="*/ 0 w 2463662"/>
              <a:gd name="connsiteY4-24" fmla="*/ 0 h 1478645"/>
              <a:gd name="connsiteX5-25" fmla="*/ 877819 w 2463662"/>
              <a:gd name="connsiteY5-26" fmla="*/ 0 h 1478645"/>
              <a:gd name="connsiteX0-27" fmla="*/ 2463662 w 2463662"/>
              <a:gd name="connsiteY0-28" fmla="*/ 1105159 h 1478645"/>
              <a:gd name="connsiteX1-29" fmla="*/ 2463662 w 2463662"/>
              <a:gd name="connsiteY1-30" fmla="*/ 1478645 h 1478645"/>
              <a:gd name="connsiteX2-31" fmla="*/ 0 w 2463662"/>
              <a:gd name="connsiteY2-32" fmla="*/ 1478645 h 1478645"/>
              <a:gd name="connsiteX3-33" fmla="*/ 0 w 2463662"/>
              <a:gd name="connsiteY3-34" fmla="*/ 0 h 1478645"/>
              <a:gd name="connsiteX4-35" fmla="*/ 877819 w 2463662"/>
              <a:gd name="connsiteY4-36" fmla="*/ 0 h 1478645"/>
              <a:gd name="connsiteX0-37" fmla="*/ 2463662 w 2463662"/>
              <a:gd name="connsiteY0-38" fmla="*/ 1105159 h 1478645"/>
              <a:gd name="connsiteX1-39" fmla="*/ 2463662 w 2463662"/>
              <a:gd name="connsiteY1-40" fmla="*/ 1478645 h 1478645"/>
              <a:gd name="connsiteX2-41" fmla="*/ 0 w 2463662"/>
              <a:gd name="connsiteY2-42" fmla="*/ 1478645 h 1478645"/>
              <a:gd name="connsiteX3-43" fmla="*/ 0 w 2463662"/>
              <a:gd name="connsiteY3-44" fmla="*/ 0 h 1478645"/>
              <a:gd name="connsiteX0-45" fmla="*/ 2463662 w 2463662"/>
              <a:gd name="connsiteY0-46" fmla="*/ 0 h 373486"/>
              <a:gd name="connsiteX1-47" fmla="*/ 2463662 w 2463662"/>
              <a:gd name="connsiteY1-48" fmla="*/ 373486 h 373486"/>
              <a:gd name="connsiteX2-49" fmla="*/ 0 w 2463662"/>
              <a:gd name="connsiteY2-50" fmla="*/ 373486 h 373486"/>
            </a:gdLst>
            <a:ahLst/>
            <a:cxnLst>
              <a:cxn ang="0">
                <a:pos x="connsiteX0-1" y="connsiteY0-2"/>
              </a:cxn>
              <a:cxn ang="0">
                <a:pos x="connsiteX1-3" y="connsiteY1-4"/>
              </a:cxn>
              <a:cxn ang="0">
                <a:pos x="connsiteX2-5" y="connsiteY2-6"/>
              </a:cxn>
            </a:cxnLst>
            <a:rect l="l" t="t" r="r" b="b"/>
            <a:pathLst>
              <a:path w="2463662" h="373486">
                <a:moveTo>
                  <a:pt x="2463662" y="0"/>
                </a:moveTo>
                <a:lnTo>
                  <a:pt x="2463662" y="373486"/>
                </a:lnTo>
                <a:lnTo>
                  <a:pt x="0" y="373486"/>
                </a:lnTo>
              </a:path>
            </a:pathLst>
          </a:custGeom>
          <a:noFill/>
          <a:ln w="31750">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25" name="TextBox 64"/>
          <p:cNvSpPr txBox="1"/>
          <p:nvPr>
            <p:custDataLst>
              <p:tags r:id="rId23"/>
            </p:custDataLst>
          </p:nvPr>
        </p:nvSpPr>
        <p:spPr>
          <a:xfrm>
            <a:off x="6536690" y="4731385"/>
            <a:ext cx="1181100" cy="36957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r>
              <a:rPr lang="en-US" altLang="zh-CN">
                <a:solidFill>
                  <a:schemeClr val="dk1"/>
                </a:solidFill>
                <a:latin typeface="Arial" panose="020B0604020202090204" pitchFamily="34" charset="0"/>
                <a:ea typeface="微软雅黑" panose="020B0503020204020204" charset="-122"/>
              </a:rPr>
              <a:t>PART 05</a:t>
            </a:r>
            <a:endParaRPr lang="en-US" altLang="zh-CN">
              <a:solidFill>
                <a:schemeClr val="dk1"/>
              </a:solidFill>
              <a:latin typeface="Arial" panose="020B0604020202090204" pitchFamily="34" charset="0"/>
              <a:ea typeface="微软雅黑" panose="020B0503020204020204" charset="-122"/>
            </a:endParaRPr>
          </a:p>
        </p:txBody>
      </p:sp>
      <p:sp>
        <p:nvSpPr>
          <p:cNvPr id="36" name="TextBox 64"/>
          <p:cNvSpPr txBox="1"/>
          <p:nvPr>
            <p:custDataLst>
              <p:tags r:id="rId24"/>
            </p:custDataLst>
          </p:nvPr>
        </p:nvSpPr>
        <p:spPr>
          <a:xfrm>
            <a:off x="7669530" y="4772025"/>
            <a:ext cx="2329180" cy="40005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r>
              <a:rPr lang="zh-CN" altLang="en-US" sz="1900" b="1">
                <a:solidFill>
                  <a:schemeClr val="dk1"/>
                </a:solidFill>
                <a:latin typeface="Arial" panose="020B0604020202090204" pitchFamily="34" charset="0"/>
                <a:ea typeface="微软雅黑" panose="020B0503020204020204" charset="-122"/>
              </a:rPr>
              <a:t>公平</a:t>
            </a:r>
            <a:r>
              <a:rPr lang="en-US" altLang="zh-CN" sz="1900" b="1">
                <a:solidFill>
                  <a:schemeClr val="dk1"/>
                </a:solidFill>
                <a:latin typeface="Arial" panose="020B0604020202090204" pitchFamily="34" charset="0"/>
                <a:ea typeface="微软雅黑" panose="020B0503020204020204" charset="-122"/>
              </a:rPr>
              <a:t>性</a:t>
            </a:r>
            <a:endParaRPr lang="en-US" altLang="zh-CN" sz="1900" b="1">
              <a:solidFill>
                <a:schemeClr val="dk1"/>
              </a:solidFill>
              <a:latin typeface="Arial" panose="020B0604020202090204" pitchFamily="34" charset="0"/>
              <a:ea typeface="微软雅黑" panose="020B0503020204020204" charset="-122"/>
            </a:endParaRPr>
          </a:p>
        </p:txBody>
      </p:sp>
      <p:pic>
        <p:nvPicPr>
          <p:cNvPr id="2051" name="图片 7"/>
          <p:cNvPicPr>
            <a:picLocks noChangeAspect="1"/>
          </p:cNvPicPr>
          <p:nvPr userDrawn="1"/>
        </p:nvPicPr>
        <p:blipFill>
          <a:blip r:embed="rId25"/>
          <a:stretch>
            <a:fillRect/>
          </a:stretch>
        </p:blipFill>
        <p:spPr>
          <a:xfrm>
            <a:off x="225108" y="196533"/>
            <a:ext cx="1357312" cy="315912"/>
          </a:xfrm>
          <a:prstGeom prst="rect">
            <a:avLst/>
          </a:prstGeom>
          <a:noFill/>
          <a:ln w="9525">
            <a:noFill/>
          </a:ln>
        </p:spPr>
      </p:pic>
      <p:grpSp>
        <p:nvGrpSpPr>
          <p:cNvPr id="9" name="组合 8"/>
          <p:cNvGrpSpPr/>
          <p:nvPr/>
        </p:nvGrpSpPr>
        <p:grpSpPr>
          <a:xfrm>
            <a:off x="6421755" y="5718175"/>
            <a:ext cx="3712210" cy="539115"/>
            <a:chOff x="10113" y="9677"/>
            <a:chExt cx="5846" cy="849"/>
          </a:xfrm>
        </p:grpSpPr>
        <p:sp>
          <p:nvSpPr>
            <p:cNvPr id="3" name="矩形 2"/>
            <p:cNvSpPr/>
            <p:nvPr>
              <p:custDataLst>
                <p:tags r:id="rId26"/>
              </p:custDataLst>
            </p:nvPr>
          </p:nvSpPr>
          <p:spPr>
            <a:xfrm>
              <a:off x="10113" y="9677"/>
              <a:ext cx="5846" cy="849"/>
            </a:xfrm>
            <a:prstGeom prst="rect">
              <a:avLst/>
            </a:prstGeom>
            <a:solidFill>
              <a:srgbClr val="F6F6F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dk1"/>
                </a:solidFill>
                <a:latin typeface="Arial" panose="020B0604020202090204" pitchFamily="34" charset="0"/>
                <a:ea typeface="微软雅黑" panose="020B0503020204020204" charset="-122"/>
              </a:endParaRPr>
            </a:p>
          </p:txBody>
        </p:sp>
        <p:sp>
          <p:nvSpPr>
            <p:cNvPr id="5" name="TextBox 64"/>
            <p:cNvSpPr txBox="1"/>
            <p:nvPr>
              <p:custDataLst>
                <p:tags r:id="rId27"/>
              </p:custDataLst>
            </p:nvPr>
          </p:nvSpPr>
          <p:spPr>
            <a:xfrm>
              <a:off x="10298" y="9813"/>
              <a:ext cx="1860" cy="582"/>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fontAlgn="ctr"/>
              <a:endParaRPr lang="en-US" altLang="zh-CN">
                <a:solidFill>
                  <a:schemeClr val="dk1"/>
                </a:solidFill>
                <a:latin typeface="Arial" panose="020B0604020202090204" pitchFamily="34" charset="0"/>
                <a:ea typeface="微软雅黑" panose="020B0503020204020204" charset="-122"/>
              </a:endParaRPr>
            </a:p>
          </p:txBody>
        </p:sp>
        <p:sp>
          <p:nvSpPr>
            <p:cNvPr id="6" name="TextBox 64"/>
            <p:cNvSpPr txBox="1"/>
            <p:nvPr>
              <p:custDataLst>
                <p:tags r:id="rId28"/>
              </p:custDataLst>
            </p:nvPr>
          </p:nvSpPr>
          <p:spPr>
            <a:xfrm>
              <a:off x="12158" y="9835"/>
              <a:ext cx="3668" cy="630"/>
            </a:xfrm>
            <a:prstGeom prst="rect">
              <a:avLst/>
            </a:prstGeom>
            <a:noFill/>
          </p:spPr>
          <p:txBody>
            <a:bodyPr wrap="square" rtlCol="0">
              <a:normAutofit/>
            </a:bodyPr>
            <a:lstStyle>
              <a:defPPr>
                <a:defRPr lang="zh-CN"/>
              </a:defPPr>
              <a:lvl1pPr>
                <a:defRPr sz="1800">
                  <a:solidFill>
                    <a:schemeClr val="tx1">
                      <a:lumMod val="75000"/>
                      <a:lumOff val="25000"/>
                    </a:schemeClr>
                  </a:solidFill>
                </a:defRPr>
              </a:lvl1pPr>
            </a:lstStyle>
            <a:p>
              <a:pPr marL="0" lvl="0" indent="0" algn="l" fontAlgn="ctr">
                <a:lnSpc>
                  <a:spcPct val="100000"/>
                </a:lnSpc>
                <a:spcBef>
                  <a:spcPts val="0"/>
                </a:spcBef>
                <a:spcAft>
                  <a:spcPts val="0"/>
                </a:spcAft>
                <a:buSzPct val="100000"/>
              </a:pPr>
              <a:endParaRPr lang="en-US" altLang="zh-CN" sz="1900" b="1">
                <a:solidFill>
                  <a:schemeClr val="dk1"/>
                </a:solidFill>
                <a:latin typeface="Arial" panose="020B0604020202090204" pitchFamily="34" charset="0"/>
                <a:ea typeface="微软雅黑" panose="020B0503020204020204" charset="-122"/>
              </a:endParaRPr>
            </a:p>
          </p:txBody>
        </p:sp>
      </p:grpSp>
    </p:spTree>
    <p:custDataLst>
      <p:tags r:id="rId29"/>
    </p:custDataLst>
  </p:cSld>
  <p:clrMapOvr>
    <a:masterClrMapping/>
  </p:clrMapOvr>
  <p:timing>
    <p:tnLst>
      <p:par>
        <p:cTn id="1" dur="indefinite" restart="never" nodeType="tmRoot"/>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 name="内容占位符 2"/>
          <p:cNvSpPr>
            <a:spLocks noGrp="1"/>
          </p:cNvSpPr>
          <p:nvPr>
            <p:ph idx="4294967295"/>
            <p:custDataLst>
              <p:tags r:id="rId4"/>
            </p:custDataLst>
          </p:nvPr>
        </p:nvSpPr>
        <p:spPr>
          <a:xfrm>
            <a:off x="838200" y="803275"/>
            <a:ext cx="10515600" cy="3988435"/>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0" indent="0" algn="l">
              <a:lnSpc>
                <a:spcPct val="160000"/>
              </a:lnSpc>
              <a:spcBef>
                <a:spcPts val="0"/>
              </a:spcBef>
              <a:spcAft>
                <a:spcPts val="0"/>
              </a:spcAft>
              <a:buClrTx/>
              <a:buSzTx/>
              <a:buFontTx/>
              <a:buNone/>
            </a:pPr>
            <a:r>
              <a:rPr lang="zh-CN" altLang="en-US" sz="1600" b="1" spc="0" dirty="0">
                <a:latin typeface="微软雅黑" panose="020B0503020204020204" charset="-122"/>
                <a:ea typeface="微软雅黑" panose="020B0503020204020204" charset="-122"/>
                <a:sym typeface="+mn-ea"/>
              </a:rPr>
              <a:t>通用名：注射用丹参多酚酸盐</a:t>
            </a:r>
            <a:endParaRPr lang="zh-CN" altLang="en-US" sz="1600" b="1" spc="0" dirty="0">
              <a:latin typeface="微软雅黑" panose="020B0503020204020204" charset="-122"/>
              <a:ea typeface="微软雅黑" panose="020B0503020204020204"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注册规格：</a:t>
            </a:r>
            <a:r>
              <a:rPr lang="zh-CN" altLang="en-US" sz="1600" spc="0" dirty="0">
                <a:latin typeface="微软雅黑" panose="020B0503020204020204" charset="-122"/>
                <a:ea typeface="微软雅黑" panose="020B0503020204020204" charset="-122"/>
                <a:sym typeface="+mn-ea"/>
              </a:rPr>
              <a:t>50mg、100mg、200mg</a:t>
            </a:r>
            <a:endParaRPr lang="zh-CN" altLang="en-US" sz="1600" spc="0" dirty="0">
              <a:latin typeface="微软雅黑" panose="020B0503020204020204" charset="-122"/>
              <a:ea typeface="微软雅黑" panose="020B0503020204020204"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适应症：</a:t>
            </a:r>
            <a:r>
              <a:rPr lang="zh-CN" altLang="en-US" sz="1400" spc="0" dirty="0">
                <a:latin typeface="微软雅黑" panose="020B0503020204020204" charset="-122"/>
                <a:ea typeface="微软雅黑" panose="020B0503020204020204" charset="-122"/>
                <a:sym typeface="+mn-ea"/>
              </a:rPr>
              <a:t>活血、化瘀、通脉。用于冠心病稳定型心绞痛，分级为I 、II级，心绞痛症状表现为轻、中度，中医辨证为心血瘀阻证者，症见胸痛、胸闷、心悸。</a:t>
            </a:r>
            <a:endParaRPr lang="zh-CN" altLang="en-US" sz="1400" spc="0" dirty="0">
              <a:latin typeface="微软雅黑" panose="020B0503020204020204" charset="-122"/>
              <a:ea typeface="微软雅黑" panose="020B0503020204020204"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医保支付范围：</a:t>
            </a:r>
            <a:r>
              <a:rPr lang="zh-CN" altLang="en-US" sz="1400" b="1" spc="0" dirty="0">
                <a:solidFill>
                  <a:schemeClr val="tx2">
                    <a:lumMod val="50000"/>
                  </a:schemeClr>
                </a:solidFill>
                <a:latin typeface="微软雅黑" panose="020B0503020204020204" charset="-122"/>
                <a:ea typeface="微软雅黑" panose="020B0503020204020204" charset="-122"/>
                <a:sym typeface="+mn-ea"/>
              </a:rPr>
              <a:t>限二级及以上医疗机构并有明确的冠心病稳定型心绞痛诊断的患者</a:t>
            </a:r>
            <a:endParaRPr lang="zh-CN" altLang="en-US" sz="1400" b="1" spc="0" dirty="0">
              <a:solidFill>
                <a:schemeClr val="tx2">
                  <a:lumMod val="50000"/>
                </a:schemeClr>
              </a:solidFill>
              <a:latin typeface="微软雅黑" panose="020B0503020204020204" charset="-122"/>
              <a:ea typeface="微软雅黑" panose="020B0503020204020204"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中国大陆首次上市时间：</a:t>
            </a:r>
            <a:r>
              <a:rPr lang="zh-CN" altLang="en-US" sz="1400" spc="0" dirty="0">
                <a:latin typeface="微软雅黑" panose="020B0503020204020204" charset="-122"/>
                <a:ea typeface="微软雅黑" panose="020B0503020204020204" charset="-122"/>
                <a:sym typeface="+mn-ea"/>
              </a:rPr>
              <a:t>2005年</a:t>
            </a:r>
            <a:endParaRPr lang="zh-CN" altLang="en-US" sz="1400" spc="0" dirty="0">
              <a:latin typeface="微软雅黑" panose="020B0503020204020204" charset="-122"/>
              <a:ea typeface="微软雅黑" panose="020B0503020204020204" charset="-122"/>
              <a:sym typeface="+mn-ea"/>
            </a:endParaRPr>
          </a:p>
          <a:p>
            <a:pPr marL="0" lvl="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是否独家：</a:t>
            </a:r>
            <a:r>
              <a:rPr lang="zh-CN" altLang="en-US" sz="1400" spc="0" dirty="0">
                <a:latin typeface="微软雅黑" panose="020B0503020204020204" charset="-122"/>
                <a:ea typeface="微软雅黑" panose="020B0503020204020204" charset="-122"/>
                <a:sym typeface="+mn-ea"/>
              </a:rPr>
              <a:t>是</a:t>
            </a:r>
            <a:endParaRPr lang="zh-CN" altLang="en-US" sz="1400" spc="0" dirty="0">
              <a:latin typeface="微软雅黑" panose="020B0503020204020204" charset="-122"/>
              <a:ea typeface="微软雅黑" panose="020B0503020204020204"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是否OTC：</a:t>
            </a:r>
            <a:r>
              <a:rPr lang="zh-CN" altLang="en-US" sz="1400" spc="0" dirty="0">
                <a:latin typeface="微软雅黑" panose="020B0503020204020204" charset="-122"/>
                <a:ea typeface="微软雅黑" panose="020B0503020204020204" charset="-122"/>
                <a:sym typeface="+mn-ea"/>
              </a:rPr>
              <a:t>否</a:t>
            </a:r>
            <a:endParaRPr lang="zh-CN" altLang="en-US" sz="1400">
              <a:solidFill>
                <a:schemeClr val="dk1"/>
              </a:solidFill>
              <a:latin typeface="宋体" pitchFamily="2" charset="-122"/>
              <a:ea typeface="宋体" pitchFamily="2" charset="-122"/>
              <a:cs typeface="宋体" pitchFamily="2" charset="-122"/>
              <a:sym typeface="+mn-ea"/>
            </a:endParaRPr>
          </a:p>
          <a:p>
            <a:pPr marL="0" lvl="0" indent="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用法用量：</a:t>
            </a:r>
            <a:r>
              <a:rPr lang="zh-CN" altLang="en-US" sz="1400" spc="0" dirty="0">
                <a:latin typeface="微软雅黑" panose="020B0503020204020204" charset="-122"/>
                <a:ea typeface="微软雅黑" panose="020B0503020204020204" charset="-122"/>
                <a:sym typeface="+mn-ea"/>
              </a:rPr>
              <a:t>静脉滴注。一次200mg，用5%葡萄糖注射液或0.9%氯化钠注射液250ml-500ml溶解后使用。一日1次。疗程2周。</a:t>
            </a:r>
            <a:endParaRPr lang="zh-CN" altLang="en-US" sz="1400" spc="0" dirty="0">
              <a:latin typeface="微软雅黑" panose="020B0503020204020204" charset="-122"/>
              <a:ea typeface="微软雅黑" panose="020B0503020204020204" charset="-122"/>
              <a:sym typeface="+mn-ea"/>
            </a:endParaRPr>
          </a:p>
          <a:p>
            <a:pPr marL="0" lvl="0" algn="l">
              <a:lnSpc>
                <a:spcPct val="160000"/>
              </a:lnSpc>
              <a:spcBef>
                <a:spcPts val="0"/>
              </a:spcBef>
              <a:spcAft>
                <a:spcPts val="0"/>
              </a:spcAft>
              <a:buClrTx/>
              <a:buSzTx/>
              <a:buFont typeface="+mj-ea"/>
              <a:buNone/>
            </a:pPr>
            <a:r>
              <a:rPr lang="zh-CN" altLang="en-US" sz="1600" b="1" spc="0" dirty="0">
                <a:latin typeface="微软雅黑" panose="020B0503020204020204" charset="-122"/>
                <a:ea typeface="微软雅黑" panose="020B0503020204020204" charset="-122"/>
                <a:sym typeface="+mn-ea"/>
              </a:rPr>
              <a:t>疾病基本情况：</a:t>
            </a:r>
            <a:endParaRPr lang="zh-CN" altLang="en-US" sz="1400" spc="0" dirty="0">
              <a:latin typeface="微软雅黑" panose="020B0503020204020204" charset="-122"/>
              <a:ea typeface="微软雅黑" panose="020B0503020204020204" charset="-122"/>
              <a:sym typeface="+mn-ea"/>
            </a:endParaRPr>
          </a:p>
          <a:p>
            <a:pPr marL="0" lvl="0" algn="l">
              <a:lnSpc>
                <a:spcPct val="160000"/>
              </a:lnSpc>
              <a:spcBef>
                <a:spcPts val="0"/>
              </a:spcBef>
              <a:spcAft>
                <a:spcPts val="0"/>
              </a:spcAft>
              <a:buClrTx/>
              <a:buSzTx/>
              <a:buFont typeface="+mj-ea"/>
              <a:buNone/>
            </a:pPr>
            <a:endParaRPr lang="zh-CN" altLang="en-US" sz="1400" spc="0" dirty="0">
              <a:latin typeface="微软雅黑" panose="020B0503020204020204" charset="-122"/>
              <a:ea typeface="微软雅黑" panose="020B0503020204020204" charset="-122"/>
              <a:sym typeface="+mn-ea"/>
            </a:endParaRPr>
          </a:p>
        </p:txBody>
      </p:sp>
      <p:pic>
        <p:nvPicPr>
          <p:cNvPr id="2051" name="图片 7"/>
          <p:cNvPicPr>
            <a:picLocks noChangeAspect="1"/>
          </p:cNvPicPr>
          <p:nvPr userDrawn="1"/>
        </p:nvPicPr>
        <p:blipFill>
          <a:blip r:embed="rId5"/>
          <a:stretch>
            <a:fillRect/>
          </a:stretch>
        </p:blipFill>
        <p:spPr>
          <a:xfrm>
            <a:off x="10510203" y="212408"/>
            <a:ext cx="1357312" cy="315912"/>
          </a:xfrm>
          <a:prstGeom prst="rect">
            <a:avLst/>
          </a:prstGeom>
          <a:noFill/>
          <a:ln w="9525">
            <a:noFill/>
          </a:ln>
        </p:spPr>
      </p:pic>
      <p:grpSp>
        <p:nvGrpSpPr>
          <p:cNvPr id="25" name="组合 24"/>
          <p:cNvGrpSpPr/>
          <p:nvPr/>
        </p:nvGrpSpPr>
        <p:grpSpPr>
          <a:xfrm>
            <a:off x="182245" y="57785"/>
            <a:ext cx="3333750" cy="645160"/>
            <a:chOff x="1265286" y="1486440"/>
            <a:chExt cx="3333755" cy="743178"/>
          </a:xfrm>
        </p:grpSpPr>
        <p:sp>
          <p:nvSpPr>
            <p:cNvPr id="17" name="Freeform 7"/>
            <p:cNvSpPr/>
            <p:nvPr>
              <p:custDataLst>
                <p:tags r:id="rId6"/>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8" name="Freeform 8"/>
            <p:cNvSpPr/>
            <p:nvPr>
              <p:custDataLst>
                <p:tags r:id="rId7"/>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9" name="Text Box 12"/>
            <p:cNvSpPr txBox="1">
              <a:spLocks noChangeArrowheads="1"/>
            </p:cNvSpPr>
            <p:nvPr>
              <p:custDataLst>
                <p:tags r:id="rId8"/>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药品基本信息 </a:t>
              </a:r>
              <a:endParaRPr kumimoji="0" lang="en-US" altLang="zh-CN"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20" name="Text Box 15"/>
            <p:cNvSpPr txBox="1">
              <a:spLocks noChangeArrowheads="1"/>
            </p:cNvSpPr>
            <p:nvPr>
              <p:custDataLst>
                <p:tags r:id="rId9"/>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1</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
        <p:nvSpPr>
          <p:cNvPr id="4" name="文本框 3"/>
          <p:cNvSpPr txBox="1"/>
          <p:nvPr/>
        </p:nvSpPr>
        <p:spPr>
          <a:xfrm>
            <a:off x="878840" y="4791710"/>
            <a:ext cx="10144125" cy="1812925"/>
          </a:xfrm>
          <a:prstGeom prst="rect">
            <a:avLst/>
          </a:prstGeom>
          <a:noFill/>
        </p:spPr>
        <p:txBody>
          <a:bodyPr wrap="square" rtlCol="0">
            <a:spAutoFit/>
          </a:bodyPr>
          <a:p>
            <a:pPr marL="285750" indent="-285750">
              <a:lnSpc>
                <a:spcPct val="160000"/>
              </a:lnSpc>
              <a:buFont typeface="Wingdings" panose="05000000000000000000" charset="0"/>
              <a:buChar char="Ø"/>
            </a:pPr>
            <a:r>
              <a:rPr lang="zh-CN" altLang="en-US" sz="1400" b="1" dirty="0">
                <a:solidFill>
                  <a:schemeClr val="tx2">
                    <a:lumMod val="50000"/>
                  </a:schemeClr>
                </a:solidFill>
                <a:uFillTx/>
                <a:latin typeface="微软雅黑" panose="020B0503020204020204" charset="-122"/>
                <a:ea typeface="微软雅黑" panose="020B0503020204020204" charset="-122"/>
                <a:sym typeface="+mn-ea"/>
              </a:rPr>
              <a:t>发病机理和症状：</a:t>
            </a:r>
            <a:r>
              <a:rPr lang="zh-CN" altLang="en-US" sz="1400" dirty="0">
                <a:uFillTx/>
                <a:latin typeface="微软雅黑" panose="020B0503020204020204" charset="-122"/>
                <a:ea typeface="微软雅黑" panose="020B0503020204020204" charset="-122"/>
                <a:sym typeface="+mn-ea"/>
              </a:rPr>
              <a:t>心外膜动脉阻塞、冠状动脉痉挛、微血管功能障碍等。主要症状：在劳力或激动时，突发胸部压榨性疼痛，也可是心前区疼痛，伴左肩、左上肢前内侧，无名指小指放射痛，偶有濒死感，严重者大汗淋漓。</a:t>
            </a:r>
            <a:endParaRPr lang="zh-CN" altLang="en-US" sz="1400" dirty="0">
              <a:uFillTx/>
              <a:latin typeface="微软雅黑" panose="020B0503020204020204" charset="-122"/>
              <a:ea typeface="微软雅黑" panose="020B0503020204020204" charset="-122"/>
              <a:sym typeface="+mn-ea"/>
            </a:endParaRPr>
          </a:p>
          <a:p>
            <a:pPr marL="285750" indent="-285750">
              <a:lnSpc>
                <a:spcPct val="160000"/>
              </a:lnSpc>
              <a:buFont typeface="Wingdings" panose="05000000000000000000" charset="0"/>
              <a:buChar char="Ø"/>
            </a:pPr>
            <a:r>
              <a:rPr lang="zh-CN" altLang="en-US" sz="1400" b="1" dirty="0">
                <a:solidFill>
                  <a:schemeClr val="tx2">
                    <a:lumMod val="50000"/>
                  </a:schemeClr>
                </a:solidFill>
                <a:uFillTx/>
                <a:latin typeface="微软雅黑" panose="020B0503020204020204" charset="-122"/>
                <a:ea typeface="微软雅黑" panose="020B0503020204020204" charset="-122"/>
                <a:sym typeface="+mn-ea"/>
              </a:rPr>
              <a:t>患病率：</a:t>
            </a:r>
            <a:r>
              <a:rPr lang="zh-CN" altLang="en-US" sz="1400" dirty="0">
                <a:uFillTx/>
                <a:latin typeface="微软雅黑" panose="020B0503020204020204" charset="-122"/>
                <a:ea typeface="微软雅黑" panose="020B0503020204020204" charset="-122"/>
                <a:sym typeface="+mn-ea"/>
              </a:rPr>
              <a:t>我国冠心病患者约1200万，稳定型心绞痛是其中最常见分型。以40岁以上中老年人为主并逐渐年轻化。男性发病率高于女性，绝经后女性发病率明显上升。</a:t>
            </a:r>
            <a:endParaRPr lang="zh-CN" altLang="en-US" sz="1400" dirty="0">
              <a:uFillTx/>
              <a:latin typeface="微软雅黑" panose="020B0503020204020204" charset="-122"/>
              <a:ea typeface="微软雅黑" panose="020B0503020204020204" charset="-122"/>
              <a:sym typeface="+mn-ea"/>
            </a:endParaRPr>
          </a:p>
          <a:p>
            <a:pPr marL="285750" indent="-285750">
              <a:lnSpc>
                <a:spcPct val="160000"/>
              </a:lnSpc>
              <a:buFont typeface="Wingdings" panose="05000000000000000000" charset="0"/>
              <a:buChar char="Ø"/>
            </a:pPr>
            <a:r>
              <a:rPr lang="zh-CN" altLang="en-US" sz="1400" b="1" dirty="0">
                <a:solidFill>
                  <a:schemeClr val="tx2">
                    <a:lumMod val="50000"/>
                  </a:schemeClr>
                </a:solidFill>
                <a:uFillTx/>
                <a:latin typeface="微软雅黑" panose="020B0503020204020204" charset="-122"/>
                <a:ea typeface="微软雅黑" panose="020B0503020204020204" charset="-122"/>
                <a:sym typeface="+mn-ea"/>
              </a:rPr>
              <a:t>生存风险：</a:t>
            </a:r>
            <a:r>
              <a:rPr lang="zh-CN" altLang="en-US" sz="1400" dirty="0">
                <a:uFillTx/>
                <a:latin typeface="微软雅黑" panose="020B0503020204020204" charset="-122"/>
                <a:ea typeface="微软雅黑" panose="020B0503020204020204" charset="-122"/>
                <a:sym typeface="+mn-ea"/>
              </a:rPr>
              <a:t>患者可伴病生存多年，但心梗和猝死的风险倍增。</a:t>
            </a:r>
            <a:endParaRPr lang="zh-CN" altLang="en-US" sz="1400" dirty="0">
              <a:uFillTx/>
              <a:latin typeface="微软雅黑" panose="020B0503020204020204" charset="-122"/>
              <a:ea typeface="微软雅黑" panose="020B0503020204020204" charset="-122"/>
            </a:endParaRPr>
          </a:p>
        </p:txBody>
      </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503546"/>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 name="内容占位符 2"/>
          <p:cNvSpPr>
            <a:spLocks noGrp="1"/>
          </p:cNvSpPr>
          <p:nvPr>
            <p:ph idx="4294967295"/>
            <p:custDataLst>
              <p:tags r:id="rId4"/>
            </p:custDataLst>
          </p:nvPr>
        </p:nvSpPr>
        <p:spPr>
          <a:xfrm>
            <a:off x="556895" y="1275715"/>
            <a:ext cx="5502910" cy="5032375"/>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l">
              <a:lnSpc>
                <a:spcPct val="110000"/>
              </a:lnSpc>
              <a:buClrTx/>
              <a:buSzTx/>
              <a:buFont typeface="+mj-lt"/>
              <a:buNone/>
            </a:pPr>
            <a:r>
              <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rPr>
              <a:t>四期临床试验显示：</a:t>
            </a:r>
            <a:endPar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endParaRPr>
          </a:p>
          <a:p>
            <a:pPr marL="457200" lvl="2" indent="0" algn="l">
              <a:lnSpc>
                <a:spcPct val="110000"/>
              </a:lnSpc>
              <a:buClrTx/>
              <a:buSzTx/>
              <a:buFont typeface="+mj-lt"/>
              <a:buNone/>
            </a:pPr>
            <a:r>
              <a:rPr lang="zh-CN" altLang="en-US" sz="1665" b="1">
                <a:solidFill>
                  <a:srgbClr val="FF0000"/>
                </a:solidFill>
                <a:latin typeface="微软雅黑" panose="020B0503020204020204" charset="-122"/>
                <a:ea typeface="微软雅黑" panose="020B0503020204020204" charset="-122"/>
                <a:cs typeface="微软雅黑" panose="020B0503020204020204" charset="-122"/>
                <a:sym typeface="+mn-ea"/>
              </a:rPr>
              <a:t>不良反应发生率低（0.56%）</a:t>
            </a:r>
            <a:r>
              <a:rPr lang="zh-CN" altLang="en-US" sz="1665">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1665">
                <a:solidFill>
                  <a:schemeClr val="dk1"/>
                </a:solidFill>
                <a:latin typeface="微软雅黑" panose="020B0503020204020204" charset="-122"/>
                <a:ea typeface="微软雅黑" panose="020B0503020204020204" charset="-122"/>
                <a:cs typeface="微软雅黑" panose="020B0503020204020204" charset="-122"/>
                <a:sym typeface="+mn-ea"/>
              </a:rPr>
              <a:t>均为轻中度，且该药能安全地应用于高龄或伴轻度肝肾功能异常患者中。研究提示该药疗效确切，安全性好。</a:t>
            </a:r>
            <a:endParaRPr lang="zh-CN" altLang="en-US" sz="1665">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0" algn="l">
              <a:lnSpc>
                <a:spcPct val="110000"/>
              </a:lnSpc>
              <a:buClrTx/>
              <a:buSzTx/>
              <a:buFont typeface="+mj-lt"/>
              <a:buNone/>
            </a:pPr>
            <a:r>
              <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rPr>
              <a:t>上市后真实世界研究（</a:t>
            </a:r>
            <a:r>
              <a:rPr lang="en-US" altLang="zh-CN" sz="2000" b="1">
                <a:solidFill>
                  <a:schemeClr val="dk1"/>
                </a:solidFill>
                <a:latin typeface="微软雅黑" panose="020B0503020204020204" charset="-122"/>
                <a:ea typeface="微软雅黑" panose="020B0503020204020204" charset="-122"/>
                <a:cs typeface="微软雅黑" panose="020B0503020204020204" charset="-122"/>
                <a:sym typeface="+mn-ea"/>
              </a:rPr>
              <a:t>GPP</a:t>
            </a:r>
            <a:r>
              <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rPr>
              <a:t>）结果显示：</a:t>
            </a:r>
            <a:endPar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endParaRPr>
          </a:p>
          <a:p>
            <a:pPr marL="457200" lvl="1" indent="0" algn="l">
              <a:lnSpc>
                <a:spcPct val="110000"/>
              </a:lnSpc>
              <a:buClrTx/>
              <a:buSzTx/>
              <a:buFont typeface="+mj-lt"/>
              <a:buNone/>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通过药师主导的大规模、多中心的前瞻性队列研究，注射用丹参多酚酸盐在广泛人群中的耐受性良好。与药物相关的</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不良事件发生率为1.57%，不良反应发生率为0.79%</a:t>
            </a:r>
            <a:r>
              <a:rPr lang="zh-CN" altLang="en-US" sz="16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不良反应为轻中度，转归一般良好。</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0" indent="0" algn="l">
              <a:lnSpc>
                <a:spcPct val="110000"/>
              </a:lnSpc>
              <a:buClrTx/>
              <a:buSzTx/>
              <a:buFont typeface="+mj-lt"/>
              <a:buNone/>
            </a:pPr>
            <a:r>
              <a:rPr lang="zh-CN" altLang="en-US" sz="1865">
                <a:solidFill>
                  <a:schemeClr val="dk1"/>
                </a:solidFill>
                <a:latin typeface="微软雅黑" panose="020B0503020204020204" charset="-122"/>
                <a:ea typeface="微软雅黑" panose="020B0503020204020204" charset="-122"/>
                <a:cs typeface="微软雅黑" panose="020B0503020204020204" charset="-122"/>
                <a:sym typeface="+mn-ea"/>
              </a:rPr>
              <a:t>相比同治疗领域及同适应症的其他药品，具备更高安全性，且证据</a:t>
            </a:r>
            <a:r>
              <a:rPr lang="zh-CN" altLang="en-US" sz="1865">
                <a:solidFill>
                  <a:schemeClr val="dk1"/>
                </a:solidFill>
                <a:latin typeface="微软雅黑" panose="020B0503020204020204" charset="-122"/>
                <a:ea typeface="微软雅黑" panose="020B0503020204020204" charset="-122"/>
                <a:cs typeface="微软雅黑" panose="020B0503020204020204" charset="-122"/>
                <a:sym typeface="+mn-ea"/>
              </a:rPr>
              <a:t>完善。</a:t>
            </a:r>
            <a:endParaRPr lang="zh-CN" altLang="en-US" sz="1865">
              <a:solidFill>
                <a:schemeClr val="dk1"/>
              </a:solidFill>
              <a:latin typeface="微软雅黑" panose="020B0503020204020204" charset="-122"/>
              <a:ea typeface="微软雅黑" panose="020B0503020204020204" charset="-122"/>
              <a:cs typeface="微软雅黑" panose="020B0503020204020204" charset="-122"/>
              <a:sym typeface="+mn-ea"/>
            </a:endParaRPr>
          </a:p>
          <a:p>
            <a:pPr marL="457200" lvl="1" indent="0" algn="l">
              <a:lnSpc>
                <a:spcPct val="100000"/>
              </a:lnSpc>
              <a:buClrTx/>
              <a:buSzTx/>
              <a:buFont typeface="+mj-lt"/>
              <a:buNone/>
            </a:pP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安全性"/>
          <p:cNvPicPr>
            <a:picLocks noChangeAspect="1"/>
          </p:cNvPicPr>
          <p:nvPr/>
        </p:nvPicPr>
        <p:blipFill>
          <a:blip r:embed="rId5"/>
          <a:srcRect l="50596" t="54596"/>
          <a:stretch>
            <a:fillRect/>
          </a:stretch>
        </p:blipFill>
        <p:spPr>
          <a:xfrm>
            <a:off x="6191250" y="1998980"/>
            <a:ext cx="5619750" cy="3851275"/>
          </a:xfrm>
          <a:prstGeom prst="rect">
            <a:avLst/>
          </a:prstGeom>
        </p:spPr>
      </p:pic>
      <p:pic>
        <p:nvPicPr>
          <p:cNvPr id="2051" name="图片 7"/>
          <p:cNvPicPr>
            <a:picLocks noChangeAspect="1"/>
          </p:cNvPicPr>
          <p:nvPr userDrawn="1"/>
        </p:nvPicPr>
        <p:blipFill>
          <a:blip r:embed="rId6"/>
          <a:stretch>
            <a:fillRect/>
          </a:stretch>
        </p:blipFill>
        <p:spPr>
          <a:xfrm>
            <a:off x="10510203" y="212408"/>
            <a:ext cx="1357312" cy="315912"/>
          </a:xfrm>
          <a:prstGeom prst="rect">
            <a:avLst/>
          </a:prstGeom>
          <a:noFill/>
          <a:ln w="9525">
            <a:noFill/>
          </a:ln>
        </p:spPr>
      </p:pic>
      <p:grpSp>
        <p:nvGrpSpPr>
          <p:cNvPr id="25" name="组合 24"/>
          <p:cNvGrpSpPr/>
          <p:nvPr/>
        </p:nvGrpSpPr>
        <p:grpSpPr>
          <a:xfrm>
            <a:off x="182245" y="212725"/>
            <a:ext cx="3333750" cy="645160"/>
            <a:chOff x="1265286" y="1486440"/>
            <a:chExt cx="3333755" cy="743178"/>
          </a:xfrm>
        </p:grpSpPr>
        <p:sp>
          <p:nvSpPr>
            <p:cNvPr id="17" name="Freeform 7"/>
            <p:cNvSpPr/>
            <p:nvPr>
              <p:custDataLst>
                <p:tags r:id="rId7"/>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8" name="Freeform 8"/>
            <p:cNvSpPr/>
            <p:nvPr>
              <p:custDataLst>
                <p:tags r:id="rId8"/>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9" name="Text Box 12"/>
            <p:cNvSpPr txBox="1">
              <a:spLocks noChangeArrowheads="1"/>
            </p:cNvSpPr>
            <p:nvPr>
              <p:custDataLst>
                <p:tags r:id="rId9"/>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安全</a:t>
              </a: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20" name="Text Box 15"/>
            <p:cNvSpPr txBox="1">
              <a:spLocks noChangeArrowheads="1"/>
            </p:cNvSpPr>
            <p:nvPr>
              <p:custDataLst>
                <p:tags r:id="rId10"/>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2</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1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 name="内容占位符 2"/>
          <p:cNvSpPr>
            <a:spLocks noGrp="1"/>
          </p:cNvSpPr>
          <p:nvPr>
            <p:ph idx="4294967295"/>
            <p:custDataLst>
              <p:tags r:id="rId4"/>
            </p:custDataLst>
          </p:nvPr>
        </p:nvSpPr>
        <p:spPr>
          <a:xfrm>
            <a:off x="401320" y="1099820"/>
            <a:ext cx="5407025" cy="4714240"/>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l">
              <a:lnSpc>
                <a:spcPct val="170000"/>
              </a:lnSpc>
              <a:spcBef>
                <a:spcPts val="0"/>
              </a:spcBef>
              <a:spcAft>
                <a:spcPts val="0"/>
              </a:spcAft>
              <a:buClrTx/>
              <a:buSzTx/>
              <a:buNone/>
            </a:pPr>
            <a:r>
              <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rPr>
              <a:t>上市后IV期临床试验：</a:t>
            </a:r>
            <a:b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b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2150例受试者中，有2076例受试者进入FAS疗效分析，经注射用丹参多酚酸盐治疗10-14天；</a:t>
            </a:r>
            <a:endPar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0" algn="l">
              <a:lnSpc>
                <a:spcPct val="150000"/>
              </a:lnSpc>
              <a:spcBef>
                <a:spcPts val="0"/>
              </a:spcBef>
              <a:spcAft>
                <a:spcPts val="0"/>
              </a:spcAft>
              <a:buClrTx/>
              <a:buSzTx/>
              <a:buNone/>
            </a:pPr>
            <a:endPar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0" algn="l">
              <a:lnSpc>
                <a:spcPct val="150000"/>
              </a:lnSpc>
              <a:spcBef>
                <a:spcPts val="0"/>
              </a:spcBef>
              <a:spcAft>
                <a:spcPts val="0"/>
              </a:spcAft>
              <a:buClrTx/>
              <a:buSzTx/>
              <a:buNone/>
            </a:pPr>
            <a:r>
              <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rPr>
              <a:t>研究结果显示：</a:t>
            </a:r>
            <a:endParaRPr lang="zh-CN" altLang="en-US" sz="2000" b="1">
              <a:solidFill>
                <a:schemeClr val="dk1"/>
              </a:solidFill>
              <a:latin typeface="微软雅黑" panose="020B0503020204020204" charset="-122"/>
              <a:ea typeface="微软雅黑" panose="020B0503020204020204" charset="-122"/>
              <a:cs typeface="微软雅黑" panose="020B0503020204020204" charset="-122"/>
              <a:sym typeface="+mn-ea"/>
            </a:endParaRPr>
          </a:p>
          <a:p>
            <a:pPr lvl="1" algn="l">
              <a:lnSpc>
                <a:spcPct val="170000"/>
              </a:lnSpc>
              <a:spcBef>
                <a:spcPts val="0"/>
              </a:spcBef>
              <a:spcAft>
                <a:spcPts val="0"/>
              </a:spcAft>
              <a:buClrTx/>
              <a:buSzTx/>
            </a:pP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受试者心绞痛发作次数</a:t>
            </a: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t>平均</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减少</a:t>
            </a: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t>4.19±4.37次/周</a:t>
            </a: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a:t>
            </a:r>
            <a:endPar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lvl="1" algn="l">
              <a:lnSpc>
                <a:spcPct val="170000"/>
              </a:lnSpc>
              <a:spcBef>
                <a:spcPts val="0"/>
              </a:spcBef>
              <a:spcAft>
                <a:spcPts val="0"/>
              </a:spcAft>
              <a:buClrTx/>
              <a:buSzTx/>
            </a:pPr>
            <a:r>
              <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rPr>
              <a:t>受试者心绞痛发作的严重程度也得到明显减轻，与基线时相比，55%受试者CCS心绞痛分级下降1级以上，治疗末处于CCS心绞痛分级III-IV级的受试者比例由</a:t>
            </a:r>
            <a:r>
              <a:rPr lang="zh-CN" altLang="en-US" sz="1400" b="1">
                <a:solidFill>
                  <a:schemeClr val="tx1"/>
                </a:solidFill>
                <a:latin typeface="微软雅黑" panose="020B0503020204020204" charset="-122"/>
                <a:ea typeface="微软雅黑" panose="020B0503020204020204" charset="-122"/>
                <a:cs typeface="微软雅黑" panose="020B0503020204020204" charset="-122"/>
                <a:sym typeface="+mn-ea"/>
              </a:rPr>
              <a:t>治疗前的26.4%</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下降</a:t>
            </a:r>
            <a:r>
              <a:rPr lang="zh-CN" altLang="en-US" sz="1400" b="1">
                <a:solidFill>
                  <a:schemeClr val="tx1"/>
                </a:solidFill>
                <a:latin typeface="微软雅黑" panose="020B0503020204020204" charset="-122"/>
                <a:ea typeface="微软雅黑" panose="020B0503020204020204" charset="-122"/>
                <a:cs typeface="微软雅黑" panose="020B0503020204020204" charset="-122"/>
                <a:sym typeface="+mn-ea"/>
              </a:rPr>
              <a:t>至4.9%。</a:t>
            </a:r>
            <a:endParaRPr lang="zh-CN" altLang="en-US" sz="1400">
              <a:solidFill>
                <a:schemeClr val="dk1"/>
              </a:solidFill>
              <a:latin typeface="微软雅黑" panose="020B0503020204020204" charset="-122"/>
              <a:ea typeface="微软雅黑" panose="020B0503020204020204" charset="-122"/>
              <a:cs typeface="微软雅黑" panose="020B0503020204020204" charset="-122"/>
              <a:sym typeface="+mn-ea"/>
            </a:endParaRPr>
          </a:p>
          <a:p>
            <a:pPr lvl="1" algn="l">
              <a:lnSpc>
                <a:spcPct val="170000"/>
              </a:lnSpc>
              <a:spcBef>
                <a:spcPts val="0"/>
              </a:spcBef>
              <a:spcAft>
                <a:spcPts val="0"/>
              </a:spcAft>
              <a:buClrTx/>
              <a:buSzTx/>
            </a:pP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t>81.2%的受试者硝酸甘油</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减量或停药</a:t>
            </a: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t>。</a:t>
            </a:r>
            <a:endPar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endParaRPr>
          </a:p>
          <a:p>
            <a:pPr lvl="1" algn="l">
              <a:lnSpc>
                <a:spcPct val="170000"/>
              </a:lnSpc>
              <a:spcBef>
                <a:spcPts val="0"/>
              </a:spcBef>
              <a:spcAft>
                <a:spcPts val="0"/>
              </a:spcAft>
              <a:buClrTx/>
              <a:buSzTx/>
            </a:pPr>
            <a:r>
              <a:rPr lang="zh-CN" altLang="en-US" sz="1400" b="1">
                <a:solidFill>
                  <a:schemeClr val="dk1"/>
                </a:solidFill>
                <a:latin typeface="微软雅黑" panose="020B0503020204020204" charset="-122"/>
                <a:ea typeface="微软雅黑" panose="020B0503020204020204" charset="-122"/>
                <a:cs typeface="微软雅黑" panose="020B0503020204020204" charset="-122"/>
                <a:sym typeface="+mn-ea"/>
              </a:rPr>
              <a:t>58.2%的受试者心电图疗效评定标准判断为为</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显效和有效。</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806450" y="6237605"/>
            <a:ext cx="11134090" cy="275590"/>
          </a:xfrm>
          <a:prstGeom prst="rect">
            <a:avLst/>
          </a:prstGeom>
          <a:noFill/>
        </p:spPr>
        <p:txBody>
          <a:bodyPr wrap="square" rtlCol="0" anchor="t">
            <a:spAutoFit/>
          </a:bodyPr>
          <a:p>
            <a:pPr algn="ctr"/>
            <a:r>
              <a:rPr lang="zh-CN" altLang="en-US" sz="1200"/>
              <a:t>《注射用丹参多酚酸盐治疗慢性稳定性冠心病心绞痛的有效性和安全性的多中心Ⅳ期临床试验总结报告》</a:t>
            </a:r>
            <a:endParaRPr lang="zh-CN" altLang="en-US" sz="1200"/>
          </a:p>
        </p:txBody>
      </p:sp>
      <p:pic>
        <p:nvPicPr>
          <p:cNvPr id="5" name="图片 4" descr="有效性"/>
          <p:cNvPicPr>
            <a:picLocks noChangeAspect="1"/>
          </p:cNvPicPr>
          <p:nvPr>
            <p:custDataLst>
              <p:tags r:id="rId5"/>
            </p:custDataLst>
          </p:nvPr>
        </p:nvPicPr>
        <p:blipFill>
          <a:blip r:embed="rId6"/>
          <a:srcRect t="8856" r="49948" b="53641"/>
          <a:stretch>
            <a:fillRect/>
          </a:stretch>
        </p:blipFill>
        <p:spPr>
          <a:xfrm>
            <a:off x="5808345" y="1627505"/>
            <a:ext cx="6199505" cy="4132580"/>
          </a:xfrm>
          <a:prstGeom prst="rect">
            <a:avLst/>
          </a:prstGeom>
        </p:spPr>
      </p:pic>
      <p:pic>
        <p:nvPicPr>
          <p:cNvPr id="2051" name="图片 7"/>
          <p:cNvPicPr>
            <a:picLocks noChangeAspect="1"/>
          </p:cNvPicPr>
          <p:nvPr userDrawn="1"/>
        </p:nvPicPr>
        <p:blipFill>
          <a:blip r:embed="rId7"/>
          <a:stretch>
            <a:fillRect/>
          </a:stretch>
        </p:blipFill>
        <p:spPr>
          <a:xfrm>
            <a:off x="10510203" y="212408"/>
            <a:ext cx="1357312" cy="315912"/>
          </a:xfrm>
          <a:prstGeom prst="rect">
            <a:avLst/>
          </a:prstGeom>
          <a:noFill/>
          <a:ln w="9525">
            <a:noFill/>
          </a:ln>
        </p:spPr>
      </p:pic>
      <p:grpSp>
        <p:nvGrpSpPr>
          <p:cNvPr id="25" name="组合 24"/>
          <p:cNvGrpSpPr/>
          <p:nvPr/>
        </p:nvGrpSpPr>
        <p:grpSpPr>
          <a:xfrm>
            <a:off x="182245" y="212725"/>
            <a:ext cx="3333750" cy="645160"/>
            <a:chOff x="1265286" y="1486440"/>
            <a:chExt cx="3333755" cy="743178"/>
          </a:xfrm>
        </p:grpSpPr>
        <p:sp>
          <p:nvSpPr>
            <p:cNvPr id="17" name="Freeform 7"/>
            <p:cNvSpPr/>
            <p:nvPr>
              <p:custDataLst>
                <p:tags r:id="rId8"/>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8" name="Freeform 8"/>
            <p:cNvSpPr/>
            <p:nvPr>
              <p:custDataLst>
                <p:tags r:id="rId9"/>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9" name="Text Box 12"/>
            <p:cNvSpPr txBox="1">
              <a:spLocks noChangeArrowheads="1"/>
            </p:cNvSpPr>
            <p:nvPr>
              <p:custDataLst>
                <p:tags r:id="rId10"/>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有效性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20" name="Text Box 15"/>
            <p:cNvSpPr txBox="1">
              <a:spLocks noChangeArrowheads="1"/>
            </p:cNvSpPr>
            <p:nvPr>
              <p:custDataLst>
                <p:tags r:id="rId11"/>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3</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1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 name="内容占位符 2"/>
          <p:cNvSpPr>
            <a:spLocks noGrp="1"/>
          </p:cNvSpPr>
          <p:nvPr>
            <p:ph idx="4294967295"/>
            <p:custDataLst>
              <p:tags r:id="rId4"/>
            </p:custDataLst>
          </p:nvPr>
        </p:nvSpPr>
        <p:spPr>
          <a:xfrm>
            <a:off x="838200" y="1042670"/>
            <a:ext cx="10613390" cy="862330"/>
          </a:xfrm>
        </p:spPr>
        <p:txBody>
          <a:bodyPr vert="horz" lIns="91440" tIns="45720" rIns="91440" bIns="45720"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algn="l">
              <a:lnSpc>
                <a:spcPct val="140000"/>
              </a:lnSpc>
              <a:buClrTx/>
              <a:buSzTx/>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一项多中心、随机、双盲、安慰剂对照研究显示</a:t>
            </a:r>
            <a:r>
              <a:rPr lang="zh-CN" altLang="en-US" sz="1800">
                <a:solidFill>
                  <a:schemeClr val="dk1"/>
                </a:solidFill>
                <a:latin typeface="微软雅黑" panose="020B0503020204020204" charset="-122"/>
                <a:ea typeface="微软雅黑" panose="020B0503020204020204" charset="-122"/>
                <a:cs typeface="微软雅黑" panose="020B0503020204020204" charset="-122"/>
                <a:sym typeface="+mn-ea"/>
              </a:rPr>
              <a:t>：</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丹参多酚酸盐的使用能使接受PCI的STEMI患者的心肌灌注得到改善。</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838200" y="6169025"/>
            <a:ext cx="10447655" cy="553085"/>
          </a:xfrm>
          <a:prstGeom prst="rect">
            <a:avLst/>
          </a:prstGeom>
          <a:noFill/>
          <a:ln w="9525">
            <a:noFill/>
          </a:ln>
        </p:spPr>
        <p:txBody>
          <a:bodyPr wrap="square">
            <a:spAutoFit/>
          </a:bodyPr>
          <a:p>
            <a:pPr indent="0" algn="ctr"/>
            <a:r>
              <a:rPr lang="zh-CN" sz="1000" b="1">
                <a:ea typeface="宋体" pitchFamily="2" charset="-122"/>
                <a:sym typeface="+mn-ea"/>
              </a:rPr>
              <a:t>丹参多酚酸盐对ST段抬高型心肌梗死患者直接经皮冠状动脉介入治疗（PCI）术后心肌灌注的影响    </a:t>
            </a:r>
            <a:endParaRPr lang="zh-CN" sz="1000" b="1">
              <a:ea typeface="宋体" pitchFamily="2" charset="-122"/>
              <a:sym typeface="+mn-ea"/>
            </a:endParaRPr>
          </a:p>
          <a:p>
            <a:pPr indent="0" algn="ctr"/>
            <a:r>
              <a:rPr lang="zh-CN" sz="1000" b="1">
                <a:ea typeface="宋体" pitchFamily="2" charset="-122"/>
              </a:rPr>
              <a:t>沈雳,徐仁德, 殷嘉晟, 陆浩, 张书宁, 黄浙勇, 黄东, 刘红樱, 钱菊英, 葛均波; 代表STEMI 研究者团队</a:t>
            </a:r>
            <a:endParaRPr lang="zh-CN" sz="1000" b="1">
              <a:ea typeface="宋体" pitchFamily="2" charset="-122"/>
            </a:endParaRPr>
          </a:p>
          <a:p>
            <a:pPr indent="0" algn="ctr"/>
            <a:r>
              <a:rPr lang="zh-CN" sz="1000" b="0">
                <a:ea typeface="宋体" pitchFamily="2" charset="-122"/>
              </a:rPr>
              <a:t>doi：10.21037/atm-20-6081</a:t>
            </a:r>
            <a:r>
              <a:rPr lang="en-US" altLang="zh-CN" sz="1000" b="0">
                <a:ea typeface="宋体" pitchFamily="2" charset="-122"/>
              </a:rPr>
              <a:t>      </a:t>
            </a:r>
            <a:r>
              <a:rPr lang="zh-CN" sz="1000" b="1">
                <a:ea typeface="宋体" pitchFamily="2" charset="-122"/>
              </a:rPr>
              <a:t>查看本文：</a:t>
            </a:r>
            <a:r>
              <a:rPr lang="en-US" sz="1000" b="0">
                <a:latin typeface="幼圆" panose="02010509060101010101" charset="-122"/>
                <a:ea typeface="宋体" pitchFamily="2" charset="-122"/>
              </a:rPr>
              <a:t>http://dx.doi.org/10.21037/atm-20-6081</a:t>
            </a:r>
            <a:endParaRPr lang="en-US" altLang="en-US" sz="1000" b="0">
              <a:latin typeface="幼圆" panose="02010509060101010101" charset="-122"/>
              <a:ea typeface="宋体" pitchFamily="2" charset="-122"/>
            </a:endParaRPr>
          </a:p>
        </p:txBody>
      </p:sp>
      <p:pic>
        <p:nvPicPr>
          <p:cNvPr id="5" name="图片 4" descr="有效性"/>
          <p:cNvPicPr>
            <a:picLocks noChangeAspect="1"/>
          </p:cNvPicPr>
          <p:nvPr>
            <p:custDataLst>
              <p:tags r:id="rId5"/>
            </p:custDataLst>
          </p:nvPr>
        </p:nvPicPr>
        <p:blipFill>
          <a:blip r:embed="rId6"/>
          <a:srcRect t="48908" r="50168"/>
          <a:stretch>
            <a:fillRect/>
          </a:stretch>
        </p:blipFill>
        <p:spPr>
          <a:xfrm>
            <a:off x="878840" y="2041525"/>
            <a:ext cx="5419725" cy="3853180"/>
          </a:xfrm>
          <a:prstGeom prst="rect">
            <a:avLst/>
          </a:prstGeom>
        </p:spPr>
      </p:pic>
      <p:sp>
        <p:nvSpPr>
          <p:cNvPr id="4" name="内容占位符 2"/>
          <p:cNvSpPr>
            <a:spLocks noGrp="1"/>
          </p:cNvSpPr>
          <p:nvPr>
            <p:custDataLst>
              <p:tags r:id="rId7"/>
            </p:custDataLst>
          </p:nvPr>
        </p:nvSpPr>
        <p:spPr>
          <a:xfrm>
            <a:off x="6688455" y="2891155"/>
            <a:ext cx="4195445" cy="1791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l">
              <a:lnSpc>
                <a:spcPct val="170000"/>
              </a:lnSpc>
              <a:buClrTx/>
              <a:buSzTx/>
              <a:buNone/>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丹参多酚酸盐给药对冠状动脉微循环产生有益作用。</a:t>
            </a:r>
            <a:b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b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与安慰剂组相比，丹参多酚酸盐组心肌梗死面积有缩小的趋势。（P=0.070）。</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p:txBody>
      </p:sp>
      <p:pic>
        <p:nvPicPr>
          <p:cNvPr id="2051" name="图片 7"/>
          <p:cNvPicPr>
            <a:picLocks noChangeAspect="1"/>
          </p:cNvPicPr>
          <p:nvPr userDrawn="1"/>
        </p:nvPicPr>
        <p:blipFill>
          <a:blip r:embed="rId8"/>
          <a:stretch>
            <a:fillRect/>
          </a:stretch>
        </p:blipFill>
        <p:spPr>
          <a:xfrm>
            <a:off x="10510203" y="212408"/>
            <a:ext cx="1357312" cy="315912"/>
          </a:xfrm>
          <a:prstGeom prst="rect">
            <a:avLst/>
          </a:prstGeom>
          <a:noFill/>
          <a:ln w="9525">
            <a:noFill/>
          </a:ln>
        </p:spPr>
      </p:pic>
      <p:grpSp>
        <p:nvGrpSpPr>
          <p:cNvPr id="25" name="组合 24"/>
          <p:cNvGrpSpPr/>
          <p:nvPr/>
        </p:nvGrpSpPr>
        <p:grpSpPr>
          <a:xfrm>
            <a:off x="182245" y="212725"/>
            <a:ext cx="3333750" cy="645160"/>
            <a:chOff x="1265286" y="1486440"/>
            <a:chExt cx="3333755" cy="743178"/>
          </a:xfrm>
        </p:grpSpPr>
        <p:sp>
          <p:nvSpPr>
            <p:cNvPr id="17" name="Freeform 7"/>
            <p:cNvSpPr/>
            <p:nvPr>
              <p:custDataLst>
                <p:tags r:id="rId9"/>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8" name="Freeform 8"/>
            <p:cNvSpPr/>
            <p:nvPr>
              <p:custDataLst>
                <p:tags r:id="rId10"/>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9" name="Text Box 12"/>
            <p:cNvSpPr txBox="1">
              <a:spLocks noChangeArrowheads="1"/>
            </p:cNvSpPr>
            <p:nvPr>
              <p:custDataLst>
                <p:tags r:id="rId11"/>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有效性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20" name="Text Box 15"/>
            <p:cNvSpPr txBox="1">
              <a:spLocks noChangeArrowheads="1"/>
            </p:cNvSpPr>
            <p:nvPr>
              <p:custDataLst>
                <p:tags r:id="rId12"/>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3</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1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pic>
        <p:nvPicPr>
          <p:cNvPr id="2051" name="图片 7"/>
          <p:cNvPicPr>
            <a:picLocks noChangeAspect="1"/>
          </p:cNvPicPr>
          <p:nvPr userDrawn="1"/>
        </p:nvPicPr>
        <p:blipFill>
          <a:blip r:embed="rId4"/>
          <a:stretch>
            <a:fillRect/>
          </a:stretch>
        </p:blipFill>
        <p:spPr>
          <a:xfrm>
            <a:off x="10510203" y="212408"/>
            <a:ext cx="1357312" cy="315912"/>
          </a:xfrm>
          <a:prstGeom prst="rect">
            <a:avLst/>
          </a:prstGeom>
          <a:noFill/>
          <a:ln w="9525">
            <a:noFill/>
          </a:ln>
        </p:spPr>
      </p:pic>
      <p:sp>
        <p:nvSpPr>
          <p:cNvPr id="9" name="文本框 8"/>
          <p:cNvSpPr txBox="1"/>
          <p:nvPr/>
        </p:nvSpPr>
        <p:spPr>
          <a:xfrm>
            <a:off x="838200" y="1136650"/>
            <a:ext cx="10724515" cy="4739005"/>
          </a:xfrm>
          <a:prstGeom prst="rect">
            <a:avLst/>
          </a:prstGeom>
          <a:noFill/>
        </p:spPr>
        <p:txBody>
          <a:bodyPr wrap="square" rtlCol="0" anchor="t">
            <a:spAutoFit/>
          </a:bodyPr>
          <a:p>
            <a:pPr indent="0" fontAlgn="auto">
              <a:lnSpc>
                <a:spcPct val="150000"/>
              </a:lnSpc>
              <a:spcAft>
                <a:spcPts val="1200"/>
              </a:spcAft>
              <a:buFont typeface="+mj-lt"/>
              <a:buNone/>
            </a:pPr>
            <a:r>
              <a:rPr lang="zh-CN" altLang="en-US" sz="2400" b="1" dirty="0">
                <a:solidFill>
                  <a:srgbClr val="03A03E"/>
                </a:solidFill>
                <a:latin typeface="微软雅黑" panose="020B0503020204020204" charset="-122"/>
                <a:ea typeface="微软雅黑" panose="020B0503020204020204" charset="-122"/>
                <a:cs typeface="微软雅黑" panose="020B0503020204020204" charset="-122"/>
                <a:sym typeface="+mn-ea"/>
              </a:rPr>
              <a:t>多部</a:t>
            </a:r>
            <a:r>
              <a:rPr lang="zh-CN" altLang="zh-CN" sz="2400" b="1" dirty="0">
                <a:solidFill>
                  <a:srgbClr val="03A03E"/>
                </a:solidFill>
                <a:latin typeface="微软雅黑" panose="020B0503020204020204" charset="-122"/>
                <a:ea typeface="微软雅黑" panose="020B0503020204020204" charset="-122"/>
                <a:cs typeface="微软雅黑" panose="020B0503020204020204" charset="-122"/>
                <a:sym typeface="+mn-ea"/>
              </a:rPr>
              <a:t>指南、共识、临床路径的共同推荐：</a:t>
            </a:r>
            <a:endParaRPr lang="en-US" altLang="zh-CN" sz="2400" b="1" dirty="0" smtClean="0">
              <a:latin typeface="微软雅黑" panose="020B0503020204020204" charset="-122"/>
              <a:ea typeface="微软雅黑" panose="020B0503020204020204" charset="-122"/>
              <a:cs typeface="微软雅黑" panose="020B0503020204020204" charset="-122"/>
              <a:sym typeface="+mn-ea"/>
            </a:endParaRPr>
          </a:p>
          <a:p>
            <a:pPr marL="457200" indent="-457200">
              <a:lnSpc>
                <a:spcPct val="200000"/>
              </a:lnSpc>
              <a:buFont typeface="+mj-lt"/>
              <a:buAutoNum type="arabicPeriod"/>
            </a:pPr>
            <a:r>
              <a:rPr lang="en-US" altLang="zh-CN" sz="1600" dirty="0" smtClean="0">
                <a:latin typeface="微软雅黑" panose="020B0503020204020204" charset="-122"/>
                <a:ea typeface="微软雅黑" panose="020B0503020204020204" charset="-122"/>
                <a:cs typeface="微软雅黑" panose="020B0503020204020204" charset="-122"/>
                <a:sym typeface="+mn-ea"/>
              </a:rPr>
              <a:t>2018</a:t>
            </a:r>
            <a:r>
              <a:rPr lang="zh-CN" altLang="zh-CN" sz="1600" dirty="0" smtClean="0">
                <a:latin typeface="微软雅黑" panose="020B0503020204020204" charset="-122"/>
                <a:ea typeface="微软雅黑" panose="020B0503020204020204" charset="-122"/>
                <a:cs typeface="微软雅黑" panose="020B0503020204020204" charset="-122"/>
                <a:sym typeface="+mn-ea"/>
              </a:rPr>
              <a:t>《冠心病合理用药指南（第二版）》</a:t>
            </a:r>
            <a:r>
              <a:rPr lang="zh-CN" altLang="zh-CN" sz="1600" dirty="0">
                <a:latin typeface="微软雅黑" panose="020B0503020204020204" charset="-122"/>
                <a:ea typeface="微软雅黑" panose="020B0503020204020204" charset="-122"/>
                <a:cs typeface="微软雅黑" panose="020B0503020204020204" charset="-122"/>
                <a:sym typeface="+mn-ea"/>
              </a:rPr>
              <a:t>推荐注射用丹参多酚酸</a:t>
            </a:r>
            <a:r>
              <a:rPr lang="zh-CN" altLang="zh-CN" sz="1600" dirty="0" smtClean="0">
                <a:latin typeface="微软雅黑" panose="020B0503020204020204" charset="-122"/>
                <a:ea typeface="微软雅黑" panose="020B0503020204020204" charset="-122"/>
                <a:cs typeface="微软雅黑" panose="020B0503020204020204" charset="-122"/>
                <a:sym typeface="+mn-ea"/>
              </a:rPr>
              <a:t>盐</a:t>
            </a:r>
            <a:r>
              <a:rPr lang="zh-CN" altLang="en-US" sz="1600" dirty="0" smtClean="0">
                <a:latin typeface="微软雅黑" panose="020B0503020204020204" charset="-122"/>
                <a:ea typeface="微软雅黑" panose="020B0503020204020204" charset="-122"/>
                <a:cs typeface="微软雅黑" panose="020B0503020204020204" charset="-122"/>
                <a:sym typeface="+mn-ea"/>
              </a:rPr>
              <a:t>用于治疗</a:t>
            </a:r>
            <a:r>
              <a:rPr lang="zh-CN" altLang="en-US"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微血管性心绞痛</a:t>
            </a:r>
            <a:r>
              <a:rPr lang="zh-CN" altLang="en-US" sz="1600" dirty="0" smtClean="0">
                <a:latin typeface="微软雅黑" panose="020B0503020204020204" charset="-122"/>
                <a:ea typeface="微软雅黑" panose="020B0503020204020204" charset="-122"/>
                <a:cs typeface="微软雅黑" panose="020B0503020204020204" charset="-122"/>
                <a:sym typeface="+mn-ea"/>
              </a:rPr>
              <a:t>和</a:t>
            </a:r>
            <a:r>
              <a:rPr lang="zh-CN" altLang="en-US"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冠心病</a:t>
            </a:r>
            <a:r>
              <a:rPr lang="zh-CN" altLang="en-US" sz="1600" dirty="0" smtClean="0">
                <a:latin typeface="微软雅黑" panose="020B0503020204020204" charset="-122"/>
                <a:ea typeface="微软雅黑" panose="020B0503020204020204" charset="-122"/>
                <a:cs typeface="微软雅黑" panose="020B0503020204020204" charset="-122"/>
                <a:sym typeface="+mn-ea"/>
              </a:rPr>
              <a:t>的治疗。</a:t>
            </a:r>
            <a:endParaRPr lang="zh-CN" altLang="zh-CN" sz="1600" dirty="0">
              <a:latin typeface="微软雅黑" panose="020B0503020204020204" charset="-122"/>
              <a:ea typeface="微软雅黑" panose="020B0503020204020204" charset="-122"/>
              <a:cs typeface="微软雅黑" panose="020B0503020204020204" charset="-122"/>
            </a:endParaRPr>
          </a:p>
          <a:p>
            <a:pPr marL="457200" indent="-457200">
              <a:lnSpc>
                <a:spcPct val="200000"/>
              </a:lnSpc>
              <a:buFont typeface="+mj-lt"/>
              <a:buAutoNum type="arabicPeriod"/>
            </a:pPr>
            <a:r>
              <a:rPr lang="en-US" altLang="zh-CN" sz="1600" dirty="0" smtClean="0">
                <a:latin typeface="微软雅黑" panose="020B0503020204020204" charset="-122"/>
                <a:ea typeface="微软雅黑" panose="020B0503020204020204" charset="-122"/>
                <a:cs typeface="微软雅黑" panose="020B0503020204020204" charset="-122"/>
                <a:sym typeface="+mn-ea"/>
              </a:rPr>
              <a:t>2018</a:t>
            </a:r>
            <a:r>
              <a:rPr lang="zh-CN" altLang="zh-CN" sz="1600" dirty="0" smtClean="0">
                <a:latin typeface="微软雅黑" panose="020B0503020204020204" charset="-122"/>
                <a:ea typeface="微软雅黑" panose="020B0503020204020204" charset="-122"/>
                <a:cs typeface="微软雅黑" panose="020B0503020204020204" charset="-122"/>
                <a:sym typeface="+mn-ea"/>
              </a:rPr>
              <a:t>《</a:t>
            </a:r>
            <a:r>
              <a:rPr lang="zh-CN" altLang="zh-CN" sz="1600" dirty="0">
                <a:latin typeface="微软雅黑" panose="020B0503020204020204" charset="-122"/>
                <a:ea typeface="微软雅黑" panose="020B0503020204020204" charset="-122"/>
                <a:cs typeface="微软雅黑" panose="020B0503020204020204" charset="-122"/>
                <a:sym typeface="+mn-ea"/>
              </a:rPr>
              <a:t>高龄老年（≥</a:t>
            </a:r>
            <a:r>
              <a:rPr lang="en-US" altLang="zh-CN" sz="1600" dirty="0">
                <a:latin typeface="微软雅黑" panose="020B0503020204020204" charset="-122"/>
                <a:ea typeface="微软雅黑" panose="020B0503020204020204" charset="-122"/>
                <a:cs typeface="微软雅黑" panose="020B0503020204020204" charset="-122"/>
                <a:sym typeface="+mn-ea"/>
              </a:rPr>
              <a:t>75 </a:t>
            </a:r>
            <a:r>
              <a:rPr lang="zh-CN" altLang="zh-CN" sz="1600" dirty="0">
                <a:latin typeface="微软雅黑" panose="020B0503020204020204" charset="-122"/>
                <a:ea typeface="微软雅黑" panose="020B0503020204020204" charset="-122"/>
                <a:cs typeface="微软雅黑" panose="020B0503020204020204" charset="-122"/>
                <a:sym typeface="+mn-ea"/>
              </a:rPr>
              <a:t>岁）急性冠状动脉综合征患者规范化诊疗中国专家共识》推荐丹参多酚酸盐</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具有微血管保护作用</a:t>
            </a:r>
            <a:r>
              <a:rPr lang="zh-CN" altLang="zh-CN" sz="1600" dirty="0">
                <a:latin typeface="微软雅黑" panose="020B0503020204020204" charset="-122"/>
                <a:ea typeface="微软雅黑" panose="020B0503020204020204" charset="-122"/>
                <a:cs typeface="微软雅黑" panose="020B0503020204020204" charset="-122"/>
                <a:sym typeface="+mn-ea"/>
              </a:rPr>
              <a:t>可用于</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高龄</a:t>
            </a:r>
            <a:r>
              <a:rPr lang="zh-CN" altLang="zh-CN"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老年</a:t>
            </a:r>
            <a:r>
              <a:rPr lang="zh-CN" altLang="en-US" sz="1600" dirty="0">
                <a:solidFill>
                  <a:srgbClr val="FF0000"/>
                </a:solidFill>
                <a:latin typeface="微软雅黑" panose="020B0503020204020204" charset="-122"/>
                <a:ea typeface="微软雅黑" panose="020B0503020204020204" charset="-122"/>
                <a:cs typeface="微软雅黑" panose="020B0503020204020204" charset="-122"/>
                <a:sym typeface="+mn-ea"/>
              </a:rPr>
              <a:t>急性冠状动脉综合征</a:t>
            </a:r>
            <a:r>
              <a:rPr lang="zh-CN" altLang="zh-CN" sz="1600" dirty="0" smtClean="0">
                <a:latin typeface="微软雅黑" panose="020B0503020204020204" charset="-122"/>
                <a:ea typeface="微软雅黑" panose="020B0503020204020204" charset="-122"/>
                <a:cs typeface="微软雅黑" panose="020B0503020204020204" charset="-122"/>
                <a:sym typeface="+mn-ea"/>
              </a:rPr>
              <a:t>患者。</a:t>
            </a:r>
            <a:endParaRPr lang="zh-CN" altLang="zh-CN" sz="1600" dirty="0">
              <a:latin typeface="微软雅黑" panose="020B0503020204020204" charset="-122"/>
              <a:ea typeface="微软雅黑" panose="020B0503020204020204" charset="-122"/>
              <a:cs typeface="微软雅黑" panose="020B0503020204020204" charset="-122"/>
            </a:endParaRPr>
          </a:p>
          <a:p>
            <a:pPr marL="457200" lvl="0" indent="-457200">
              <a:lnSpc>
                <a:spcPct val="200000"/>
              </a:lnSpc>
              <a:buFont typeface="+mj-lt"/>
              <a:buAutoNum type="arabicPeriod"/>
            </a:pPr>
            <a:r>
              <a:rPr lang="en-US" altLang="zh-CN" sz="1600" dirty="0" smtClean="0">
                <a:latin typeface="微软雅黑" panose="020B0503020204020204" charset="-122"/>
                <a:ea typeface="微软雅黑" panose="020B0503020204020204" charset="-122"/>
                <a:cs typeface="微软雅黑" panose="020B0503020204020204" charset="-122"/>
                <a:sym typeface="+mn-ea"/>
              </a:rPr>
              <a:t>2018</a:t>
            </a:r>
            <a:r>
              <a:rPr lang="zh-CN" altLang="zh-CN" sz="1600" dirty="0" smtClean="0">
                <a:latin typeface="微软雅黑" panose="020B0503020204020204" charset="-122"/>
                <a:ea typeface="微软雅黑" panose="020B0503020204020204" charset="-122"/>
                <a:cs typeface="微软雅黑" panose="020B0503020204020204" charset="-122"/>
                <a:sym typeface="+mn-ea"/>
              </a:rPr>
              <a:t>《临床路径释义·心血管病分册》</a:t>
            </a:r>
            <a:r>
              <a:rPr lang="zh-CN" altLang="zh-CN" sz="1600" dirty="0">
                <a:latin typeface="微软雅黑" panose="020B0503020204020204" charset="-122"/>
                <a:ea typeface="微软雅黑" panose="020B0503020204020204" charset="-122"/>
                <a:cs typeface="微软雅黑" panose="020B0503020204020204" charset="-122"/>
                <a:sym typeface="+mn-ea"/>
              </a:rPr>
              <a:t>推荐注射用丹参多酚酸</a:t>
            </a:r>
            <a:r>
              <a:rPr lang="zh-CN" altLang="zh-CN" sz="1600" dirty="0" smtClean="0">
                <a:latin typeface="微软雅黑" panose="020B0503020204020204" charset="-122"/>
                <a:ea typeface="微软雅黑" panose="020B0503020204020204" charset="-122"/>
                <a:cs typeface="微软雅黑" panose="020B0503020204020204" charset="-122"/>
                <a:sym typeface="+mn-ea"/>
              </a:rPr>
              <a:t>盐用于</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不稳定型心绞痛</a:t>
            </a:r>
            <a:r>
              <a:rPr lang="zh-CN" altLang="zh-CN"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介入治疗</a:t>
            </a:r>
            <a:r>
              <a:rPr lang="zh-CN" altLang="en-US"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endParaRPr lang="zh-CN" altLang="en-US" sz="1600"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457200" indent="-457200">
              <a:lnSpc>
                <a:spcPct val="200000"/>
              </a:lnSpc>
              <a:buFont typeface="+mj-lt"/>
              <a:buAutoNum type="arabicPeriod" startAt="4"/>
            </a:pPr>
            <a:r>
              <a:rPr lang="en-US" altLang="zh-CN" sz="1600" dirty="0" smtClean="0">
                <a:latin typeface="微软雅黑" panose="020B0503020204020204" charset="-122"/>
                <a:ea typeface="微软雅黑" panose="020B0503020204020204" charset="-122"/>
                <a:cs typeface="微软雅黑" panose="020B0503020204020204" charset="-122"/>
                <a:sym typeface="+mn-ea"/>
              </a:rPr>
              <a:t>2017《</a:t>
            </a:r>
            <a:r>
              <a:rPr lang="zh-CN" altLang="zh-CN" sz="1600" dirty="0">
                <a:latin typeface="微软雅黑" panose="020B0503020204020204" charset="-122"/>
                <a:ea typeface="微软雅黑" panose="020B0503020204020204" charset="-122"/>
                <a:cs typeface="微软雅黑" panose="020B0503020204020204" charset="-122"/>
                <a:sym typeface="+mn-ea"/>
              </a:rPr>
              <a:t>中成药临床应用指南心血管疾病分册</a:t>
            </a:r>
            <a:r>
              <a:rPr lang="en-US" altLang="zh-CN" sz="1600" dirty="0">
                <a:latin typeface="微软雅黑" panose="020B0503020204020204" charset="-122"/>
                <a:ea typeface="微软雅黑" panose="020B0503020204020204" charset="-122"/>
                <a:cs typeface="微软雅黑" panose="020B0503020204020204" charset="-122"/>
                <a:sym typeface="+mn-ea"/>
              </a:rPr>
              <a:t>》</a:t>
            </a:r>
            <a:r>
              <a:rPr lang="zh-CN" altLang="en-US" sz="1600" dirty="0">
                <a:latin typeface="微软雅黑" panose="020B0503020204020204" charset="-122"/>
                <a:ea typeface="微软雅黑" panose="020B0503020204020204" charset="-122"/>
                <a:cs typeface="微软雅黑" panose="020B0503020204020204" charset="-122"/>
                <a:sym typeface="+mn-ea"/>
              </a:rPr>
              <a:t>推荐丹参多酚酸盐用于治疗</a:t>
            </a:r>
            <a:r>
              <a:rPr lang="zh-CN" altLang="en-US" sz="1600" dirty="0">
                <a:solidFill>
                  <a:srgbClr val="FF0000"/>
                </a:solidFill>
                <a:latin typeface="微软雅黑" panose="020B0503020204020204" charset="-122"/>
                <a:ea typeface="微软雅黑" panose="020B0503020204020204" charset="-122"/>
                <a:cs typeface="微软雅黑" panose="020B0503020204020204" charset="-122"/>
                <a:sym typeface="+mn-ea"/>
              </a:rPr>
              <a:t>冠心病</a:t>
            </a:r>
            <a:r>
              <a:rPr lang="zh-CN" altLang="en-US" sz="1600" dirty="0">
                <a:latin typeface="微软雅黑" panose="020B0503020204020204" charset="-122"/>
                <a:ea typeface="微软雅黑" panose="020B0503020204020204" charset="-122"/>
                <a:cs typeface="微软雅黑" panose="020B0503020204020204" charset="-122"/>
                <a:sym typeface="+mn-ea"/>
              </a:rPr>
              <a:t>及</a:t>
            </a:r>
            <a:r>
              <a:rPr lang="zh-CN" altLang="en-US" sz="1600" dirty="0">
                <a:solidFill>
                  <a:srgbClr val="FF0000"/>
                </a:solidFill>
                <a:latin typeface="微软雅黑" panose="020B0503020204020204" charset="-122"/>
                <a:ea typeface="微软雅黑" panose="020B0503020204020204" charset="-122"/>
                <a:cs typeface="微软雅黑" panose="020B0503020204020204" charset="-122"/>
                <a:sym typeface="+mn-ea"/>
              </a:rPr>
              <a:t>心脏神经</a:t>
            </a:r>
            <a:r>
              <a:rPr lang="zh-CN" altLang="en-US"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官能症</a:t>
            </a:r>
            <a:endParaRPr lang="zh-CN" altLang="zh-CN" sz="1600" dirty="0" smtClean="0">
              <a:solidFill>
                <a:srgbClr val="FF0000"/>
              </a:solidFill>
              <a:latin typeface="微软雅黑" panose="020B0503020204020204" charset="-122"/>
              <a:ea typeface="微软雅黑" panose="020B0503020204020204" charset="-122"/>
              <a:cs typeface="微软雅黑" panose="020B0503020204020204" charset="-122"/>
            </a:endParaRPr>
          </a:p>
          <a:p>
            <a:pPr marL="457200" indent="-457200">
              <a:lnSpc>
                <a:spcPct val="200000"/>
              </a:lnSpc>
              <a:buFont typeface="+mj-lt"/>
              <a:buAutoNum type="arabicPeriod" startAt="4"/>
            </a:pPr>
            <a:r>
              <a:rPr lang="en-US" altLang="zh-CN" sz="1600" dirty="0" smtClean="0">
                <a:latin typeface="微软雅黑" panose="020B0503020204020204" charset="-122"/>
                <a:ea typeface="微软雅黑" panose="020B0503020204020204" charset="-122"/>
                <a:cs typeface="微软雅黑" panose="020B0503020204020204" charset="-122"/>
                <a:sym typeface="+mn-ea"/>
              </a:rPr>
              <a:t>2017</a:t>
            </a:r>
            <a:r>
              <a:rPr lang="zh-CN" altLang="zh-CN" sz="1600" dirty="0" smtClean="0">
                <a:latin typeface="微软雅黑" panose="020B0503020204020204" charset="-122"/>
                <a:ea typeface="微软雅黑" panose="020B0503020204020204" charset="-122"/>
                <a:cs typeface="微软雅黑" panose="020B0503020204020204" charset="-122"/>
                <a:sym typeface="+mn-ea"/>
              </a:rPr>
              <a:t>《心血管疾病预防与康复临床路径丛书》</a:t>
            </a:r>
            <a:r>
              <a:rPr lang="zh-CN" altLang="zh-CN" sz="1600" dirty="0">
                <a:latin typeface="微软雅黑" panose="020B0503020204020204" charset="-122"/>
                <a:ea typeface="微软雅黑" panose="020B0503020204020204" charset="-122"/>
                <a:cs typeface="微软雅黑" panose="020B0503020204020204" charset="-122"/>
                <a:sym typeface="+mn-ea"/>
              </a:rPr>
              <a:t>推荐丹参多酚酸盐用于</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冠心病治疗和二级预防</a:t>
            </a:r>
            <a:r>
              <a:rPr lang="zh-CN" altLang="zh-CN" sz="1600" dirty="0">
                <a:latin typeface="微软雅黑" panose="020B0503020204020204" charset="-122"/>
                <a:ea typeface="微软雅黑" panose="020B0503020204020204" charset="-122"/>
                <a:cs typeface="微软雅黑" panose="020B0503020204020204" charset="-122"/>
                <a:sym typeface="+mn-ea"/>
              </a:rPr>
              <a:t>；</a:t>
            </a:r>
            <a:endParaRPr lang="zh-CN" altLang="zh-CN" sz="1600" dirty="0">
              <a:latin typeface="微软雅黑" panose="020B0503020204020204" charset="-122"/>
              <a:ea typeface="微软雅黑" panose="020B0503020204020204" charset="-122"/>
              <a:cs typeface="微软雅黑" panose="020B0503020204020204" charset="-122"/>
              <a:sym typeface="+mn-ea"/>
            </a:endParaRPr>
          </a:p>
          <a:p>
            <a:pPr marL="457200" indent="-457200">
              <a:lnSpc>
                <a:spcPct val="200000"/>
              </a:lnSpc>
              <a:buFont typeface="+mj-lt"/>
              <a:buAutoNum type="arabicPeriod" startAt="6"/>
            </a:pPr>
            <a:r>
              <a:rPr lang="en-US" altLang="zh-CN" sz="1600" dirty="0">
                <a:latin typeface="微软雅黑" panose="020B0503020204020204" charset="-122"/>
                <a:ea typeface="微软雅黑" panose="020B0503020204020204" charset="-122"/>
                <a:cs typeface="微软雅黑" panose="020B0503020204020204" charset="-122"/>
                <a:sym typeface="+mn-ea"/>
              </a:rPr>
              <a:t>2016</a:t>
            </a:r>
            <a:r>
              <a:rPr lang="zh-CN" altLang="zh-CN" sz="1600" dirty="0">
                <a:latin typeface="微软雅黑" panose="020B0503020204020204" charset="-122"/>
                <a:ea typeface="微软雅黑" panose="020B0503020204020204" charset="-122"/>
                <a:cs typeface="微软雅黑" panose="020B0503020204020204" charset="-122"/>
                <a:sym typeface="+mn-ea"/>
              </a:rPr>
              <a:t>《中西医结合</a:t>
            </a:r>
            <a:r>
              <a:rPr lang="en-US" altLang="zh-CN" sz="1600" dirty="0">
                <a:latin typeface="微软雅黑" panose="020B0503020204020204" charset="-122"/>
                <a:ea typeface="微软雅黑" panose="020B0503020204020204" charset="-122"/>
                <a:cs typeface="微软雅黑" panose="020B0503020204020204" charset="-122"/>
                <a:sym typeface="+mn-ea"/>
              </a:rPr>
              <a:t>I</a:t>
            </a:r>
            <a:r>
              <a:rPr lang="zh-CN" altLang="zh-CN" sz="1600" dirty="0">
                <a:latin typeface="微软雅黑" panose="020B0503020204020204" charset="-122"/>
                <a:ea typeface="微软雅黑" panose="020B0503020204020204" charset="-122"/>
                <a:cs typeface="微软雅黑" panose="020B0503020204020204" charset="-122"/>
                <a:sym typeface="+mn-ea"/>
              </a:rPr>
              <a:t>期心脏康复专家共识》推荐丹参多酚酸盐用于</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冠心病</a:t>
            </a:r>
            <a:r>
              <a:rPr lang="zh-CN" altLang="zh-CN" sz="1600" dirty="0">
                <a:latin typeface="微软雅黑" panose="020B0503020204020204" charset="-122"/>
                <a:ea typeface="微软雅黑" panose="020B0503020204020204" charset="-122"/>
                <a:cs typeface="微软雅黑" panose="020B0503020204020204" charset="-122"/>
                <a:sym typeface="+mn-ea"/>
              </a:rPr>
              <a:t>及</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心衰</a:t>
            </a:r>
            <a:r>
              <a:rPr lang="zh-CN" altLang="zh-CN" sz="1600" dirty="0">
                <a:latin typeface="微软雅黑" panose="020B0503020204020204" charset="-122"/>
                <a:ea typeface="微软雅黑" panose="020B0503020204020204" charset="-122"/>
                <a:cs typeface="微软雅黑" panose="020B0503020204020204" charset="-122"/>
                <a:sym typeface="+mn-ea"/>
              </a:rPr>
              <a:t>患者</a:t>
            </a:r>
            <a:r>
              <a:rPr lang="en-US" altLang="zh-CN" sz="1600" dirty="0">
                <a:latin typeface="微软雅黑" panose="020B0503020204020204" charset="-122"/>
                <a:ea typeface="微软雅黑" panose="020B0503020204020204" charset="-122"/>
                <a:cs typeface="微软雅黑" panose="020B0503020204020204" charset="-122"/>
                <a:sym typeface="+mn-ea"/>
              </a:rPr>
              <a:t>I</a:t>
            </a:r>
            <a:r>
              <a:rPr lang="zh-CN" altLang="zh-CN" sz="1600" dirty="0">
                <a:latin typeface="微软雅黑" panose="020B0503020204020204" charset="-122"/>
                <a:ea typeface="微软雅黑" panose="020B0503020204020204" charset="-122"/>
                <a:cs typeface="微软雅黑" panose="020B0503020204020204" charset="-122"/>
                <a:sym typeface="+mn-ea"/>
              </a:rPr>
              <a:t>期心脏康复治疗</a:t>
            </a:r>
            <a:r>
              <a:rPr lang="zh-CN" altLang="zh-CN" sz="1600" dirty="0" smtClean="0">
                <a:latin typeface="微软雅黑" panose="020B0503020204020204" charset="-122"/>
                <a:ea typeface="微软雅黑" panose="020B0503020204020204" charset="-122"/>
                <a:cs typeface="微软雅黑" panose="020B0503020204020204" charset="-122"/>
                <a:sym typeface="+mn-ea"/>
              </a:rPr>
              <a:t>。</a:t>
            </a:r>
            <a:endParaRPr lang="en-US" altLang="zh-CN" sz="1600" dirty="0" smtClean="0">
              <a:latin typeface="微软雅黑" panose="020B0503020204020204" charset="-122"/>
              <a:ea typeface="微软雅黑" panose="020B0503020204020204" charset="-122"/>
              <a:cs typeface="微软雅黑" panose="020B0503020204020204" charset="-122"/>
            </a:endParaRPr>
          </a:p>
          <a:p>
            <a:pPr marL="457200" lvl="0" indent="-457200">
              <a:lnSpc>
                <a:spcPct val="200000"/>
              </a:lnSpc>
              <a:buFont typeface="+mj-lt"/>
              <a:buAutoNum type="arabicPeriod" startAt="6"/>
            </a:pPr>
            <a:r>
              <a:rPr lang="en-US" altLang="zh-CN" sz="1600" dirty="0" smtClean="0">
                <a:latin typeface="微软雅黑" panose="020B0503020204020204" charset="-122"/>
                <a:ea typeface="微软雅黑" panose="020B0503020204020204" charset="-122"/>
                <a:cs typeface="微软雅黑" panose="020B0503020204020204" charset="-122"/>
                <a:sym typeface="+mn-ea"/>
              </a:rPr>
              <a:t>2016</a:t>
            </a:r>
            <a:r>
              <a:rPr lang="zh-CN" altLang="zh-CN" sz="1600" dirty="0" smtClean="0">
                <a:latin typeface="微软雅黑" panose="020B0503020204020204" charset="-122"/>
                <a:ea typeface="微软雅黑" panose="020B0503020204020204" charset="-122"/>
                <a:cs typeface="微软雅黑" panose="020B0503020204020204" charset="-122"/>
                <a:sym typeface="+mn-ea"/>
              </a:rPr>
              <a:t>《高龄老年冠心病诊治中国专家共识》</a:t>
            </a:r>
            <a:r>
              <a:rPr lang="zh-CN" altLang="zh-CN" sz="1600" dirty="0">
                <a:latin typeface="微软雅黑" panose="020B0503020204020204" charset="-122"/>
                <a:ea typeface="微软雅黑" panose="020B0503020204020204" charset="-122"/>
                <a:cs typeface="微软雅黑" panose="020B0503020204020204" charset="-122"/>
                <a:sym typeface="+mn-ea"/>
              </a:rPr>
              <a:t>推荐丹参多酚酸盐用于</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微血管性心绞痛</a:t>
            </a:r>
            <a:r>
              <a:rPr lang="zh-CN" altLang="zh-CN" sz="1600" dirty="0">
                <a:latin typeface="微软雅黑" panose="020B0503020204020204" charset="-122"/>
                <a:ea typeface="微软雅黑" panose="020B0503020204020204" charset="-122"/>
                <a:cs typeface="微软雅黑" panose="020B0503020204020204" charset="-122"/>
                <a:sym typeface="+mn-ea"/>
              </a:rPr>
              <a:t>及</a:t>
            </a:r>
            <a:r>
              <a:rPr lang="zh-CN" altLang="zh-CN" sz="1600" dirty="0">
                <a:solidFill>
                  <a:srgbClr val="FF0000"/>
                </a:solidFill>
                <a:latin typeface="微软雅黑" panose="020B0503020204020204" charset="-122"/>
                <a:ea typeface="微软雅黑" panose="020B0503020204020204" charset="-122"/>
                <a:cs typeface="微软雅黑" panose="020B0503020204020204" charset="-122"/>
                <a:sym typeface="+mn-ea"/>
              </a:rPr>
              <a:t>冠心病</a:t>
            </a:r>
            <a:r>
              <a:rPr lang="zh-CN" altLang="zh-CN" sz="1600" dirty="0" smtClean="0">
                <a:solidFill>
                  <a:srgbClr val="FF0000"/>
                </a:solidFill>
                <a:latin typeface="微软雅黑" panose="020B0503020204020204" charset="-122"/>
                <a:ea typeface="微软雅黑" panose="020B0503020204020204" charset="-122"/>
                <a:cs typeface="微软雅黑" panose="020B0503020204020204" charset="-122"/>
                <a:sym typeface="+mn-ea"/>
              </a:rPr>
              <a:t>二级预防</a:t>
            </a:r>
            <a:r>
              <a:rPr lang="zh-CN" altLang="zh-CN" sz="1600" dirty="0" smtClean="0">
                <a:latin typeface="微软雅黑" panose="020B0503020204020204" charset="-122"/>
                <a:ea typeface="微软雅黑" panose="020B0503020204020204" charset="-122"/>
                <a:cs typeface="微软雅黑" panose="020B0503020204020204" charset="-122"/>
                <a:sym typeface="+mn-ea"/>
              </a:rPr>
              <a:t>；</a:t>
            </a:r>
            <a:endParaRPr lang="zh-CN" altLang="zh-CN" sz="1600" dirty="0" smtClean="0">
              <a:latin typeface="微软雅黑" panose="020B0503020204020204" charset="-122"/>
              <a:ea typeface="微软雅黑" panose="020B0503020204020204" charset="-122"/>
              <a:cs typeface="微软雅黑" panose="020B0503020204020204" charset="-122"/>
              <a:sym typeface="+mn-ea"/>
            </a:endParaRPr>
          </a:p>
        </p:txBody>
      </p:sp>
      <p:grpSp>
        <p:nvGrpSpPr>
          <p:cNvPr id="25" name="组合 24"/>
          <p:cNvGrpSpPr/>
          <p:nvPr/>
        </p:nvGrpSpPr>
        <p:grpSpPr>
          <a:xfrm>
            <a:off x="182245" y="212725"/>
            <a:ext cx="3333750" cy="645160"/>
            <a:chOff x="1265286" y="1486440"/>
            <a:chExt cx="3333755" cy="743178"/>
          </a:xfrm>
        </p:grpSpPr>
        <p:sp>
          <p:nvSpPr>
            <p:cNvPr id="17" name="Freeform 7"/>
            <p:cNvSpPr/>
            <p:nvPr>
              <p:custDataLst>
                <p:tags r:id="rId5"/>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8" name="Freeform 8"/>
            <p:cNvSpPr/>
            <p:nvPr>
              <p:custDataLst>
                <p:tags r:id="rId6"/>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9" name="Text Box 12"/>
            <p:cNvSpPr txBox="1">
              <a:spLocks noChangeArrowheads="1"/>
            </p:cNvSpPr>
            <p:nvPr>
              <p:custDataLst>
                <p:tags r:id="rId7"/>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有效性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20" name="Text Box 15"/>
            <p:cNvSpPr txBox="1">
              <a:spLocks noChangeArrowheads="1"/>
            </p:cNvSpPr>
            <p:nvPr>
              <p:custDataLst>
                <p:tags r:id="rId8"/>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3</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9"/>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pic>
        <p:nvPicPr>
          <p:cNvPr id="2051" name="图片 7"/>
          <p:cNvPicPr>
            <a:picLocks noChangeAspect="1"/>
          </p:cNvPicPr>
          <p:nvPr userDrawn="1"/>
        </p:nvPicPr>
        <p:blipFill>
          <a:blip r:embed="rId4"/>
          <a:stretch>
            <a:fillRect/>
          </a:stretch>
        </p:blipFill>
        <p:spPr>
          <a:xfrm>
            <a:off x="10510203" y="212408"/>
            <a:ext cx="1357312" cy="315912"/>
          </a:xfrm>
          <a:prstGeom prst="rect">
            <a:avLst/>
          </a:prstGeom>
          <a:noFill/>
          <a:ln w="9525">
            <a:noFill/>
          </a:ln>
        </p:spPr>
      </p:pic>
      <p:sp>
        <p:nvSpPr>
          <p:cNvPr id="9" name="文本框 8"/>
          <p:cNvSpPr txBox="1"/>
          <p:nvPr/>
        </p:nvSpPr>
        <p:spPr>
          <a:xfrm>
            <a:off x="605790" y="742315"/>
            <a:ext cx="11261725" cy="5983605"/>
          </a:xfrm>
          <a:prstGeom prst="rect">
            <a:avLst/>
          </a:prstGeom>
          <a:noFill/>
        </p:spPr>
        <p:txBody>
          <a:bodyPr wrap="square" rtlCol="0">
            <a:noAutofit/>
          </a:bodyPr>
          <a:p>
            <a:pPr>
              <a:lnSpc>
                <a:spcPct val="110000"/>
              </a:lnSpc>
            </a:pPr>
            <a:r>
              <a:rPr lang="zh-CN" altLang="zh-CN" sz="2400" b="1" dirty="0">
                <a:solidFill>
                  <a:srgbClr val="03A03E"/>
                </a:solidFill>
                <a:latin typeface="微软雅黑" panose="020B0503020204020204" charset="-122"/>
                <a:ea typeface="微软雅黑" panose="020B0503020204020204" charset="-122"/>
                <a:cs typeface="微软雅黑" panose="020B0503020204020204" charset="-122"/>
                <a:sym typeface="+mn-ea"/>
              </a:rPr>
              <a:t>国家级奖项和荣誉：</a:t>
            </a:r>
            <a:endParaRPr lang="zh-CN" altLang="zh-CN" sz="2400" b="1" dirty="0">
              <a:solidFill>
                <a:srgbClr val="03A03E"/>
              </a:solidFill>
              <a:latin typeface="微软雅黑" panose="020B0503020204020204" charset="-122"/>
              <a:ea typeface="微软雅黑" panose="020B0503020204020204" charset="-122"/>
              <a:cs typeface="微软雅黑" panose="020B0503020204020204" charset="-122"/>
              <a:sym typeface="+mn-ea"/>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2003年 国家863计划/"十五"创新药物与中药现代化重大专项</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2005年 国家高技术产业化发展项目计划</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2006年 国家重点新产品</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2011年  国家技术发明二等奖/国家重大新药创制专项</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2012年 中药保护品种 </a:t>
            </a:r>
            <a:endParaRPr lang="zh-CN" altLang="zh-CN" sz="1600" dirty="0" smtClean="0">
              <a:latin typeface="微软雅黑" panose="020B0503020204020204" charset="-122"/>
              <a:ea typeface="微软雅黑" panose="020B0503020204020204" charset="-122"/>
              <a:cs typeface="微软雅黑" panose="020B0503020204020204" charset="-122"/>
              <a:sym typeface="+mn-ea"/>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2013年 中国科学院杰出科技成就奖</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2014年 谈家桢生命科学产业化</a:t>
            </a:r>
            <a:endParaRPr lang="zh-CN" altLang="zh-CN" sz="1600" dirty="0" smtClean="0">
              <a:latin typeface="微软雅黑" panose="020B0503020204020204" charset="-122"/>
              <a:ea typeface="微软雅黑" panose="020B0503020204020204" charset="-122"/>
              <a:cs typeface="微软雅黑" panose="020B0503020204020204" charset="-122"/>
              <a:sym typeface="+mn-ea"/>
            </a:endParaRPr>
          </a:p>
          <a:p>
            <a:pPr lvl="1" indent="0" algn="l" fontAlgn="auto">
              <a:lnSpc>
                <a:spcPct val="130000"/>
              </a:lnSpc>
              <a:buClrTx/>
              <a:buSzTx/>
              <a:buFont typeface="+mj-lt"/>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2018年 改革开放40周年大型展览国产创新药，同</a:t>
            </a:r>
            <a:r>
              <a:rPr lang="zh-CN" altLang="zh-CN" sz="1600" dirty="0" smtClean="0">
                <a:latin typeface="微软雅黑" panose="020B0503020204020204" charset="-122"/>
                <a:ea typeface="微软雅黑" panose="020B0503020204020204" charset="-122"/>
                <a:cs typeface="微软雅黑" panose="020B0503020204020204" charset="-122"/>
                <a:sym typeface="Noto Sans CJK JP Regular"/>
              </a:rPr>
              <a:t>年11月，中宣部追授丹参多酚酸盐发明人王逸平“时代楷模”称号</a:t>
            </a:r>
            <a:endParaRPr lang="zh-CN" altLang="en-US" sz="1600">
              <a:latin typeface="微软雅黑" panose="020B0503020204020204" charset="-122"/>
              <a:ea typeface="微软雅黑" panose="020B0503020204020204" charset="-122"/>
              <a:cs typeface="微软雅黑" panose="020B0503020204020204" charset="-122"/>
            </a:endParaRPr>
          </a:p>
          <a:p>
            <a:pPr>
              <a:lnSpc>
                <a:spcPct val="110000"/>
              </a:lnSpc>
            </a:pPr>
            <a:r>
              <a:rPr lang="zh-CN" altLang="zh-CN" sz="2400" b="1" dirty="0">
                <a:solidFill>
                  <a:srgbClr val="03A03E"/>
                </a:solidFill>
                <a:latin typeface="微软雅黑" panose="020B0503020204020204" charset="-122"/>
                <a:ea typeface="微软雅黑" panose="020B0503020204020204" charset="-122"/>
                <a:cs typeface="微软雅黑" panose="020B0503020204020204" charset="-122"/>
              </a:rPr>
              <a:t>中外专利获得</a:t>
            </a:r>
            <a:r>
              <a:rPr lang="zh-CN" altLang="zh-CN" sz="2400" b="1" dirty="0">
                <a:solidFill>
                  <a:srgbClr val="03A03E"/>
                </a:solidFill>
                <a:latin typeface="微软雅黑" panose="020B0503020204020204" charset="-122"/>
                <a:ea typeface="微软雅黑" panose="020B0503020204020204" charset="-122"/>
                <a:cs typeface="微软雅黑" panose="020B0503020204020204" charset="-122"/>
              </a:rPr>
              <a:t>情况：</a:t>
            </a:r>
            <a:endParaRPr lang="zh-CN" altLang="zh-CN" sz="2400" b="1" dirty="0">
              <a:solidFill>
                <a:srgbClr val="03A03E"/>
              </a:solidFill>
              <a:latin typeface="微软雅黑" panose="020B0503020204020204" charset="-122"/>
              <a:ea typeface="微软雅黑" panose="020B0503020204020204" charset="-122"/>
              <a:cs typeface="微软雅黑" panose="020B0503020204020204" charset="-122"/>
            </a:endParaRPr>
          </a:p>
          <a:p>
            <a:pPr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中国专利：</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1、丹参多酚酸盐混合物及制备方法和用途；</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2、丹参多酚酸盐制备方法和用途；</a:t>
            </a:r>
            <a:endParaRPr lang="zh-CN" altLang="zh-CN" sz="1600" dirty="0" smtClean="0">
              <a:latin typeface="微软雅黑" panose="020B0503020204020204" charset="-122"/>
              <a:ea typeface="微软雅黑" panose="020B0503020204020204" charset="-122"/>
              <a:cs typeface="微软雅黑" panose="020B0503020204020204" charset="-122"/>
            </a:endParaRPr>
          </a:p>
          <a:p>
            <a:pPr lvl="1"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3、高纯度丹酚酸B镁及其制备方法；</a:t>
            </a:r>
            <a:endParaRPr lang="zh-CN" altLang="zh-CN" sz="1600" dirty="0" smtClean="0">
              <a:latin typeface="微软雅黑" panose="020B0503020204020204" charset="-122"/>
              <a:ea typeface="微软雅黑" panose="020B0503020204020204" charset="-122"/>
              <a:cs typeface="微软雅黑" panose="020B0503020204020204" charset="-122"/>
            </a:endParaRPr>
          </a:p>
          <a:p>
            <a:pPr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美国专利：High-purity magnesium lithospermate B and preparation method therefor；</a:t>
            </a:r>
            <a:endParaRPr lang="zh-CN" altLang="zh-CN" sz="1600" dirty="0" smtClean="0">
              <a:latin typeface="微软雅黑" panose="020B0503020204020204" charset="-122"/>
              <a:ea typeface="微软雅黑" panose="020B0503020204020204" charset="-122"/>
              <a:cs typeface="微软雅黑" panose="020B0503020204020204" charset="-122"/>
            </a:endParaRPr>
          </a:p>
          <a:p>
            <a:pPr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欧洲专利：High-purity magnesium lithospermate B and preparation method therefor；</a:t>
            </a:r>
            <a:endParaRPr lang="zh-CN" altLang="zh-CN" sz="1600" dirty="0" smtClean="0">
              <a:latin typeface="微软雅黑" panose="020B0503020204020204" charset="-122"/>
              <a:ea typeface="微软雅黑" panose="020B0503020204020204" charset="-122"/>
              <a:cs typeface="微软雅黑" panose="020B0503020204020204" charset="-122"/>
            </a:endParaRPr>
          </a:p>
          <a:p>
            <a:pPr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rPr>
              <a:t>日本专利：</a:t>
            </a:r>
            <a:r>
              <a:rPr lang="zh-CN" altLang="zh-CN" sz="1600" dirty="0" smtClean="0">
                <a:latin typeface="微软雅黑" panose="020B0503020204020204" charset="-122"/>
                <a:ea typeface="微软雅黑" panose="020B0503020204020204" charset="-122"/>
                <a:cs typeface="微软雅黑" panose="020B0503020204020204" charset="-122"/>
                <a:sym typeface="+mn-ea"/>
              </a:rPr>
              <a:t>高纯度丹酚酸B镁及其制备方法</a:t>
            </a:r>
            <a:endParaRPr lang="zh-CN" altLang="zh-CN" sz="1600" dirty="0" smtClean="0">
              <a:latin typeface="微软雅黑" panose="020B0503020204020204" charset="-122"/>
              <a:ea typeface="微软雅黑" panose="020B0503020204020204" charset="-122"/>
              <a:cs typeface="微软雅黑" panose="020B0503020204020204" charset="-122"/>
              <a:sym typeface="+mn-ea"/>
            </a:endParaRPr>
          </a:p>
          <a:p>
            <a:pPr algn="l">
              <a:lnSpc>
                <a:spcPct val="130000"/>
              </a:lnSpc>
              <a:buClrTx/>
              <a:buSzTx/>
              <a:buNone/>
            </a:pPr>
            <a:r>
              <a:rPr lang="zh-CN" altLang="zh-CN" sz="1600" dirty="0" smtClean="0">
                <a:latin typeface="微软雅黑" panose="020B0503020204020204" charset="-122"/>
                <a:ea typeface="微软雅黑" panose="020B0503020204020204" charset="-122"/>
                <a:cs typeface="微软雅黑" panose="020B0503020204020204" charset="-122"/>
                <a:sym typeface="+mn-ea"/>
              </a:rPr>
              <a:t>国际专利：高纯度丹酚酸B镁及其制备方法</a:t>
            </a:r>
            <a:endParaRPr lang="zh-CN" altLang="zh-CN" sz="1600" dirty="0" smtClean="0">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nvGrpSpPr>
        <p:grpSpPr>
          <a:xfrm>
            <a:off x="83185" y="88900"/>
            <a:ext cx="3333750" cy="645160"/>
            <a:chOff x="1265286" y="1486440"/>
            <a:chExt cx="3333755" cy="743178"/>
          </a:xfrm>
        </p:grpSpPr>
        <p:sp>
          <p:nvSpPr>
            <p:cNvPr id="10" name="Freeform 7"/>
            <p:cNvSpPr/>
            <p:nvPr>
              <p:custDataLst>
                <p:tags r:id="rId5"/>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2" name="Freeform 8"/>
            <p:cNvSpPr/>
            <p:nvPr>
              <p:custDataLst>
                <p:tags r:id="rId6"/>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3" name="Text Box 12"/>
            <p:cNvSpPr txBox="1">
              <a:spLocks noChangeArrowheads="1"/>
            </p:cNvSpPr>
            <p:nvPr>
              <p:custDataLst>
                <p:tags r:id="rId7"/>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创新性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14" name="Text Box 15"/>
            <p:cNvSpPr txBox="1">
              <a:spLocks noChangeArrowheads="1"/>
            </p:cNvSpPr>
            <p:nvPr>
              <p:custDataLst>
                <p:tags r:id="rId8"/>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4</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9"/>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6" name="组合 5"/>
          <p:cNvGrpSpPr/>
          <p:nvPr userDrawn="1">
            <p:custDataLst>
              <p:tags r:id="rId1"/>
            </p:custDataLst>
          </p:nvPr>
        </p:nvGrpSpPr>
        <p:grpSpPr>
          <a:xfrm>
            <a:off x="9613900" y="5346701"/>
            <a:ext cx="2578100" cy="1511300"/>
            <a:chOff x="9613900" y="5346701"/>
            <a:chExt cx="2578100" cy="1511300"/>
          </a:xfrm>
        </p:grpSpPr>
        <p:sp>
          <p:nvSpPr>
            <p:cNvPr id="7" name="直角三角形 6"/>
            <p:cNvSpPr/>
            <p:nvPr>
              <p:custDataLst>
                <p:tags r:id="rId2"/>
              </p:custDataLst>
            </p:nvPr>
          </p:nvSpPr>
          <p:spPr>
            <a:xfrm flipH="1">
              <a:off x="10883899" y="5346701"/>
              <a:ext cx="1308099" cy="1511300"/>
            </a:xfrm>
            <a:prstGeom prst="rtTriangl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8" name="等腰三角形 7"/>
            <p:cNvSpPr/>
            <p:nvPr>
              <p:custDataLst>
                <p:tags r:id="rId3"/>
              </p:custDataLst>
            </p:nvPr>
          </p:nvSpPr>
          <p:spPr>
            <a:xfrm flipH="1">
              <a:off x="9613900" y="6032500"/>
              <a:ext cx="2578100" cy="825498"/>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pic>
        <p:nvPicPr>
          <p:cNvPr id="2051" name="图片 7"/>
          <p:cNvPicPr>
            <a:picLocks noChangeAspect="1"/>
          </p:cNvPicPr>
          <p:nvPr userDrawn="1"/>
        </p:nvPicPr>
        <p:blipFill>
          <a:blip r:embed="rId4"/>
          <a:stretch>
            <a:fillRect/>
          </a:stretch>
        </p:blipFill>
        <p:spPr>
          <a:xfrm>
            <a:off x="10510203" y="212408"/>
            <a:ext cx="1357312" cy="315912"/>
          </a:xfrm>
          <a:prstGeom prst="rect">
            <a:avLst/>
          </a:prstGeom>
          <a:noFill/>
          <a:ln w="9525">
            <a:noFill/>
          </a:ln>
        </p:spPr>
      </p:pic>
      <p:sp>
        <p:nvSpPr>
          <p:cNvPr id="4" name="文本框 3"/>
          <p:cNvSpPr txBox="1"/>
          <p:nvPr/>
        </p:nvSpPr>
        <p:spPr>
          <a:xfrm>
            <a:off x="748030" y="857885"/>
            <a:ext cx="10695940" cy="5321300"/>
          </a:xfrm>
          <a:prstGeom prst="rect">
            <a:avLst/>
          </a:prstGeom>
          <a:noFill/>
        </p:spPr>
        <p:txBody>
          <a:bodyPr wrap="square" rtlCol="0">
            <a:noAutofit/>
          </a:bodyPr>
          <a:p>
            <a:pPr lvl="0" indent="0" algn="l">
              <a:lnSpc>
                <a:spcPct val="140000"/>
              </a:lnSpc>
              <a:buClrTx/>
              <a:buSzTx/>
              <a:buFont typeface="+mj-ea"/>
              <a:buNone/>
            </a:pPr>
            <a:r>
              <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rPr>
              <a:t>所治疗疾病对公共健康的影响：</a:t>
            </a:r>
            <a:endPar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注射用丹参多酚酸盐具有卓越的临床疗效和安全性，可显著改善心绞痛症状，有效提高冠心病患者生存质量。为提高患者满意度、降低患者疾病痛苦和经济负担提供更好的选择。</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lvl="0" indent="0" algn="l">
              <a:lnSpc>
                <a:spcPct val="140000"/>
              </a:lnSpc>
              <a:buClrTx/>
              <a:buSzTx/>
              <a:buFont typeface="+mj-ea"/>
              <a:buNone/>
            </a:pPr>
            <a:r>
              <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rPr>
              <a:t>符合“保基本”原则：</a:t>
            </a:r>
            <a:endPar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当前日均治疗费用</a:t>
            </a:r>
            <a:r>
              <a:rPr lang="zh-CN" sz="1600">
                <a:solidFill>
                  <a:schemeClr val="dk1"/>
                </a:solidFill>
                <a:latin typeface="微软雅黑" panose="020B0503020204020204" charset="-122"/>
                <a:ea typeface="微软雅黑" panose="020B0503020204020204" charset="-122"/>
                <a:cs typeface="微软雅黑" panose="020B0503020204020204" charset="-122"/>
                <a:sym typeface="+mn-ea"/>
              </a:rPr>
              <a:t>相比</a:t>
            </a:r>
            <a:r>
              <a:rPr sz="1600">
                <a:solidFill>
                  <a:schemeClr val="dk1"/>
                </a:solidFill>
                <a:latin typeface="微软雅黑" panose="020B0503020204020204" charset="-122"/>
                <a:ea typeface="微软雅黑" panose="020B0503020204020204" charset="-122"/>
                <a:cs typeface="微软雅黑" panose="020B0503020204020204" charset="-122"/>
                <a:sym typeface="+mn-ea"/>
              </a:rPr>
              <a:t>当前</a:t>
            </a:r>
            <a:r>
              <a:rPr lang="zh-CN" sz="1600">
                <a:solidFill>
                  <a:schemeClr val="dk1"/>
                </a:solidFill>
                <a:latin typeface="微软雅黑" panose="020B0503020204020204" charset="-122"/>
                <a:ea typeface="微软雅黑" panose="020B0503020204020204" charset="-122"/>
                <a:cs typeface="微软雅黑" panose="020B0503020204020204" charset="-122"/>
                <a:sym typeface="+mn-ea"/>
              </a:rPr>
              <a:t>目录内部分同治疗领域的药品更具</a:t>
            </a:r>
            <a:r>
              <a:rPr sz="1600">
                <a:solidFill>
                  <a:schemeClr val="dk1"/>
                </a:solidFill>
                <a:latin typeface="微软雅黑" panose="020B0503020204020204" charset="-122"/>
                <a:ea typeface="微软雅黑" panose="020B0503020204020204" charset="-122"/>
                <a:cs typeface="微软雅黑" panose="020B0503020204020204" charset="-122"/>
                <a:sym typeface="+mn-ea"/>
              </a:rPr>
              <a:t>性价比，</a:t>
            </a:r>
            <a:r>
              <a:rPr lang="zh-CN" sz="1600">
                <a:solidFill>
                  <a:schemeClr val="dk1"/>
                </a:solidFill>
                <a:latin typeface="微软雅黑" panose="020B0503020204020204" charset="-122"/>
                <a:ea typeface="微软雅黑" panose="020B0503020204020204" charset="-122"/>
                <a:cs typeface="微软雅黑" panose="020B0503020204020204" charset="-122"/>
                <a:sym typeface="+mn-ea"/>
              </a:rPr>
              <a:t>更利于</a:t>
            </a:r>
            <a:r>
              <a:rPr sz="1600">
                <a:solidFill>
                  <a:schemeClr val="dk1"/>
                </a:solidFill>
                <a:latin typeface="微软雅黑" panose="020B0503020204020204" charset="-122"/>
                <a:ea typeface="微软雅黑" panose="020B0503020204020204" charset="-122"/>
                <a:cs typeface="微软雅黑" panose="020B0503020204020204" charset="-122"/>
                <a:sym typeface="+mn-ea"/>
              </a:rPr>
              <a:t>提高冠心病治疗的可及性。</a:t>
            </a:r>
            <a:endParaRPr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lvl="0" indent="0" algn="l">
              <a:lnSpc>
                <a:spcPct val="140000"/>
              </a:lnSpc>
              <a:buClrTx/>
              <a:buSzTx/>
              <a:buFont typeface="+mj-ea"/>
              <a:buNone/>
            </a:pPr>
            <a:r>
              <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rPr>
              <a:t>弥补目录短板：</a:t>
            </a:r>
            <a:endPar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心绞痛的病理过程复杂，虽然在每一条丹参多酚酸盐的作用途径上都可以找到一个代表性的化学药，但丹参多酚酸盐的疗效是这些治疗途径药理作用的综合体现，对改善心肌微循环障碍具有很好的改善作用，这是心血管疾病领域未被满足的需求。 </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注射用丹参多酚酸盐在同类品中县最佳安全性，有效避免临床副作用，满足广大一线患者预防和治疗冠心病需求；</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多靶点有效治疗冠心病心绞痛，为临床提供更优的诊疗选择；</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有更高的性价比，满足广大一线患者预防和治疗的需求；</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lvl="0" indent="0" algn="l">
              <a:lnSpc>
                <a:spcPct val="140000"/>
              </a:lnSpc>
              <a:buClrTx/>
              <a:buSzTx/>
              <a:buFont typeface="+mj-ea"/>
              <a:buNone/>
            </a:pPr>
            <a:r>
              <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rPr>
              <a:t>易于临床管理：</a:t>
            </a:r>
            <a:endParaRPr lang="zh-CN" altLang="en-US" b="1">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处方需经过院内多重控费机制，加之临床医生严格的诊疗评估，不会给医保基金增加任何管理风险;</a:t>
            </a:r>
            <a:endPar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a:lnSpc>
                <a:spcPct val="140000"/>
              </a:lnSpc>
              <a:buClrTx/>
              <a:buSzTx/>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多部指南、专家共识明确了适应症的治疗路径，临床医生基于指南进行处方，易于临床使用</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的管理。</a:t>
            </a:r>
            <a:endParaRPr lang="zh-CN" altLang="en-US" sz="1600"/>
          </a:p>
        </p:txBody>
      </p:sp>
      <p:grpSp>
        <p:nvGrpSpPr>
          <p:cNvPr id="3" name="组合 2"/>
          <p:cNvGrpSpPr/>
          <p:nvPr/>
        </p:nvGrpSpPr>
        <p:grpSpPr>
          <a:xfrm>
            <a:off x="182245" y="212725"/>
            <a:ext cx="3333750" cy="645160"/>
            <a:chOff x="1265286" y="1486440"/>
            <a:chExt cx="3333755" cy="743178"/>
          </a:xfrm>
        </p:grpSpPr>
        <p:sp>
          <p:nvSpPr>
            <p:cNvPr id="10" name="Freeform 7"/>
            <p:cNvSpPr/>
            <p:nvPr>
              <p:custDataLst>
                <p:tags r:id="rId5"/>
              </p:custDataLst>
            </p:nvPr>
          </p:nvSpPr>
          <p:spPr bwMode="gray">
            <a:xfrm>
              <a:off x="2067213" y="1553549"/>
              <a:ext cx="2531828" cy="618383"/>
            </a:xfrm>
            <a:custGeom>
              <a:avLst/>
              <a:gdLst/>
              <a:ahLst/>
              <a:cxnLst>
                <a:cxn ang="0">
                  <a:pos x="0" y="5"/>
                </a:cxn>
                <a:cxn ang="0">
                  <a:pos x="0" y="357"/>
                </a:cxn>
                <a:cxn ang="0">
                  <a:pos x="2667" y="357"/>
                </a:cxn>
                <a:cxn ang="0">
                  <a:pos x="2854" y="182"/>
                </a:cxn>
                <a:cxn ang="0">
                  <a:pos x="2667" y="0"/>
                </a:cxn>
                <a:cxn ang="0">
                  <a:pos x="0" y="5"/>
                </a:cxn>
              </a:cxnLst>
              <a:rect l="0" t="0" r="r" b="b"/>
              <a:pathLst>
                <a:path w="2856" h="358">
                  <a:moveTo>
                    <a:pt x="0" y="5"/>
                  </a:moveTo>
                  <a:lnTo>
                    <a:pt x="0" y="357"/>
                  </a:lnTo>
                  <a:cubicBezTo>
                    <a:pt x="97" y="358"/>
                    <a:pt x="2594" y="357"/>
                    <a:pt x="2667" y="357"/>
                  </a:cubicBezTo>
                  <a:cubicBezTo>
                    <a:pt x="2739" y="357"/>
                    <a:pt x="2851" y="321"/>
                    <a:pt x="2854" y="182"/>
                  </a:cubicBezTo>
                  <a:cubicBezTo>
                    <a:pt x="2856" y="43"/>
                    <a:pt x="2755" y="0"/>
                    <a:pt x="2667" y="0"/>
                  </a:cubicBezTo>
                  <a:cubicBezTo>
                    <a:pt x="2579" y="0"/>
                    <a:pt x="95" y="5"/>
                    <a:pt x="0" y="5"/>
                  </a:cubicBezTo>
                  <a:close/>
                </a:path>
              </a:pathLst>
            </a:custGeom>
            <a:solidFill>
              <a:schemeClr val="tx2">
                <a:lumMod val="50000"/>
                <a:lumOff val="50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2" name="Freeform 8"/>
            <p:cNvSpPr/>
            <p:nvPr>
              <p:custDataLst>
                <p:tags r:id="rId6"/>
              </p:custDataLst>
            </p:nvPr>
          </p:nvSpPr>
          <p:spPr bwMode="gray">
            <a:xfrm>
              <a:off x="1265286" y="1553546"/>
              <a:ext cx="696697" cy="618385"/>
            </a:xfrm>
            <a:custGeom>
              <a:avLst/>
              <a:gdLst/>
              <a:ahLst/>
              <a:cxnLst>
                <a:cxn ang="0">
                  <a:pos x="372" y="1"/>
                </a:cxn>
                <a:cxn ang="0">
                  <a:pos x="372" y="358"/>
                </a:cxn>
                <a:cxn ang="0">
                  <a:pos x="165" y="357"/>
                </a:cxn>
                <a:cxn ang="0">
                  <a:pos x="0" y="181"/>
                </a:cxn>
                <a:cxn ang="0">
                  <a:pos x="164" y="1"/>
                </a:cxn>
                <a:cxn ang="0">
                  <a:pos x="372" y="1"/>
                </a:cxn>
              </a:cxnLst>
              <a:rect l="0" t="0" r="r" b="b"/>
              <a:pathLst>
                <a:path w="372" h="358">
                  <a:moveTo>
                    <a:pt x="372" y="1"/>
                  </a:moveTo>
                  <a:cubicBezTo>
                    <a:pt x="372" y="179"/>
                    <a:pt x="372" y="358"/>
                    <a:pt x="372" y="358"/>
                  </a:cubicBezTo>
                  <a:lnTo>
                    <a:pt x="165" y="357"/>
                  </a:lnTo>
                  <a:cubicBezTo>
                    <a:pt x="137" y="357"/>
                    <a:pt x="0" y="316"/>
                    <a:pt x="0" y="181"/>
                  </a:cubicBezTo>
                  <a:cubicBezTo>
                    <a:pt x="0" y="46"/>
                    <a:pt x="126" y="0"/>
                    <a:pt x="164" y="1"/>
                  </a:cubicBezTo>
                  <a:lnTo>
                    <a:pt x="372" y="1"/>
                  </a:lnTo>
                  <a:close/>
                </a:path>
              </a:pathLst>
            </a:custGeom>
            <a:solidFill>
              <a:schemeClr val="accent1">
                <a:lumMod val="75000"/>
              </a:schemeClr>
            </a:solidFill>
            <a:ln w="28575" cap="flat" cmpd="sng">
              <a:solidFill>
                <a:srgbClr val="EEECE1"/>
              </a:solidFill>
              <a:prstDash val="solid"/>
              <a:round/>
            </a:ln>
            <a:effectLst>
              <a:outerShdw dist="35921" dir="2700000" algn="ctr" rotWithShape="0">
                <a:srgbClr val="EEECE1"/>
              </a:outerShdw>
            </a:effectLst>
          </p:spPr>
          <p:txBody>
            <a:bodyPr wrap="none" anchor="ct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90204"/>
                <a:ea typeface="微软雅黑" panose="020B0503020204020204" charset="-122"/>
                <a:cs typeface="Arial" panose="020B0604020202090204" pitchFamily="34" charset="0"/>
              </a:endParaRPr>
            </a:p>
          </p:txBody>
        </p:sp>
        <p:sp>
          <p:nvSpPr>
            <p:cNvPr id="13" name="Text Box 12"/>
            <p:cNvSpPr txBox="1">
              <a:spLocks noChangeArrowheads="1"/>
            </p:cNvSpPr>
            <p:nvPr>
              <p:custDataLst>
                <p:tags r:id="rId7"/>
              </p:custDataLst>
            </p:nvPr>
          </p:nvSpPr>
          <p:spPr bwMode="gray">
            <a:xfrm>
              <a:off x="2097137" y="1607865"/>
              <a:ext cx="2501904" cy="530319"/>
            </a:xfrm>
            <a:prstGeom prst="rect">
              <a:avLst/>
            </a:prstGeom>
            <a:solidFill>
              <a:schemeClr val="accent1">
                <a:lumMod val="75000"/>
              </a:schemeClr>
            </a:solidFill>
            <a:ln w="9525">
              <a:noFill/>
              <a:miter lim="800000"/>
            </a:ln>
            <a:effectLst>
              <a:outerShdw dist="17961" dir="2700000"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公平性</a:t>
              </a:r>
              <a:endParaRPr kumimoji="0" lang="zh-CN" altLang="en-US" sz="24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sp>
          <p:nvSpPr>
            <p:cNvPr id="14" name="Text Box 15"/>
            <p:cNvSpPr txBox="1">
              <a:spLocks noChangeArrowheads="1"/>
            </p:cNvSpPr>
            <p:nvPr>
              <p:custDataLst>
                <p:tags r:id="rId8"/>
              </p:custDataLst>
            </p:nvPr>
          </p:nvSpPr>
          <p:spPr bwMode="gray">
            <a:xfrm>
              <a:off x="1439276" y="1486440"/>
              <a:ext cx="348616" cy="743178"/>
            </a:xfrm>
            <a:prstGeom prst="rect">
              <a:avLst/>
            </a:prstGeom>
            <a:noFill/>
            <a:ln w="9525">
              <a:noFill/>
              <a:miter lim="800000"/>
            </a:ln>
            <a:effectLst>
              <a:outerShdw dist="28398" dir="1593903" algn="ctr" rotWithShape="0">
                <a:srgbClr val="333333">
                  <a:alpha val="50000"/>
                </a:srgbClr>
              </a:outerShdw>
            </a:effectLst>
          </p:spPr>
          <p:txBody>
            <a:bodyPr wrap="square" anchor="ctr">
              <a:spAutoFit/>
            </a:bodyPr>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rPr>
                <a:t>5</a:t>
              </a:r>
              <a:endParaRPr kumimoji="0" lang="en-US" altLang="zh-CN" sz="3600" b="1" i="0" u="none" strike="noStrike" kern="0" cap="none" spc="0" normalizeH="0" baseline="0" noProof="0" dirty="0">
                <a:ln>
                  <a:noFill/>
                </a:ln>
                <a:solidFill>
                  <a:prstClr val="white">
                    <a:lumMod val="95000"/>
                  </a:prstClr>
                </a:solidFill>
                <a:effectLst/>
                <a:uLnTx/>
                <a:uFillTx/>
                <a:latin typeface="Arial" panose="020B0604020202090204"/>
                <a:ea typeface="微软雅黑" panose="020B0503020204020204" charset="-122"/>
                <a:cs typeface="Arial" panose="020B0604020202090204" pitchFamily="34" charset="0"/>
              </a:endParaRPr>
            </a:p>
          </p:txBody>
        </p:sp>
      </p:grpSp>
    </p:spTree>
    <p:custDataLst>
      <p:tags r:id="rId9"/>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866"/>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866"/>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4.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2866"/>
  <p:tag name="KSO_WM_TEMPLATE_MASTER_THUMB_INDEX" val="12"/>
  <p:tag name="KSO_WM_TEMPLATE_THUMBS_INDEX" val="1、4、7、8、9、12、15、16、18、23"/>
</p:tagLst>
</file>

<file path=ppt/tags/tag1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2866_1*i*1"/>
  <p:tag name="KSO_WM_TEMPLATE_CATEGORY" val="custom"/>
  <p:tag name="KSO_WM_TEMPLATE_INDEX" val="20202866"/>
  <p:tag name="KSO_WM_UNIT_LAYERLEVEL" val="1"/>
  <p:tag name="KSO_WM_TAG_VERSION" val="1.0"/>
  <p:tag name="KSO_WM_BEAUTIFY_FLAG" val="#wm#"/>
  <p:tag name="KSO_WM_UNIT_TEXT_FILL_FORE_SCHEMECOLOR_INDEX_BRIGHTNESS" val="0"/>
  <p:tag name="KSO_WM_UNIT_TEXT_FILL_FORE_SCHEMECOLOR_INDEX" val="5"/>
  <p:tag name="KSO_WM_UNIT_TEXT_FILL_TYPE" val="1"/>
</p:tagLst>
</file>

<file path=ppt/tags/tag147.xml><?xml version="1.0" encoding="utf-8"?>
<p:tagLst xmlns:p="http://schemas.openxmlformats.org/presentationml/2006/main">
  <p:tag name="KSO_WM_UNIT_ISCONTENTSTITLE" val="0"/>
  <p:tag name="KSO_WM_UNIT_PRESET_TEXT" val="商务汇报/工作报告"/>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02866_1*a*1"/>
  <p:tag name="KSO_WM_TEMPLATE_CATEGORY" val="custom"/>
  <p:tag name="KSO_WM_TEMPLATE_INDEX" val="20202866"/>
  <p:tag name="KSO_WM_UNIT_LAYERLEVEL" val="1"/>
  <p:tag name="KSO_WM_TAG_VERSION" val="1.0"/>
  <p:tag name="KSO_WM_BEAUTIFY_FLAG" val="#wm#"/>
  <p:tag name="KSO_WM_UNIT_ISNUMDGMTITLE" val="0"/>
</p:tagLst>
</file>

<file path=ppt/tags/tag148.xml><?xml version="1.0" encoding="utf-8"?>
<p:tagLst xmlns:p="http://schemas.openxmlformats.org/presentationml/2006/main">
  <p:tag name="KSO_WM_UNIT_ISCONTENTSTITLE" val="0"/>
  <p:tag name="KSO_WM_UNIT_NOCLEAR" val="0"/>
  <p:tag name="KSO_WM_UNIT_VALUE" val="21"/>
  <p:tag name="KSO_WM_UNIT_HIGHLIGHT" val="0"/>
  <p:tag name="KSO_WM_UNIT_COMPATIBLE" val="0"/>
  <p:tag name="KSO_WM_UNIT_DIAGRAM_ISNUMVISUAL" val="0"/>
  <p:tag name="KSO_WM_UNIT_DIAGRAM_ISREFERUNIT" val="0"/>
  <p:tag name="KSO_WM_UNIT_TYPE" val="b"/>
  <p:tag name="KSO_WM_UNIT_INDEX" val="1"/>
  <p:tag name="KSO_WM_UNIT_ID" val="custom20202866_1*b*1"/>
  <p:tag name="KSO_WM_TEMPLATE_CATEGORY" val="custom"/>
  <p:tag name="KSO_WM_TEMPLATE_INDEX" val="20202866"/>
  <p:tag name="KSO_WM_UNIT_LAYERLEVEL" val="1"/>
  <p:tag name="KSO_WM_TAG_VERSION" val="1.0"/>
  <p:tag name="KSO_WM_BEAUTIFY_FLAG" val="#wm#"/>
  <p:tag name="KSO_WM_UNIT_PRESET_TEXT" val="单击此处添加副标题"/>
  <p:tag name="KSO_WM_UNIT_ISNUMDGMTITLE" val="0"/>
  <p:tag name="KSO_WM_UNIT_FILL_FORE_SCHEMECOLOR_INDEX_BRIGHTNESS" val="0.6"/>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ID" val="custom20202866_1"/>
  <p:tag name="KSO_WM_TEMPLATE_SUBCATEGORY" val="0"/>
  <p:tag name="KSO_WM_TEMPLATE_MASTER_TYPE" val="1"/>
  <p:tag name="KSO_WM_TEMPLATE_COLOR_TYPE" val="1"/>
  <p:tag name="KSO_WM_SLIDE_TYPE" val="title"/>
  <p:tag name="KSO_WM_SLIDE_SUBTYPE" val="picTxt"/>
  <p:tag name="KSO_WM_SLIDE_ITEM_CNT" val="0"/>
  <p:tag name="KSO_WM_SLIDE_INDEX" val="1"/>
  <p:tag name="KSO_WM_TAG_VERSION" val="1.0"/>
  <p:tag name="KSO_WM_BEAUTIFY_FLAG" val="#wm#"/>
  <p:tag name="KSO_WM_TEMPLATE_CATEGORY" val="custom"/>
  <p:tag name="KSO_WM_TEMPLATE_INDEX" val="20202866"/>
  <p:tag name="KSO_WM_SLIDE_LAYOUT" val="a_b"/>
  <p:tag name="KSO_WM_SLIDE_LAYOUT_CNT" val="1_1"/>
  <p:tag name="KSO_WM_TEMPLATE_MASTER_THUMB_INDEX" val="12"/>
  <p:tag name="KSO_WM_TEMPLATE_THUMBS_INDEX" val="1、4、7、8、9、12、15、16、18、23"/>
  <p:tag name="KSO_WM_SPECIAL_SOURCE" val="bdnull"/>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i*2"/>
  <p:tag name="KSO_WM_UNIT_LAYERLEVEL" val="1"/>
  <p:tag name="KSO_WM_TAG_VERSION" val="1.0"/>
  <p:tag name="KSO_WM_BEAUTIFY_FLAG" val="#wm#"/>
  <p:tag name="KSO_WM_DIAGRAM_GROUP_CODE" val="l1-1"/>
  <p:tag name="KSO_WM_UNIT_TYPE" val="i"/>
  <p:tag name="KSO_WM_UNIT_INDEX" val="2"/>
  <p:tag name="KSO_WM_TEMPLATE_CATEGORY" val="custom"/>
  <p:tag name="KSO_WM_TEMPLATE_INDEX" val="20202866"/>
  <p:tag name="KSO_WM_UNIT_LINE_FORE_SCHEMECOLOR_INDEX" val="5"/>
  <p:tag name="KSO_WM_UNIT_LINE_FILL_TYPE" val="2"/>
  <p:tag name="KSO_WM_UNIT_TEXT_FILL_FORE_SCHEMECOLOR_INDEX" val="2"/>
  <p:tag name="KSO_WM_UNIT_TEXT_FILL_TYPE" val="1"/>
  <p:tag name="KSO_WM_UNIT_USESOURCEFORMAT_APPLY"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i*3"/>
  <p:tag name="KSO_WM_UNIT_LAYERLEVEL" val="1"/>
  <p:tag name="KSO_WM_TAG_VERSION" val="1.0"/>
  <p:tag name="KSO_WM_BEAUTIFY_FLAG" val="#wm#"/>
  <p:tag name="KSO_WM_DIAGRAM_GROUP_CODE" val="l1-1"/>
  <p:tag name="KSO_WM_UNIT_TYPE" val="i"/>
  <p:tag name="KSO_WM_UNIT_INDEX" val="3"/>
  <p:tag name="KSO_WM_TEMPLATE_CATEGORY" val="custom"/>
  <p:tag name="KSO_WM_TEMPLATE_INDEX" val="20202866"/>
  <p:tag name="KSO_WM_UNIT_LINE_FORE_SCHEMECOLOR_INDEX" val="6"/>
  <p:tag name="KSO_WM_UNIT_LINE_FILL_TYPE" val="2"/>
  <p:tag name="KSO_WM_UNIT_TEXT_FILL_FORE_SCHEMECOLOR_INDEX" val="2"/>
  <p:tag name="KSO_WM_UNIT_TEXT_FILL_TYPE" val="1"/>
  <p:tag name="KSO_WM_UNIT_USESOURCEFORMAT_APPLY"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a*1"/>
  <p:tag name="KSO_WM_TEMPLATE_CATEGORY" val="custom"/>
  <p:tag name="KSO_WM_TEMPLATE_INDEX" val="20202866"/>
  <p:tag name="KSO_WM_UNIT_LAYERLEVEL" val="1"/>
  <p:tag name="KSO_WM_TAG_VERSION" val="1.0"/>
  <p:tag name="KSO_WM_BEAUTIFY_FLAG" val="#wm#"/>
  <p:tag name="KSO_WM_UNIT_ISCONTENTSTITLE" val="1"/>
  <p:tag name="KSO_WM_UNIT_PRESET_TEXT" val="目录"/>
  <p:tag name="KSO_WM_UNIT_NOCLEAR" val="0"/>
  <p:tag name="KSO_WM_UNIT_VALUE" val="2"/>
  <p:tag name="KSO_WM_DIAGRAM_GROUP_CODE" val="l1-1"/>
  <p:tag name="KSO_WM_UNIT_TYPE" val="a"/>
  <p:tag name="KSO_WM_UNIT_INDEX" val="1"/>
  <p:tag name="KSO_WM_UNIT_ISNUMDGMTITLE" val="0"/>
  <p:tag name="KSO_WM_UNIT_TEXT_FILL_FORE_SCHEMECOLOR_INDEX" val="5"/>
  <p:tag name="KSO_WM_UNIT_TEXT_FILL_TYPE" val="1"/>
  <p:tag name="KSO_WM_UNIT_USESOURCEFORMAT_APPLY"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1_1"/>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1_1"/>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1_1"/>
  <p:tag name="KSO_WM_TEMPLATE_CATEGORY" val="custom"/>
  <p:tag name="KSO_WM_TEMPLATE_INDEX" val="20202866"/>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1_1"/>
  <p:tag name="KSO_WM_UNIT_PRESET_TEXT" val="PART 01"/>
  <p:tag name="KSO_WM_UNIT_VALUE" val="4"/>
  <p:tag name="KSO_WM_UNIT_ISNUMDGMTITLE" val="0"/>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1_2"/>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1_2"/>
  <p:tag name="KSO_WM_UNIT_LINE_FORE_SCHEMECOLOR_INDEX" val="14"/>
  <p:tag name="KSO_WM_UNIT_LINE_FILL_TYPE" val="2"/>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1_1"/>
  <p:tag name="KSO_WM_TEMPLATE_CATEGORY" val="custom"/>
  <p:tag name="KSO_WM_TEMPLATE_INDEX" val="20202866"/>
  <p:tag name="KSO_WM_UNIT_LAYERLEVEL" val="1_1_1"/>
  <p:tag name="KSO_WM_TAG_VERSION" val="1.0"/>
  <p:tag name="KSO_WM_BEAUTIFY_FLAG" val="#wm#"/>
  <p:tag name="KSO_WM_UNIT_NOCLEAR" val="0"/>
  <p:tag name="KSO_WM_DIAGRAM_GROUP_CODE" val="l1-1"/>
  <p:tag name="KSO_WM_UNIT_TYPE" val="l_h_f"/>
  <p:tag name="KSO_WM_UNIT_INDEX" val="1_1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2_1"/>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2_1"/>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2_2"/>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2_2"/>
  <p:tag name="KSO_WM_UNIT_LINE_FORE_SCHEMECOLOR_INDEX" val="14"/>
  <p:tag name="KSO_WM_UNIT_LINE_FILL_TYPE" val="2"/>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2_1"/>
  <p:tag name="KSO_WM_TEMPLATE_CATEGORY" val="custom"/>
  <p:tag name="KSO_WM_TEMPLATE_INDEX" val="20202866"/>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2_1"/>
  <p:tag name="KSO_WM_UNIT_PRESET_TEXT" val="PART 02"/>
  <p:tag name="KSO_WM_UNIT_VALUE" val="4"/>
  <p:tag name="KSO_WM_UNIT_ISNUMDGMTITLE" val="0"/>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2_1"/>
  <p:tag name="KSO_WM_TEMPLATE_CATEGORY" val="custom"/>
  <p:tag name="KSO_WM_TEMPLATE_INDEX" val="20202866"/>
  <p:tag name="KSO_WM_UNIT_LAYERLEVEL" val="1_1_1"/>
  <p:tag name="KSO_WM_TAG_VERSION" val="1.0"/>
  <p:tag name="KSO_WM_BEAUTIFY_FLAG" val="#wm#"/>
  <p:tag name="KSO_WM_UNIT_NOCLEAR" val="0"/>
  <p:tag name="KSO_WM_DIAGRAM_GROUP_CODE" val="l1-1"/>
  <p:tag name="KSO_WM_UNIT_TYPE" val="l_h_f"/>
  <p:tag name="KSO_WM_UNIT_INDEX" val="1_2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3_1"/>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3_1"/>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3_2"/>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3_2"/>
  <p:tag name="KSO_WM_UNIT_LINE_FORE_SCHEMECOLOR_INDEX" val="14"/>
  <p:tag name="KSO_WM_UNIT_LINE_FILL_TYPE" val="2"/>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3_1"/>
  <p:tag name="KSO_WM_TEMPLATE_CATEGORY" val="custom"/>
  <p:tag name="KSO_WM_TEMPLATE_INDEX" val="20202866"/>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3_1"/>
  <p:tag name="KSO_WM_UNIT_PRESET_TEXT" val="PART 03"/>
  <p:tag name="KSO_WM_UNIT_VALUE" val="4"/>
  <p:tag name="KSO_WM_UNIT_ISNUMDGMTITLE" val="0"/>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3_1"/>
  <p:tag name="KSO_WM_TEMPLATE_CATEGORY" val="custom"/>
  <p:tag name="KSO_WM_TEMPLATE_INDEX" val="20202866"/>
  <p:tag name="KSO_WM_UNIT_LAYERLEVEL" val="1_1_1"/>
  <p:tag name="KSO_WM_TAG_VERSION" val="1.0"/>
  <p:tag name="KSO_WM_BEAUTIFY_FLAG" val="#wm#"/>
  <p:tag name="KSO_WM_UNIT_NOCLEAR" val="0"/>
  <p:tag name="KSO_WM_DIAGRAM_GROUP_CODE" val="l1-1"/>
  <p:tag name="KSO_WM_UNIT_TYPE" val="l_h_f"/>
  <p:tag name="KSO_WM_UNIT_INDEX" val="1_3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4_1"/>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4_1"/>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4_2"/>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4_2"/>
  <p:tag name="KSO_WM_UNIT_LINE_FORE_SCHEMECOLOR_INDEX" val="14"/>
  <p:tag name="KSO_WM_UNIT_LINE_FILL_TYPE" val="2"/>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4_1"/>
  <p:tag name="KSO_WM_TEMPLATE_CATEGORY" val="custom"/>
  <p:tag name="KSO_WM_TEMPLATE_INDEX" val="20202866"/>
  <p:tag name="KSO_WM_UNIT_LAYERLEVEL" val="1_1_1"/>
  <p:tag name="KSO_WM_TAG_VERSION" val="1.0"/>
  <p:tag name="KSO_WM_BEAUTIFY_FLAG" val="#wm#"/>
  <p:tag name="KSO_WM_UNIT_ISCONTENTSTITLE" val="0"/>
  <p:tag name="KSO_WM_UNIT_NOCLEAR" val="0"/>
  <p:tag name="KSO_WM_UNIT_VALUE" val="4"/>
  <p:tag name="KSO_WM_DIAGRAM_GROUP_CODE" val="l1-1"/>
  <p:tag name="KSO_WM_UNIT_TYPE" val="l_h_a"/>
  <p:tag name="KSO_WM_UNIT_INDEX" val="1_4_1"/>
  <p:tag name="KSO_WM_UNIT_PRESET_TEXT" val="PART 04"/>
  <p:tag name="KSO_WM_UNIT_ISNUMDGMTITLE" val="0"/>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4_1"/>
  <p:tag name="KSO_WM_TEMPLATE_CATEGORY" val="custom"/>
  <p:tag name="KSO_WM_TEMPLATE_INDEX" val="20202866"/>
  <p:tag name="KSO_WM_UNIT_LAYERLEVEL" val="1_1_1"/>
  <p:tag name="KSO_WM_TAG_VERSION" val="1.0"/>
  <p:tag name="KSO_WM_BEAUTIFY_FLAG" val="#wm#"/>
  <p:tag name="KSO_WM_UNIT_NOCLEAR" val="0"/>
  <p:tag name="KSO_WM_DIAGRAM_GROUP_CODE" val="l1-1"/>
  <p:tag name="KSO_WM_UNIT_TYPE" val="l_h_f"/>
  <p:tag name="KSO_WM_UNIT_INDEX" val="1_4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b*1"/>
  <p:tag name="KSO_WM_TEMPLATE_CATEGORY" val="custom"/>
  <p:tag name="KSO_WM_TEMPLATE_INDEX" val="20202866"/>
  <p:tag name="KSO_WM_UNIT_LAYERLEVEL" val="1"/>
  <p:tag name="KSO_WM_TAG_VERSION" val="1.0"/>
  <p:tag name="KSO_WM_BEAUTIFY_FLAG" val="#wm#"/>
  <p:tag name="KSO_WM_UNIT_ISCONTENTSTITLE" val="0"/>
  <p:tag name="KSO_WM_UNIT_NOCLEAR" val="0"/>
  <p:tag name="KSO_WM_UNIT_VALUE" val="6"/>
  <p:tag name="KSO_WM_DIAGRAM_GROUP_CODE" val="l1-1"/>
  <p:tag name="KSO_WM_UNIT_TYPE" val="b"/>
  <p:tag name="KSO_WM_UNIT_INDEX" val="1"/>
  <p:tag name="KSO_WM_UNIT_PRESET_TEXT" val="CONTENTS"/>
  <p:tag name="KSO_WM_UNIT_ISNUMDGMTITLE" val="0"/>
  <p:tag name="KSO_WM_UNIT_TEXT_FILL_FORE_SCHEMECOLOR_INDEX" val="5"/>
  <p:tag name="KSO_WM_UNIT_TEX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5_1"/>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5_1"/>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5_2"/>
  <p:tag name="KSO_WM_TEMPLATE_CATEGORY" val="custom"/>
  <p:tag name="KSO_WM_TEMPLATE_INDEX" val="20202866"/>
  <p:tag name="KSO_WM_UNIT_LAYERLEVEL" val="1_1_1"/>
  <p:tag name="KSO_WM_TAG_VERSION" val="1.0"/>
  <p:tag name="KSO_WM_BEAUTIFY_FLAG" val="#wm#"/>
  <p:tag name="KSO_WM_DIAGRAM_GROUP_CODE" val="l1-1"/>
  <p:tag name="KSO_WM_UNIT_TYPE" val="l_h_i"/>
  <p:tag name="KSO_WM_UNIT_INDEX" val="1_5_2"/>
  <p:tag name="KSO_WM_UNIT_LINE_FORE_SCHEMECOLOR_INDEX" val="14"/>
  <p:tag name="KSO_WM_UNIT_LINE_FILL_TYPE" val="2"/>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5_1"/>
  <p:tag name="KSO_WM_TEMPLATE_CATEGORY" val="custom"/>
  <p:tag name="KSO_WM_TEMPLATE_INDEX" val="20202866"/>
  <p:tag name="KSO_WM_UNIT_LAYERLEVEL" val="1_1_1"/>
  <p:tag name="KSO_WM_TAG_VERSION" val="1.0"/>
  <p:tag name="KSO_WM_BEAUTIFY_FLAG" val="#wm#"/>
  <p:tag name="KSO_WM_UNIT_ISCONTENTSTITLE" val="0"/>
  <p:tag name="KSO_WM_UNIT_NOCLEAR" val="0"/>
  <p:tag name="KSO_WM_DIAGRAM_GROUP_CODE" val="l1-1"/>
  <p:tag name="KSO_WM_UNIT_TYPE" val="l_h_a"/>
  <p:tag name="KSO_WM_UNIT_INDEX" val="1_5_1"/>
  <p:tag name="KSO_WM_UNIT_PRESET_TEXT" val="PART 05"/>
  <p:tag name="KSO_WM_UNIT_VALUE" val="4"/>
  <p:tag name="KSO_WM_UNIT_ISNUMDGMTITLE" val="0"/>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6_1"/>
  <p:tag name="KSO_WM_TEMPLATE_CATEGORY" val="custom"/>
  <p:tag name="KSO_WM_TEMPLATE_INDEX" val="20202866"/>
  <p:tag name="KSO_WM_UNIT_LAYERLEVEL" val="1_1_1"/>
  <p:tag name="KSO_WM_TAG_VERSION" val="1.0"/>
  <p:tag name="KSO_WM_BEAUTIFY_FLAG" val="#wm#"/>
  <p:tag name="KSO_WM_UNIT_NOCLEAR" val="0"/>
  <p:tag name="KSO_WM_DIAGRAM_GROUP_CODE" val="l1-1"/>
  <p:tag name="KSO_WM_UNIT_TYPE" val="l_h_f"/>
  <p:tag name="KSO_WM_UNIT_INDEX" val="1_6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4.9,&quot;left&quot;:504.2,&quot;top&quot;:25.95,&quot;width&quot;:305.55}"/>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i*1_5_1"/>
  <p:tag name="KSO_WM_TEMPLATE_CATEGORY" val="custom"/>
  <p:tag name="KSO_WM_TEMPLATE_INDEX" val="20202866"/>
  <p:tag name="KSO_WM_UNIT_LAYERLEVEL" val="1_1_1"/>
  <p:tag name="KSO_WM_TAG_VERSION" val="1.0"/>
  <p:tag name="KSO_WM_BEAUTIFY_FLAG" val=""/>
  <p:tag name="KSO_WM_DIAGRAM_GROUP_CODE" val="l1-1"/>
  <p:tag name="KSO_WM_UNIT_TYPE" val="l_h_i"/>
  <p:tag name="KSO_WM_UNIT_INDEX" val="1_5_1"/>
  <p:tag name="KSO_WM_UNIT_TEXT_FILL_FORE_SCHEMECOLOR_INDEX" val="13"/>
  <p:tag name="KSO_WM_UNIT_TEXT_FILL_TYPE" val="1"/>
  <p:tag name="KSO_WM_UNIT_USESOURCEFORMAT_APPLY" val="1"/>
  <p:tag name="KSO_WM_DIAGRAM_VIRTUALLY_FRAME" val="{&quot;height&quot;:462.95,&quot;left&quot;:517.25,&quot;top&quot;:27.9,&quot;width&quot;:292.5}"/>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a*1_5_1"/>
  <p:tag name="KSO_WM_TEMPLATE_CATEGORY" val="custom"/>
  <p:tag name="KSO_WM_TEMPLATE_INDEX" val="20202866"/>
  <p:tag name="KSO_WM_UNIT_LAYERLEVEL" val="1_1_1"/>
  <p:tag name="KSO_WM_TAG_VERSION" val="1.0"/>
  <p:tag name="KSO_WM_BEAUTIFY_FLAG" val=""/>
  <p:tag name="KSO_WM_UNIT_ISCONTENTSTITLE" val="0"/>
  <p:tag name="KSO_WM_UNIT_NOCLEAR" val="0"/>
  <p:tag name="KSO_WM_DIAGRAM_GROUP_CODE" val="l1-1"/>
  <p:tag name="KSO_WM_UNIT_TYPE" val="l_h_a"/>
  <p:tag name="KSO_WM_UNIT_INDEX" val="1_5_1"/>
  <p:tag name="KSO_WM_UNIT_PRESET_TEXT" val="PART 05"/>
  <p:tag name="KSO_WM_UNIT_VALUE" val="4"/>
  <p:tag name="KSO_WM_UNIT_ISNUMDGMTITLE" val="0"/>
  <p:tag name="KSO_WM_UNIT_TEXT_FILL_FORE_SCHEMECOLOR_INDEX" val="13"/>
  <p:tag name="KSO_WM_UNIT_TEXT_FILL_TYPE" val="1"/>
  <p:tag name="KSO_WM_UNIT_USESOURCEFORMAT_APPLY" val="1"/>
  <p:tag name="KSO_WM_DIAGRAM_VIRTUALLY_FRAME" val="{&quot;height&quot;:462.95,&quot;left&quot;:517.25,&quot;top&quot;:27.9,&quot;width&quot;:292.5}"/>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866_6*l_h_f*1_6_1"/>
  <p:tag name="KSO_WM_TEMPLATE_CATEGORY" val="custom"/>
  <p:tag name="KSO_WM_TEMPLATE_INDEX" val="20202866"/>
  <p:tag name="KSO_WM_UNIT_LAYERLEVEL" val="1_1_1"/>
  <p:tag name="KSO_WM_TAG_VERSION" val="1.0"/>
  <p:tag name="KSO_WM_BEAUTIFY_FLAG" val=""/>
  <p:tag name="KSO_WM_UNIT_NOCLEAR" val="0"/>
  <p:tag name="KSO_WM_DIAGRAM_GROUP_CODE" val="l1-1"/>
  <p:tag name="KSO_WM_UNIT_TYPE" val="l_h_f"/>
  <p:tag name="KSO_WM_UNIT_INDEX" val="1_6_1"/>
  <p:tag name="KSO_WM_UNIT_PRESET_TEXT" val="单击此处添加标题"/>
  <p:tag name="KSO_WM_UNIT_VALUE" val="9"/>
  <p:tag name="KSO_WM_UNIT_SUBTYPE" val="a"/>
  <p:tag name="KSO_WM_UNIT_TEXT_FILL_FORE_SCHEMECOLOR_INDEX" val="13"/>
  <p:tag name="KSO_WM_UNIT_TEXT_FILL_TYPE" val="1"/>
  <p:tag name="KSO_WM_UNIT_USESOURCEFORMAT_APPLY" val="1"/>
  <p:tag name="KSO_WM_DIAGRAM_VIRTUALLY_FRAME" val="{&quot;height&quot;:462.95,&quot;left&quot;:517.25,&quot;top&quot;:27.9,&quot;width&quot;:292.5}"/>
</p:tagLst>
</file>

<file path=ppt/tags/tag178.xml><?xml version="1.0" encoding="utf-8"?>
<p:tagLst xmlns:p="http://schemas.openxmlformats.org/presentationml/2006/main">
  <p:tag name="KSO_WM_SLIDE_ID" val="custom20202866_6"/>
  <p:tag name="KSO_WM_TEMPLATE_SUBCATEGORY" val="0"/>
  <p:tag name="KSO_WM_TEMPLATE_MASTER_TYPE" val="1"/>
  <p:tag name="KSO_WM_TEMPLATE_COLOR_TYPE" val="1"/>
  <p:tag name="KSO_WM_SLIDE_ITEM_CNT" val="6"/>
  <p:tag name="KSO_WM_SLIDE_INDEX" val="6"/>
  <p:tag name="KSO_WM_TAG_VERSION" val="1.0"/>
  <p:tag name="KSO_WM_BEAUTIFY_FLAG" val="#wm#"/>
  <p:tag name="KSO_WM_TEMPLATE_CATEGORY" val="custom"/>
  <p:tag name="KSO_WM_TEMPLATE_INDEX" val="20202866"/>
  <p:tag name="KSO_WM_SLIDE_TYPE" val="contents"/>
  <p:tag name="KSO_WM_SLIDE_SUBTYPE" val="pureTxt"/>
  <p:tag name="KSO_WM_DIAGRAM_GROUP_CODE" val="l1-1"/>
  <p:tag name="KSO_WM_SLIDE_DIAGTYPE" val="l"/>
  <p:tag name="KSO_WM_SLIDE_LAYOUT" val="a_b_l"/>
  <p:tag name="KSO_WM_SLIDE_LAYOUT_CNT" val="1_1_1"/>
  <p:tag name="KSO_WM_SPECIAL_SOURCE" val="bdnull"/>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SLIDE_BK_DARK_LIGHT" val="2"/>
  <p:tag name="KSO_WM_SLIDE_BACKGROUND_TYPE" val="general"/>
  <p:tag name="KSO_WM_SPECIAL_SOURCE" val="bdnull"/>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SLIDE_BK_DARK_LIGHT" val="2"/>
  <p:tag name="KSO_WM_SLIDE_BACKGROUND_TYPE" val="general"/>
  <p:tag name="KSO_WM_SPECIAL_SOURCE" val="bdnull"/>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TYPE" val="y"/>
  <p:tag name="KSO_WM_UNIT_INDEX" val="1"/>
  <p:tag name="KSO_WM_UNIT_ID" val="_1*y*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1.xml><?xml version="1.0" encoding="utf-8"?>
<p:tagLst xmlns:p="http://schemas.openxmlformats.org/presentationml/2006/main">
  <p:tag name="KSO_WM_UNIT_PLACING_PICTURE_USER_VIEWPORT" val="{&quot;height&quot;:7123,&quot;width&quot;:10200}"/>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SLIDE_BK_DARK_LIGHT" val="2"/>
  <p:tag name="KSO_WM_SLIDE_BACKGROUND_TYPE" val="general"/>
  <p:tag name="KSO_WM_SPECIAL_SOURCE" val="bdnull"/>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1.xml><?xml version="1.0" encoding="utf-8"?>
<p:tagLst xmlns:p="http://schemas.openxmlformats.org/presentationml/2006/main">
  <p:tag name="KSO_WM_UNIT_PLACING_PICTURE_USER_VIEWPORT" val="{&quot;height&quot;:7123,&quot;width&quot;:10200}"/>
</p:tagLst>
</file>

<file path=ppt/tags/tag2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SLIDE_BK_DARK_LIGHT" val="2"/>
  <p:tag name="KSO_WM_SLIDE_BACKGROUND_TYPE" val="general"/>
  <p:tag name="KSO_WM_SPECIAL_SOURCE" val="bdnull"/>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SLIDE_BK_DARK_LIGHT" val="2"/>
  <p:tag name="KSO_WM_SLIDE_BACKGROUND_TYPE" val="general"/>
  <p:tag name="KSO_WM_SPECIAL_SOURCE" val="bdnull"/>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SLIDE_BK_DARK_LIGHT" val="2"/>
  <p:tag name="KSO_WM_SLIDE_BACKGROUND_TYPE" val="general"/>
  <p:tag name="KSO_WM_SPECIAL_SOURCE" val="bdnull"/>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SLIDE_BK_DARK_LIGHT" val="2"/>
  <p:tag name="KSO_WM_SLIDE_BACKGROUND_TYPE" val="general"/>
  <p:tag name="KSO_WM_SPECIAL_SOURCE" val="bdnull"/>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 name="KSO_WM_UNIT_TYPE" val="i"/>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5.xml><?xml version="1.0" encoding="utf-8"?>
<p:tagLst xmlns:p="http://schemas.openxmlformats.org/presentationml/2006/main">
  <p:tag name="KSO_WM_SLIDE_BK_DARK_LIGHT" val="2"/>
  <p:tag name="KSO_WM_SLIDE_BACKGROUND_TYPE" val="general"/>
  <p:tag name="KSO_WM_SPECIAL_SOURCE" val="bdnull"/>
</p:tagLst>
</file>

<file path=ppt/tags/tag246.xml><?xml version="1.0" encoding="utf-8"?>
<p:tagLst xmlns:p="http://schemas.openxmlformats.org/presentationml/2006/main">
  <p:tag name="COMMONDATA" val="eyJoZGlkIjoiYTcyMzFkOTYyZGZlY2NhOTVjOTRhYmNmOWM1MzJmYjIifQ=="/>
  <p:tag name="commondata" val="eyJoZGlkIjoiMTlmOGQ0N2UyNzdiZjU4Mzc2MDgzNWE5NjdiMjIyYmIifQ=="/>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 name="WM_BEAUTIFY_SHAPE_IDENTITY" val="{b724c88c-d9cc-440b-8dbf-b5197e8434a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20202866">
      <a:dk1>
        <a:sysClr val="windowText" lastClr="000000"/>
      </a:dk1>
      <a:lt1>
        <a:sysClr val="window" lastClr="FFFFFF"/>
      </a:lt1>
      <a:dk2>
        <a:srgbClr val="EFF1FB"/>
      </a:dk2>
      <a:lt2>
        <a:srgbClr val="FFFFFF"/>
      </a:lt2>
      <a:accent1>
        <a:srgbClr val="4E67C8"/>
      </a:accent1>
      <a:accent2>
        <a:srgbClr val="4E7AB7"/>
      </a:accent2>
      <a:accent3>
        <a:srgbClr val="4E8EA6"/>
      </a:accent3>
      <a:accent4>
        <a:srgbClr val="4EA194"/>
      </a:accent4>
      <a:accent5>
        <a:srgbClr val="4EB583"/>
      </a:accent5>
      <a:accent6>
        <a:srgbClr val="4EC872"/>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2666</Words>
  <Application>WPS 文字</Application>
  <PresentationFormat>宽屏</PresentationFormat>
  <Paragraphs>145</Paragraphs>
  <Slides>10</Slides>
  <Notes>0</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10</vt:i4>
      </vt:variant>
    </vt:vector>
  </HeadingPairs>
  <TitlesOfParts>
    <vt:vector size="33" baseType="lpstr">
      <vt:lpstr>Arial</vt:lpstr>
      <vt:lpstr>宋体</vt:lpstr>
      <vt:lpstr>Wingdings</vt:lpstr>
      <vt:lpstr>微软雅黑</vt:lpstr>
      <vt:lpstr>汉仪旗黑</vt:lpstr>
      <vt:lpstr>汉仪旗黑-85S</vt:lpstr>
      <vt:lpstr>汉仪中黑KW</vt:lpstr>
      <vt:lpstr>Arial Bold</vt:lpstr>
      <vt:lpstr>Wingdings</vt:lpstr>
      <vt:lpstr>汉仪书宋二KW</vt:lpstr>
      <vt:lpstr>Arial</vt:lpstr>
      <vt:lpstr>幼圆</vt:lpstr>
      <vt:lpstr>Noto Sans CJK JP Regular</vt:lpstr>
      <vt:lpstr>汉仪旗黑-85S</vt:lpstr>
      <vt:lpstr>宋体</vt:lpstr>
      <vt:lpstr>Arial Unicode MS</vt:lpstr>
      <vt:lpstr>Calibri</vt:lpstr>
      <vt:lpstr>Helvetica Neue</vt:lpstr>
      <vt:lpstr>华文宋体</vt:lpstr>
      <vt:lpstr>Thonburi</vt:lpstr>
      <vt:lpstr>宋体-简</vt:lpstr>
      <vt:lpstr>Office 主题</vt:lpstr>
      <vt:lpstr>2_Office 主题​​</vt:lpstr>
      <vt:lpstr>注射用丹参多酚酸盐 简易续约</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感谢关注！</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dc:creator>
  <cp:lastModifiedBy>指间幻觉</cp:lastModifiedBy>
  <cp:revision>78</cp:revision>
  <dcterms:created xsi:type="dcterms:W3CDTF">2024-07-12T15:43:50Z</dcterms:created>
  <dcterms:modified xsi:type="dcterms:W3CDTF">2024-07-12T15:43:50Z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C18B7CA99CE1A245844D9166B91F0570_43</vt:lpwstr>
  </property>
  <property fmtid="{D5CDD505-2E9C-101B-9397-08002B2CF9AE}" pid="3" name="KSOProductBuildVer">
    <vt:lpwstr>2052-6.7.1.8828</vt:lpwstr>
  </property>
</Properties>
</file>