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73" r:id="rId3"/>
    <p:sldId id="278" r:id="rId4"/>
    <p:sldId id="321" r:id="rId5"/>
    <p:sldId id="325" r:id="rId6"/>
    <p:sldId id="322" r:id="rId7"/>
    <p:sldId id="323" r:id="rId8"/>
    <p:sldId id="329" r:id="rId9"/>
    <p:sldId id="327" r:id="rId10"/>
    <p:sldId id="328" r:id="rId12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4" userDrawn="1">
          <p15:clr>
            <a:srgbClr val="A4A3A4"/>
          </p15:clr>
        </p15:guide>
        <p15:guide id="2" pos="37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1A"/>
    <a:srgbClr val="658BF5"/>
    <a:srgbClr val="00A0E3"/>
    <a:srgbClr val="FFF464"/>
    <a:srgbClr val="170395"/>
    <a:srgbClr val="5AC4ED"/>
    <a:srgbClr val="35AFEC"/>
    <a:srgbClr val="FFF34E"/>
    <a:srgbClr val="EF7A00"/>
    <a:srgbClr val="E736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4227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40" y="388"/>
      </p:cViewPr>
      <p:guideLst>
        <p:guide orient="horz" pos="2044"/>
        <p:guide pos="374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3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85BFE-BC8A-4A33-ADDB-F104F9C4430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4A85D-CA80-4959-A2C4-4B3B94035E7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28"/>
          <p:cNvSpPr/>
          <p:nvPr userDrawn="1"/>
        </p:nvSpPr>
        <p:spPr>
          <a:xfrm rot="20280238">
            <a:off x="156210" y="407035"/>
            <a:ext cx="464185" cy="461645"/>
          </a:xfrm>
          <a:custGeom>
            <a:avLst/>
            <a:gdLst/>
            <a:ahLst/>
            <a:cxnLst/>
            <a:rect l="l" t="t" r="r" b="b"/>
            <a:pathLst>
              <a:path w="210312" h="214701">
                <a:moveTo>
                  <a:pt x="189053" y="194356"/>
                </a:moveTo>
                <a:cubicBezTo>
                  <a:pt x="189967" y="194204"/>
                  <a:pt x="190767" y="194394"/>
                  <a:pt x="191453" y="194928"/>
                </a:cubicBezTo>
                <a:cubicBezTo>
                  <a:pt x="192139" y="195461"/>
                  <a:pt x="192558" y="196185"/>
                  <a:pt x="192710" y="197099"/>
                </a:cubicBezTo>
                <a:cubicBezTo>
                  <a:pt x="192863" y="198014"/>
                  <a:pt x="192672" y="198814"/>
                  <a:pt x="192139" y="199500"/>
                </a:cubicBezTo>
                <a:cubicBezTo>
                  <a:pt x="191605" y="200185"/>
                  <a:pt x="190881" y="200604"/>
                  <a:pt x="189967" y="200757"/>
                </a:cubicBezTo>
                <a:cubicBezTo>
                  <a:pt x="179147" y="202281"/>
                  <a:pt x="167107" y="203386"/>
                  <a:pt x="153848" y="204072"/>
                </a:cubicBezTo>
                <a:cubicBezTo>
                  <a:pt x="140589" y="204757"/>
                  <a:pt x="129274" y="205100"/>
                  <a:pt x="119901" y="205100"/>
                </a:cubicBezTo>
                <a:cubicBezTo>
                  <a:pt x="110529" y="205100"/>
                  <a:pt x="97956" y="204986"/>
                  <a:pt x="82182" y="204757"/>
                </a:cubicBezTo>
                <a:cubicBezTo>
                  <a:pt x="66409" y="204529"/>
                  <a:pt x="55017" y="204414"/>
                  <a:pt x="48006" y="204414"/>
                </a:cubicBezTo>
                <a:cubicBezTo>
                  <a:pt x="45873" y="204414"/>
                  <a:pt x="44806" y="203348"/>
                  <a:pt x="44806" y="201214"/>
                </a:cubicBezTo>
                <a:cubicBezTo>
                  <a:pt x="44806" y="199080"/>
                  <a:pt x="45873" y="198014"/>
                  <a:pt x="48006" y="198014"/>
                </a:cubicBezTo>
                <a:cubicBezTo>
                  <a:pt x="55169" y="198014"/>
                  <a:pt x="66599" y="198128"/>
                  <a:pt x="82296" y="198357"/>
                </a:cubicBezTo>
                <a:cubicBezTo>
                  <a:pt x="97994" y="198585"/>
                  <a:pt x="110490" y="198699"/>
                  <a:pt x="119787" y="198699"/>
                </a:cubicBezTo>
                <a:cubicBezTo>
                  <a:pt x="129083" y="198699"/>
                  <a:pt x="140285" y="198357"/>
                  <a:pt x="153391" y="197671"/>
                </a:cubicBezTo>
                <a:cubicBezTo>
                  <a:pt x="166497" y="196985"/>
                  <a:pt x="178385" y="195880"/>
                  <a:pt x="189053" y="194356"/>
                </a:cubicBezTo>
                <a:close/>
                <a:moveTo>
                  <a:pt x="114072" y="161895"/>
                </a:moveTo>
                <a:lnTo>
                  <a:pt x="113386" y="162123"/>
                </a:lnTo>
                <a:lnTo>
                  <a:pt x="114529" y="162352"/>
                </a:lnTo>
                <a:close/>
                <a:moveTo>
                  <a:pt x="141047" y="141092"/>
                </a:moveTo>
                <a:lnTo>
                  <a:pt x="141047" y="141321"/>
                </a:lnTo>
                <a:lnTo>
                  <a:pt x="141047" y="141549"/>
                </a:lnTo>
                <a:lnTo>
                  <a:pt x="141961" y="141092"/>
                </a:lnTo>
                <a:close/>
                <a:moveTo>
                  <a:pt x="66980" y="136520"/>
                </a:moveTo>
                <a:cubicBezTo>
                  <a:pt x="66066" y="139111"/>
                  <a:pt x="65075" y="141473"/>
                  <a:pt x="64008" y="143607"/>
                </a:cubicBezTo>
                <a:cubicBezTo>
                  <a:pt x="60656" y="151074"/>
                  <a:pt x="57684" y="156180"/>
                  <a:pt x="55093" y="158923"/>
                </a:cubicBezTo>
                <a:cubicBezTo>
                  <a:pt x="55245" y="159380"/>
                  <a:pt x="55322" y="159837"/>
                  <a:pt x="55322" y="160295"/>
                </a:cubicBezTo>
                <a:cubicBezTo>
                  <a:pt x="67666" y="160142"/>
                  <a:pt x="76886" y="160218"/>
                  <a:pt x="82982" y="160523"/>
                </a:cubicBezTo>
                <a:cubicBezTo>
                  <a:pt x="87097" y="160676"/>
                  <a:pt x="92583" y="160980"/>
                  <a:pt x="99441" y="161438"/>
                </a:cubicBezTo>
                <a:lnTo>
                  <a:pt x="99441" y="161209"/>
                </a:lnTo>
                <a:cubicBezTo>
                  <a:pt x="103251" y="156637"/>
                  <a:pt x="107366" y="148712"/>
                  <a:pt x="111786" y="137435"/>
                </a:cubicBezTo>
                <a:lnTo>
                  <a:pt x="111100" y="137435"/>
                </a:lnTo>
                <a:cubicBezTo>
                  <a:pt x="88240" y="136825"/>
                  <a:pt x="75362" y="136520"/>
                  <a:pt x="72467" y="136520"/>
                </a:cubicBezTo>
                <a:close/>
                <a:moveTo>
                  <a:pt x="28118" y="133777"/>
                </a:moveTo>
                <a:cubicBezTo>
                  <a:pt x="24308" y="141397"/>
                  <a:pt x="19660" y="149779"/>
                  <a:pt x="14174" y="158923"/>
                </a:cubicBezTo>
                <a:cubicBezTo>
                  <a:pt x="22556" y="160142"/>
                  <a:pt x="33528" y="160676"/>
                  <a:pt x="47092" y="160523"/>
                </a:cubicBezTo>
                <a:lnTo>
                  <a:pt x="47321" y="160523"/>
                </a:lnTo>
                <a:lnTo>
                  <a:pt x="49835" y="157780"/>
                </a:lnTo>
                <a:cubicBezTo>
                  <a:pt x="49378" y="156561"/>
                  <a:pt x="49607" y="155570"/>
                  <a:pt x="50521" y="154808"/>
                </a:cubicBezTo>
                <a:cubicBezTo>
                  <a:pt x="52502" y="152522"/>
                  <a:pt x="55093" y="147874"/>
                  <a:pt x="58293" y="140864"/>
                </a:cubicBezTo>
                <a:lnTo>
                  <a:pt x="60122" y="136749"/>
                </a:lnTo>
                <a:cubicBezTo>
                  <a:pt x="55855" y="136901"/>
                  <a:pt x="52350" y="136977"/>
                  <a:pt x="49607" y="136977"/>
                </a:cubicBezTo>
                <a:cubicBezTo>
                  <a:pt x="40615" y="136825"/>
                  <a:pt x="33452" y="135758"/>
                  <a:pt x="28118" y="133777"/>
                </a:cubicBezTo>
                <a:close/>
                <a:moveTo>
                  <a:pt x="69723" y="129662"/>
                </a:moveTo>
                <a:lnTo>
                  <a:pt x="69495" y="130119"/>
                </a:lnTo>
                <a:lnTo>
                  <a:pt x="69952" y="130119"/>
                </a:lnTo>
                <a:cubicBezTo>
                  <a:pt x="69952" y="129967"/>
                  <a:pt x="69876" y="129815"/>
                  <a:pt x="69723" y="129662"/>
                </a:cubicBezTo>
                <a:close/>
                <a:moveTo>
                  <a:pt x="75667" y="112289"/>
                </a:moveTo>
                <a:lnTo>
                  <a:pt x="75438" y="113432"/>
                </a:lnTo>
                <a:lnTo>
                  <a:pt x="76353" y="112746"/>
                </a:lnTo>
                <a:cubicBezTo>
                  <a:pt x="76048" y="112593"/>
                  <a:pt x="75819" y="112441"/>
                  <a:pt x="75667" y="112289"/>
                </a:cubicBezTo>
                <a:close/>
                <a:moveTo>
                  <a:pt x="39320" y="106802"/>
                </a:moveTo>
                <a:cubicBezTo>
                  <a:pt x="37034" y="113660"/>
                  <a:pt x="34214" y="120747"/>
                  <a:pt x="30861" y="128062"/>
                </a:cubicBezTo>
                <a:cubicBezTo>
                  <a:pt x="35433" y="129586"/>
                  <a:pt x="41682" y="130424"/>
                  <a:pt x="49607" y="130577"/>
                </a:cubicBezTo>
                <a:cubicBezTo>
                  <a:pt x="52655" y="130577"/>
                  <a:pt x="56998" y="130500"/>
                  <a:pt x="62637" y="130348"/>
                </a:cubicBezTo>
                <a:lnTo>
                  <a:pt x="64237" y="126005"/>
                </a:lnTo>
                <a:cubicBezTo>
                  <a:pt x="64085" y="125090"/>
                  <a:pt x="64313" y="124252"/>
                  <a:pt x="64923" y="123490"/>
                </a:cubicBezTo>
                <a:lnTo>
                  <a:pt x="65380" y="123033"/>
                </a:lnTo>
                <a:lnTo>
                  <a:pt x="67209" y="118004"/>
                </a:lnTo>
                <a:lnTo>
                  <a:pt x="70409" y="108174"/>
                </a:lnTo>
                <a:cubicBezTo>
                  <a:pt x="68428" y="108174"/>
                  <a:pt x="66142" y="108098"/>
                  <a:pt x="63551" y="107945"/>
                </a:cubicBezTo>
                <a:cubicBezTo>
                  <a:pt x="60960" y="107793"/>
                  <a:pt x="58446" y="107793"/>
                  <a:pt x="56007" y="107945"/>
                </a:cubicBezTo>
                <a:cubicBezTo>
                  <a:pt x="53569" y="108098"/>
                  <a:pt x="50750" y="108098"/>
                  <a:pt x="47549" y="107945"/>
                </a:cubicBezTo>
                <a:cubicBezTo>
                  <a:pt x="44349" y="107793"/>
                  <a:pt x="41606" y="107412"/>
                  <a:pt x="39320" y="106802"/>
                </a:cubicBezTo>
                <a:close/>
                <a:moveTo>
                  <a:pt x="176937" y="105888"/>
                </a:moveTo>
                <a:cubicBezTo>
                  <a:pt x="167031" y="105888"/>
                  <a:pt x="150800" y="106345"/>
                  <a:pt x="128245" y="107259"/>
                </a:cubicBezTo>
                <a:cubicBezTo>
                  <a:pt x="126569" y="113355"/>
                  <a:pt x="124816" y="119147"/>
                  <a:pt x="122987" y="124633"/>
                </a:cubicBezTo>
                <a:lnTo>
                  <a:pt x="120701" y="131262"/>
                </a:lnTo>
                <a:cubicBezTo>
                  <a:pt x="131826" y="131415"/>
                  <a:pt x="141504" y="131186"/>
                  <a:pt x="149733" y="130577"/>
                </a:cubicBezTo>
                <a:cubicBezTo>
                  <a:pt x="150953" y="130424"/>
                  <a:pt x="153924" y="130119"/>
                  <a:pt x="158649" y="129662"/>
                </a:cubicBezTo>
                <a:cubicBezTo>
                  <a:pt x="162459" y="129205"/>
                  <a:pt x="165583" y="128976"/>
                  <a:pt x="168021" y="128976"/>
                </a:cubicBezTo>
                <a:lnTo>
                  <a:pt x="168707" y="128976"/>
                </a:lnTo>
                <a:cubicBezTo>
                  <a:pt x="172060" y="121052"/>
                  <a:pt x="174879" y="113355"/>
                  <a:pt x="177165" y="105888"/>
                </a:cubicBezTo>
                <a:close/>
                <a:moveTo>
                  <a:pt x="42977" y="94458"/>
                </a:moveTo>
                <a:lnTo>
                  <a:pt x="42520" y="95829"/>
                </a:lnTo>
                <a:lnTo>
                  <a:pt x="42977" y="95601"/>
                </a:lnTo>
                <a:close/>
                <a:moveTo>
                  <a:pt x="82296" y="80970"/>
                </a:moveTo>
                <a:cubicBezTo>
                  <a:pt x="82449" y="84476"/>
                  <a:pt x="81763" y="89505"/>
                  <a:pt x="80239" y="96058"/>
                </a:cubicBezTo>
                <a:cubicBezTo>
                  <a:pt x="79782" y="97887"/>
                  <a:pt x="79248" y="99868"/>
                  <a:pt x="78639" y="102002"/>
                </a:cubicBezTo>
                <a:cubicBezTo>
                  <a:pt x="89459" y="102154"/>
                  <a:pt x="103328" y="101925"/>
                  <a:pt x="120244" y="101316"/>
                </a:cubicBezTo>
                <a:lnTo>
                  <a:pt x="123216" y="101087"/>
                </a:lnTo>
                <a:cubicBezTo>
                  <a:pt x="125197" y="93772"/>
                  <a:pt x="126721" y="87295"/>
                  <a:pt x="127788" y="81656"/>
                </a:cubicBezTo>
                <a:cubicBezTo>
                  <a:pt x="112243" y="81809"/>
                  <a:pt x="97079" y="81580"/>
                  <a:pt x="82296" y="80970"/>
                </a:cubicBezTo>
                <a:close/>
                <a:moveTo>
                  <a:pt x="45720" y="80056"/>
                </a:moveTo>
                <a:lnTo>
                  <a:pt x="45492" y="80742"/>
                </a:lnTo>
                <a:cubicBezTo>
                  <a:pt x="45644" y="80589"/>
                  <a:pt x="45873" y="80437"/>
                  <a:pt x="46178" y="80285"/>
                </a:cubicBezTo>
                <a:close/>
                <a:moveTo>
                  <a:pt x="183338" y="78913"/>
                </a:moveTo>
                <a:cubicBezTo>
                  <a:pt x="182728" y="79523"/>
                  <a:pt x="182042" y="79827"/>
                  <a:pt x="181280" y="79827"/>
                </a:cubicBezTo>
                <a:cubicBezTo>
                  <a:pt x="165278" y="80894"/>
                  <a:pt x="149581" y="81504"/>
                  <a:pt x="134189" y="81656"/>
                </a:cubicBezTo>
                <a:cubicBezTo>
                  <a:pt x="133274" y="87143"/>
                  <a:pt x="131826" y="93543"/>
                  <a:pt x="129845" y="100859"/>
                </a:cubicBezTo>
                <a:cubicBezTo>
                  <a:pt x="151181" y="99944"/>
                  <a:pt x="166878" y="99487"/>
                  <a:pt x="176937" y="99487"/>
                </a:cubicBezTo>
                <a:cubicBezTo>
                  <a:pt x="177699" y="99487"/>
                  <a:pt x="178308" y="99716"/>
                  <a:pt x="178766" y="100173"/>
                </a:cubicBezTo>
                <a:cubicBezTo>
                  <a:pt x="180747" y="93010"/>
                  <a:pt x="182271" y="85923"/>
                  <a:pt x="183338" y="78913"/>
                </a:cubicBezTo>
                <a:close/>
                <a:moveTo>
                  <a:pt x="156363" y="46680"/>
                </a:moveTo>
                <a:lnTo>
                  <a:pt x="156363" y="48966"/>
                </a:lnTo>
                <a:cubicBezTo>
                  <a:pt x="156210" y="51100"/>
                  <a:pt x="155982" y="52548"/>
                  <a:pt x="155677" y="53310"/>
                </a:cubicBezTo>
                <a:cubicBezTo>
                  <a:pt x="154458" y="55596"/>
                  <a:pt x="152324" y="57196"/>
                  <a:pt x="149276" y="58110"/>
                </a:cubicBezTo>
                <a:cubicBezTo>
                  <a:pt x="147905" y="58568"/>
                  <a:pt x="145923" y="58872"/>
                  <a:pt x="143333" y="59025"/>
                </a:cubicBezTo>
                <a:cubicBezTo>
                  <a:pt x="139370" y="59330"/>
                  <a:pt x="136246" y="58339"/>
                  <a:pt x="133960" y="56053"/>
                </a:cubicBezTo>
                <a:cubicBezTo>
                  <a:pt x="132436" y="54377"/>
                  <a:pt x="131369" y="52167"/>
                  <a:pt x="130760" y="49424"/>
                </a:cubicBezTo>
                <a:cubicBezTo>
                  <a:pt x="128321" y="53234"/>
                  <a:pt x="127635" y="56129"/>
                  <a:pt x="128702" y="58110"/>
                </a:cubicBezTo>
                <a:cubicBezTo>
                  <a:pt x="130074" y="61006"/>
                  <a:pt x="133731" y="62454"/>
                  <a:pt x="139675" y="62454"/>
                </a:cubicBezTo>
                <a:cubicBezTo>
                  <a:pt x="146076" y="62454"/>
                  <a:pt x="151181" y="60930"/>
                  <a:pt x="154991" y="57882"/>
                </a:cubicBezTo>
                <a:cubicBezTo>
                  <a:pt x="156668" y="56510"/>
                  <a:pt x="157734" y="54986"/>
                  <a:pt x="158192" y="53310"/>
                </a:cubicBezTo>
                <a:cubicBezTo>
                  <a:pt x="158496" y="51633"/>
                  <a:pt x="158039" y="49652"/>
                  <a:pt x="156820" y="47366"/>
                </a:cubicBezTo>
                <a:cubicBezTo>
                  <a:pt x="156668" y="47061"/>
                  <a:pt x="156515" y="46833"/>
                  <a:pt x="156363" y="46680"/>
                </a:cubicBezTo>
                <a:close/>
                <a:moveTo>
                  <a:pt x="92812" y="45537"/>
                </a:moveTo>
                <a:lnTo>
                  <a:pt x="92355" y="47366"/>
                </a:lnTo>
                <a:cubicBezTo>
                  <a:pt x="91898" y="49805"/>
                  <a:pt x="91212" y="51633"/>
                  <a:pt x="90297" y="52853"/>
                </a:cubicBezTo>
                <a:cubicBezTo>
                  <a:pt x="88773" y="54681"/>
                  <a:pt x="86564" y="55824"/>
                  <a:pt x="83668" y="56282"/>
                </a:cubicBezTo>
                <a:cubicBezTo>
                  <a:pt x="82144" y="56434"/>
                  <a:pt x="80163" y="56510"/>
                  <a:pt x="77724" y="56510"/>
                </a:cubicBezTo>
                <a:cubicBezTo>
                  <a:pt x="73000" y="56358"/>
                  <a:pt x="69876" y="53615"/>
                  <a:pt x="68352" y="48281"/>
                </a:cubicBezTo>
                <a:lnTo>
                  <a:pt x="67895" y="50109"/>
                </a:lnTo>
                <a:cubicBezTo>
                  <a:pt x="67437" y="52091"/>
                  <a:pt x="67895" y="53691"/>
                  <a:pt x="69266" y="54910"/>
                </a:cubicBezTo>
                <a:cubicBezTo>
                  <a:pt x="72314" y="57806"/>
                  <a:pt x="75705" y="59634"/>
                  <a:pt x="79439" y="60396"/>
                </a:cubicBezTo>
                <a:cubicBezTo>
                  <a:pt x="83173" y="61158"/>
                  <a:pt x="86526" y="61044"/>
                  <a:pt x="89497" y="60054"/>
                </a:cubicBezTo>
                <a:cubicBezTo>
                  <a:pt x="92469" y="59063"/>
                  <a:pt x="95022" y="57577"/>
                  <a:pt x="97155" y="55596"/>
                </a:cubicBezTo>
                <a:cubicBezTo>
                  <a:pt x="100051" y="52853"/>
                  <a:pt x="101194" y="50567"/>
                  <a:pt x="100584" y="48738"/>
                </a:cubicBezTo>
                <a:cubicBezTo>
                  <a:pt x="99975" y="46909"/>
                  <a:pt x="97384" y="45842"/>
                  <a:pt x="92812" y="45537"/>
                </a:cubicBezTo>
                <a:close/>
                <a:moveTo>
                  <a:pt x="206312" y="36851"/>
                </a:moveTo>
                <a:cubicBezTo>
                  <a:pt x="207150" y="36698"/>
                  <a:pt x="207912" y="36927"/>
                  <a:pt x="208598" y="37536"/>
                </a:cubicBezTo>
                <a:cubicBezTo>
                  <a:pt x="209284" y="38146"/>
                  <a:pt x="209703" y="38908"/>
                  <a:pt x="209855" y="39822"/>
                </a:cubicBezTo>
                <a:cubicBezTo>
                  <a:pt x="210160" y="43328"/>
                  <a:pt x="210312" y="47061"/>
                  <a:pt x="210312" y="51024"/>
                </a:cubicBezTo>
                <a:cubicBezTo>
                  <a:pt x="210312" y="54986"/>
                  <a:pt x="210236" y="59368"/>
                  <a:pt x="210084" y="64168"/>
                </a:cubicBezTo>
                <a:cubicBezTo>
                  <a:pt x="209931" y="68969"/>
                  <a:pt x="209855" y="72588"/>
                  <a:pt x="209855" y="75027"/>
                </a:cubicBezTo>
                <a:cubicBezTo>
                  <a:pt x="209855" y="105659"/>
                  <a:pt x="209017" y="133625"/>
                  <a:pt x="207341" y="158923"/>
                </a:cubicBezTo>
                <a:cubicBezTo>
                  <a:pt x="207188" y="161819"/>
                  <a:pt x="207188" y="167457"/>
                  <a:pt x="207341" y="175839"/>
                </a:cubicBezTo>
                <a:cubicBezTo>
                  <a:pt x="207493" y="182393"/>
                  <a:pt x="207341" y="187346"/>
                  <a:pt x="206883" y="190698"/>
                </a:cubicBezTo>
                <a:cubicBezTo>
                  <a:pt x="208103" y="191308"/>
                  <a:pt x="208712" y="192299"/>
                  <a:pt x="208712" y="193670"/>
                </a:cubicBezTo>
                <a:lnTo>
                  <a:pt x="208712" y="203957"/>
                </a:lnTo>
                <a:cubicBezTo>
                  <a:pt x="208712" y="204872"/>
                  <a:pt x="208407" y="205634"/>
                  <a:pt x="207798" y="206243"/>
                </a:cubicBezTo>
                <a:cubicBezTo>
                  <a:pt x="207188" y="206853"/>
                  <a:pt x="206502" y="207158"/>
                  <a:pt x="205740" y="207158"/>
                </a:cubicBezTo>
                <a:cubicBezTo>
                  <a:pt x="205131" y="208224"/>
                  <a:pt x="204293" y="208834"/>
                  <a:pt x="203226" y="208986"/>
                </a:cubicBezTo>
                <a:cubicBezTo>
                  <a:pt x="184633" y="211577"/>
                  <a:pt x="160325" y="213025"/>
                  <a:pt x="130302" y="213330"/>
                </a:cubicBezTo>
                <a:cubicBezTo>
                  <a:pt x="90374" y="213787"/>
                  <a:pt x="66142" y="214244"/>
                  <a:pt x="57608" y="214701"/>
                </a:cubicBezTo>
                <a:cubicBezTo>
                  <a:pt x="56693" y="214701"/>
                  <a:pt x="55893" y="214435"/>
                  <a:pt x="55207" y="213901"/>
                </a:cubicBezTo>
                <a:cubicBezTo>
                  <a:pt x="54522" y="213368"/>
                  <a:pt x="54179" y="212644"/>
                  <a:pt x="54179" y="211730"/>
                </a:cubicBezTo>
                <a:cubicBezTo>
                  <a:pt x="54179" y="210815"/>
                  <a:pt x="54445" y="210015"/>
                  <a:pt x="54979" y="209329"/>
                </a:cubicBezTo>
                <a:cubicBezTo>
                  <a:pt x="55512" y="208644"/>
                  <a:pt x="56236" y="208301"/>
                  <a:pt x="57150" y="208301"/>
                </a:cubicBezTo>
                <a:cubicBezTo>
                  <a:pt x="65532" y="207843"/>
                  <a:pt x="89840" y="207386"/>
                  <a:pt x="130074" y="206929"/>
                </a:cubicBezTo>
                <a:cubicBezTo>
                  <a:pt x="159030" y="206624"/>
                  <a:pt x="182423" y="205253"/>
                  <a:pt x="200254" y="202814"/>
                </a:cubicBezTo>
                <a:cubicBezTo>
                  <a:pt x="200102" y="202357"/>
                  <a:pt x="200025" y="201824"/>
                  <a:pt x="200025" y="201214"/>
                </a:cubicBezTo>
                <a:lnTo>
                  <a:pt x="200483" y="198699"/>
                </a:lnTo>
                <a:cubicBezTo>
                  <a:pt x="200635" y="198395"/>
                  <a:pt x="200711" y="198166"/>
                  <a:pt x="200711" y="198014"/>
                </a:cubicBezTo>
                <a:lnTo>
                  <a:pt x="200711" y="197556"/>
                </a:lnTo>
                <a:lnTo>
                  <a:pt x="200711" y="196871"/>
                </a:lnTo>
                <a:lnTo>
                  <a:pt x="200711" y="194813"/>
                </a:lnTo>
                <a:lnTo>
                  <a:pt x="200711" y="194585"/>
                </a:lnTo>
                <a:cubicBezTo>
                  <a:pt x="200254" y="193975"/>
                  <a:pt x="200102" y="193289"/>
                  <a:pt x="200254" y="192527"/>
                </a:cubicBezTo>
                <a:cubicBezTo>
                  <a:pt x="200864" y="188717"/>
                  <a:pt x="201092" y="183155"/>
                  <a:pt x="200940" y="175839"/>
                </a:cubicBezTo>
                <a:cubicBezTo>
                  <a:pt x="200787" y="167305"/>
                  <a:pt x="200787" y="161514"/>
                  <a:pt x="200940" y="158466"/>
                </a:cubicBezTo>
                <a:cubicBezTo>
                  <a:pt x="202616" y="133472"/>
                  <a:pt x="203454" y="105659"/>
                  <a:pt x="203454" y="75027"/>
                </a:cubicBezTo>
                <a:cubicBezTo>
                  <a:pt x="203454" y="72284"/>
                  <a:pt x="203531" y="68359"/>
                  <a:pt x="203683" y="63254"/>
                </a:cubicBezTo>
                <a:cubicBezTo>
                  <a:pt x="203835" y="58149"/>
                  <a:pt x="203912" y="54339"/>
                  <a:pt x="203912" y="51824"/>
                </a:cubicBezTo>
                <a:cubicBezTo>
                  <a:pt x="203912" y="49309"/>
                  <a:pt x="203759" y="45461"/>
                  <a:pt x="203454" y="40280"/>
                </a:cubicBezTo>
                <a:cubicBezTo>
                  <a:pt x="203302" y="39518"/>
                  <a:pt x="203531" y="38794"/>
                  <a:pt x="204140" y="38108"/>
                </a:cubicBezTo>
                <a:cubicBezTo>
                  <a:pt x="204750" y="37422"/>
                  <a:pt x="205474" y="37003"/>
                  <a:pt x="206312" y="36851"/>
                </a:cubicBezTo>
                <a:close/>
                <a:moveTo>
                  <a:pt x="192482" y="32507"/>
                </a:moveTo>
                <a:lnTo>
                  <a:pt x="192024" y="48281"/>
                </a:lnTo>
                <a:cubicBezTo>
                  <a:pt x="191720" y="58796"/>
                  <a:pt x="191262" y="66721"/>
                  <a:pt x="190653" y="72055"/>
                </a:cubicBezTo>
                <a:cubicBezTo>
                  <a:pt x="188976" y="88209"/>
                  <a:pt x="185243" y="103945"/>
                  <a:pt x="179451" y="119261"/>
                </a:cubicBezTo>
                <a:cubicBezTo>
                  <a:pt x="173660" y="134577"/>
                  <a:pt x="166040" y="150770"/>
                  <a:pt x="156591" y="167838"/>
                </a:cubicBezTo>
                <a:cubicBezTo>
                  <a:pt x="155982" y="168905"/>
                  <a:pt x="155067" y="169439"/>
                  <a:pt x="153848" y="169439"/>
                </a:cubicBezTo>
                <a:cubicBezTo>
                  <a:pt x="153086" y="170048"/>
                  <a:pt x="152172" y="170277"/>
                  <a:pt x="151105" y="170124"/>
                </a:cubicBezTo>
                <a:lnTo>
                  <a:pt x="147676" y="169439"/>
                </a:lnTo>
                <a:lnTo>
                  <a:pt x="146762" y="168981"/>
                </a:lnTo>
                <a:cubicBezTo>
                  <a:pt x="146304" y="169439"/>
                  <a:pt x="145695" y="169667"/>
                  <a:pt x="144933" y="169667"/>
                </a:cubicBezTo>
                <a:cubicBezTo>
                  <a:pt x="138684" y="169667"/>
                  <a:pt x="132169" y="169515"/>
                  <a:pt x="125388" y="169210"/>
                </a:cubicBezTo>
                <a:cubicBezTo>
                  <a:pt x="118606" y="168905"/>
                  <a:pt x="110833" y="168486"/>
                  <a:pt x="102070" y="167953"/>
                </a:cubicBezTo>
                <a:cubicBezTo>
                  <a:pt x="93307" y="167419"/>
                  <a:pt x="86792" y="167076"/>
                  <a:pt x="82525" y="166924"/>
                </a:cubicBezTo>
                <a:cubicBezTo>
                  <a:pt x="80544" y="166619"/>
                  <a:pt x="73686" y="166543"/>
                  <a:pt x="61951" y="166695"/>
                </a:cubicBezTo>
                <a:cubicBezTo>
                  <a:pt x="50216" y="166848"/>
                  <a:pt x="43053" y="166924"/>
                  <a:pt x="40463" y="166924"/>
                </a:cubicBezTo>
                <a:cubicBezTo>
                  <a:pt x="40463" y="167686"/>
                  <a:pt x="40539" y="168677"/>
                  <a:pt x="40691" y="169896"/>
                </a:cubicBezTo>
                <a:cubicBezTo>
                  <a:pt x="40691" y="170353"/>
                  <a:pt x="40844" y="173172"/>
                  <a:pt x="41148" y="178354"/>
                </a:cubicBezTo>
                <a:cubicBezTo>
                  <a:pt x="41301" y="181859"/>
                  <a:pt x="41453" y="184450"/>
                  <a:pt x="41606" y="186126"/>
                </a:cubicBezTo>
                <a:cubicBezTo>
                  <a:pt x="41606" y="186736"/>
                  <a:pt x="41682" y="187269"/>
                  <a:pt x="41834" y="187727"/>
                </a:cubicBezTo>
                <a:cubicBezTo>
                  <a:pt x="42596" y="187879"/>
                  <a:pt x="43511" y="187955"/>
                  <a:pt x="44577" y="187955"/>
                </a:cubicBezTo>
                <a:cubicBezTo>
                  <a:pt x="47168" y="188108"/>
                  <a:pt x="50673" y="188108"/>
                  <a:pt x="55093" y="187955"/>
                </a:cubicBezTo>
                <a:lnTo>
                  <a:pt x="66523" y="187269"/>
                </a:lnTo>
                <a:cubicBezTo>
                  <a:pt x="70943" y="187117"/>
                  <a:pt x="73381" y="187041"/>
                  <a:pt x="73838" y="187041"/>
                </a:cubicBezTo>
                <a:cubicBezTo>
                  <a:pt x="77648" y="186888"/>
                  <a:pt x="83516" y="186774"/>
                  <a:pt x="91440" y="186698"/>
                </a:cubicBezTo>
                <a:cubicBezTo>
                  <a:pt x="99365" y="186622"/>
                  <a:pt x="106414" y="186469"/>
                  <a:pt x="112586" y="186241"/>
                </a:cubicBezTo>
                <a:cubicBezTo>
                  <a:pt x="118758" y="186012"/>
                  <a:pt x="124664" y="185745"/>
                  <a:pt x="130302" y="185441"/>
                </a:cubicBezTo>
                <a:cubicBezTo>
                  <a:pt x="135027" y="185136"/>
                  <a:pt x="143637" y="185136"/>
                  <a:pt x="156134" y="185441"/>
                </a:cubicBezTo>
                <a:cubicBezTo>
                  <a:pt x="167107" y="185745"/>
                  <a:pt x="175489" y="185517"/>
                  <a:pt x="181280" y="184755"/>
                </a:cubicBezTo>
                <a:lnTo>
                  <a:pt x="182423" y="184755"/>
                </a:lnTo>
                <a:cubicBezTo>
                  <a:pt x="183185" y="183688"/>
                  <a:pt x="184176" y="183231"/>
                  <a:pt x="185395" y="183383"/>
                </a:cubicBezTo>
                <a:cubicBezTo>
                  <a:pt x="187071" y="183536"/>
                  <a:pt x="188900" y="183612"/>
                  <a:pt x="190881" y="183612"/>
                </a:cubicBezTo>
                <a:cubicBezTo>
                  <a:pt x="190881" y="152827"/>
                  <a:pt x="191186" y="118308"/>
                  <a:pt x="191796" y="80056"/>
                </a:cubicBezTo>
                <a:cubicBezTo>
                  <a:pt x="191796" y="77008"/>
                  <a:pt x="192024" y="72207"/>
                  <a:pt x="192482" y="65654"/>
                </a:cubicBezTo>
                <a:cubicBezTo>
                  <a:pt x="192939" y="59101"/>
                  <a:pt x="193244" y="54377"/>
                  <a:pt x="193396" y="51481"/>
                </a:cubicBezTo>
                <a:cubicBezTo>
                  <a:pt x="193548" y="43861"/>
                  <a:pt x="193244" y="37536"/>
                  <a:pt x="192482" y="32507"/>
                </a:cubicBezTo>
                <a:close/>
                <a:moveTo>
                  <a:pt x="78867" y="11476"/>
                </a:moveTo>
                <a:cubicBezTo>
                  <a:pt x="77648" y="11628"/>
                  <a:pt x="76200" y="12390"/>
                  <a:pt x="74524" y="13762"/>
                </a:cubicBezTo>
                <a:cubicBezTo>
                  <a:pt x="74372" y="14067"/>
                  <a:pt x="74143" y="14295"/>
                  <a:pt x="73838" y="14448"/>
                </a:cubicBezTo>
                <a:lnTo>
                  <a:pt x="73838" y="32507"/>
                </a:lnTo>
                <a:cubicBezTo>
                  <a:pt x="73838" y="39213"/>
                  <a:pt x="73991" y="43328"/>
                  <a:pt x="74295" y="44852"/>
                </a:cubicBezTo>
                <a:cubicBezTo>
                  <a:pt x="74905" y="48357"/>
                  <a:pt x="76048" y="50109"/>
                  <a:pt x="77724" y="50109"/>
                </a:cubicBezTo>
                <a:cubicBezTo>
                  <a:pt x="79858" y="50109"/>
                  <a:pt x="81458" y="50033"/>
                  <a:pt x="82525" y="49881"/>
                </a:cubicBezTo>
                <a:cubicBezTo>
                  <a:pt x="83897" y="49728"/>
                  <a:pt x="84811" y="49347"/>
                  <a:pt x="85268" y="48738"/>
                </a:cubicBezTo>
                <a:cubicBezTo>
                  <a:pt x="85573" y="48433"/>
                  <a:pt x="85878" y="47519"/>
                  <a:pt x="86183" y="45995"/>
                </a:cubicBezTo>
                <a:cubicBezTo>
                  <a:pt x="86487" y="44318"/>
                  <a:pt x="86716" y="42185"/>
                  <a:pt x="86868" y="39594"/>
                </a:cubicBezTo>
                <a:cubicBezTo>
                  <a:pt x="87021" y="33955"/>
                  <a:pt x="86640" y="28545"/>
                  <a:pt x="85725" y="23363"/>
                </a:cubicBezTo>
                <a:cubicBezTo>
                  <a:pt x="84506" y="17724"/>
                  <a:pt x="82982" y="13991"/>
                  <a:pt x="81153" y="12162"/>
                </a:cubicBezTo>
                <a:cubicBezTo>
                  <a:pt x="80391" y="11552"/>
                  <a:pt x="79629" y="11324"/>
                  <a:pt x="78867" y="11476"/>
                </a:cubicBezTo>
                <a:close/>
                <a:moveTo>
                  <a:pt x="142875" y="6447"/>
                </a:moveTo>
                <a:cubicBezTo>
                  <a:pt x="140285" y="6752"/>
                  <a:pt x="138913" y="6904"/>
                  <a:pt x="138761" y="6904"/>
                </a:cubicBezTo>
                <a:lnTo>
                  <a:pt x="138303" y="6904"/>
                </a:lnTo>
                <a:cubicBezTo>
                  <a:pt x="138456" y="7361"/>
                  <a:pt x="138532" y="7818"/>
                  <a:pt x="138532" y="8276"/>
                </a:cubicBezTo>
                <a:cubicBezTo>
                  <a:pt x="138532" y="11476"/>
                  <a:pt x="138342" y="16162"/>
                  <a:pt x="137961" y="22335"/>
                </a:cubicBezTo>
                <a:cubicBezTo>
                  <a:pt x="137580" y="28507"/>
                  <a:pt x="137389" y="31974"/>
                  <a:pt x="137389" y="32736"/>
                </a:cubicBezTo>
                <a:lnTo>
                  <a:pt x="137389" y="33422"/>
                </a:lnTo>
                <a:cubicBezTo>
                  <a:pt x="137237" y="34336"/>
                  <a:pt x="137122" y="35555"/>
                  <a:pt x="137046" y="37079"/>
                </a:cubicBezTo>
                <a:cubicBezTo>
                  <a:pt x="136970" y="38603"/>
                  <a:pt x="136932" y="39518"/>
                  <a:pt x="136932" y="39822"/>
                </a:cubicBezTo>
                <a:cubicBezTo>
                  <a:pt x="137084" y="40432"/>
                  <a:pt x="137008" y="41042"/>
                  <a:pt x="136703" y="41651"/>
                </a:cubicBezTo>
                <a:cubicBezTo>
                  <a:pt x="136551" y="43937"/>
                  <a:pt x="136627" y="45842"/>
                  <a:pt x="136932" y="47366"/>
                </a:cubicBezTo>
                <a:cubicBezTo>
                  <a:pt x="137237" y="49347"/>
                  <a:pt x="137770" y="50719"/>
                  <a:pt x="138532" y="51481"/>
                </a:cubicBezTo>
                <a:cubicBezTo>
                  <a:pt x="139446" y="52395"/>
                  <a:pt x="140894" y="52776"/>
                  <a:pt x="142875" y="52624"/>
                </a:cubicBezTo>
                <a:cubicBezTo>
                  <a:pt x="145009" y="52472"/>
                  <a:pt x="146533" y="52243"/>
                  <a:pt x="147447" y="51938"/>
                </a:cubicBezTo>
                <a:cubicBezTo>
                  <a:pt x="148667" y="51633"/>
                  <a:pt x="149429" y="51176"/>
                  <a:pt x="149733" y="50567"/>
                </a:cubicBezTo>
                <a:lnTo>
                  <a:pt x="149962" y="48738"/>
                </a:lnTo>
                <a:lnTo>
                  <a:pt x="149962" y="43709"/>
                </a:lnTo>
                <a:lnTo>
                  <a:pt x="149733" y="43709"/>
                </a:lnTo>
                <a:cubicBezTo>
                  <a:pt x="148819" y="43556"/>
                  <a:pt x="148095" y="43099"/>
                  <a:pt x="147562" y="42337"/>
                </a:cubicBezTo>
                <a:cubicBezTo>
                  <a:pt x="147028" y="41575"/>
                  <a:pt x="146838" y="40813"/>
                  <a:pt x="146990" y="40051"/>
                </a:cubicBezTo>
                <a:cubicBezTo>
                  <a:pt x="147295" y="38527"/>
                  <a:pt x="148133" y="37613"/>
                  <a:pt x="149505" y="37308"/>
                </a:cubicBezTo>
                <a:cubicBezTo>
                  <a:pt x="149352" y="34260"/>
                  <a:pt x="149048" y="31059"/>
                  <a:pt x="148590" y="27707"/>
                </a:cubicBezTo>
                <a:cubicBezTo>
                  <a:pt x="147828" y="21611"/>
                  <a:pt x="147066" y="16505"/>
                  <a:pt x="146304" y="12390"/>
                </a:cubicBezTo>
                <a:cubicBezTo>
                  <a:pt x="145695" y="10257"/>
                  <a:pt x="145161" y="8580"/>
                  <a:pt x="144704" y="7361"/>
                </a:cubicBezTo>
                <a:lnTo>
                  <a:pt x="144247" y="6447"/>
                </a:lnTo>
                <a:close/>
                <a:moveTo>
                  <a:pt x="142190" y="46"/>
                </a:moveTo>
                <a:cubicBezTo>
                  <a:pt x="144323" y="-106"/>
                  <a:pt x="146076" y="122"/>
                  <a:pt x="147447" y="732"/>
                </a:cubicBezTo>
                <a:cubicBezTo>
                  <a:pt x="148819" y="1494"/>
                  <a:pt x="149886" y="2942"/>
                  <a:pt x="150648" y="5075"/>
                </a:cubicBezTo>
                <a:cubicBezTo>
                  <a:pt x="151257" y="6599"/>
                  <a:pt x="151867" y="8580"/>
                  <a:pt x="152477" y="11019"/>
                </a:cubicBezTo>
                <a:cubicBezTo>
                  <a:pt x="153391" y="15286"/>
                  <a:pt x="154229" y="20620"/>
                  <a:pt x="154991" y="27021"/>
                </a:cubicBezTo>
                <a:lnTo>
                  <a:pt x="155220" y="27021"/>
                </a:lnTo>
                <a:cubicBezTo>
                  <a:pt x="156439" y="27021"/>
                  <a:pt x="158687" y="27097"/>
                  <a:pt x="161964" y="27249"/>
                </a:cubicBezTo>
                <a:cubicBezTo>
                  <a:pt x="165240" y="27402"/>
                  <a:pt x="167831" y="27402"/>
                  <a:pt x="169736" y="27249"/>
                </a:cubicBezTo>
                <a:cubicBezTo>
                  <a:pt x="171641" y="27097"/>
                  <a:pt x="173508" y="26792"/>
                  <a:pt x="175337" y="26335"/>
                </a:cubicBezTo>
                <a:cubicBezTo>
                  <a:pt x="175641" y="26183"/>
                  <a:pt x="175870" y="26106"/>
                  <a:pt x="176022" y="26106"/>
                </a:cubicBezTo>
                <a:cubicBezTo>
                  <a:pt x="176784" y="25497"/>
                  <a:pt x="177623" y="25268"/>
                  <a:pt x="178537" y="25421"/>
                </a:cubicBezTo>
                <a:cubicBezTo>
                  <a:pt x="180823" y="25725"/>
                  <a:pt x="183566" y="25649"/>
                  <a:pt x="186767" y="25192"/>
                </a:cubicBezTo>
                <a:lnTo>
                  <a:pt x="186767" y="24278"/>
                </a:lnTo>
                <a:cubicBezTo>
                  <a:pt x="186919" y="23363"/>
                  <a:pt x="187338" y="22601"/>
                  <a:pt x="188024" y="21992"/>
                </a:cubicBezTo>
                <a:cubicBezTo>
                  <a:pt x="188710" y="21382"/>
                  <a:pt x="189434" y="21153"/>
                  <a:pt x="190196" y="21306"/>
                </a:cubicBezTo>
                <a:cubicBezTo>
                  <a:pt x="190653" y="21306"/>
                  <a:pt x="191034" y="21382"/>
                  <a:pt x="191339" y="21534"/>
                </a:cubicBezTo>
                <a:cubicBezTo>
                  <a:pt x="191796" y="21077"/>
                  <a:pt x="192329" y="20772"/>
                  <a:pt x="192939" y="20620"/>
                </a:cubicBezTo>
                <a:cubicBezTo>
                  <a:pt x="194920" y="19858"/>
                  <a:pt x="196215" y="20544"/>
                  <a:pt x="196825" y="22677"/>
                </a:cubicBezTo>
                <a:cubicBezTo>
                  <a:pt x="199111" y="29840"/>
                  <a:pt x="200102" y="39518"/>
                  <a:pt x="199797" y="51710"/>
                </a:cubicBezTo>
                <a:cubicBezTo>
                  <a:pt x="199644" y="54605"/>
                  <a:pt x="199340" y="59292"/>
                  <a:pt x="198882" y="65769"/>
                </a:cubicBezTo>
                <a:cubicBezTo>
                  <a:pt x="198425" y="72246"/>
                  <a:pt x="198197" y="77008"/>
                  <a:pt x="198197" y="80056"/>
                </a:cubicBezTo>
                <a:cubicBezTo>
                  <a:pt x="197587" y="118461"/>
                  <a:pt x="197282" y="153132"/>
                  <a:pt x="197282" y="184069"/>
                </a:cubicBezTo>
                <a:cubicBezTo>
                  <a:pt x="198349" y="184679"/>
                  <a:pt x="198882" y="185593"/>
                  <a:pt x="198882" y="186812"/>
                </a:cubicBezTo>
                <a:cubicBezTo>
                  <a:pt x="198882" y="188031"/>
                  <a:pt x="198349" y="188946"/>
                  <a:pt x="197282" y="189555"/>
                </a:cubicBezTo>
                <a:lnTo>
                  <a:pt x="197282" y="191841"/>
                </a:lnTo>
                <a:cubicBezTo>
                  <a:pt x="197282" y="193975"/>
                  <a:pt x="196215" y="195042"/>
                  <a:pt x="194082" y="195042"/>
                </a:cubicBezTo>
                <a:cubicBezTo>
                  <a:pt x="191948" y="195042"/>
                  <a:pt x="190881" y="193975"/>
                  <a:pt x="190881" y="191841"/>
                </a:cubicBezTo>
                <a:lnTo>
                  <a:pt x="190881" y="190013"/>
                </a:lnTo>
                <a:cubicBezTo>
                  <a:pt x="188595" y="190013"/>
                  <a:pt x="186614" y="189936"/>
                  <a:pt x="184938" y="189784"/>
                </a:cubicBezTo>
                <a:lnTo>
                  <a:pt x="184481" y="189784"/>
                </a:lnTo>
                <a:cubicBezTo>
                  <a:pt x="183871" y="190546"/>
                  <a:pt x="183109" y="191003"/>
                  <a:pt x="182195" y="191156"/>
                </a:cubicBezTo>
                <a:cubicBezTo>
                  <a:pt x="176099" y="191918"/>
                  <a:pt x="167412" y="192146"/>
                  <a:pt x="156134" y="191841"/>
                </a:cubicBezTo>
                <a:cubicBezTo>
                  <a:pt x="143790" y="191537"/>
                  <a:pt x="135332" y="191537"/>
                  <a:pt x="130760" y="191841"/>
                </a:cubicBezTo>
                <a:cubicBezTo>
                  <a:pt x="125121" y="192146"/>
                  <a:pt x="119177" y="192413"/>
                  <a:pt x="112929" y="192642"/>
                </a:cubicBezTo>
                <a:cubicBezTo>
                  <a:pt x="106680" y="192870"/>
                  <a:pt x="99594" y="193023"/>
                  <a:pt x="91669" y="193099"/>
                </a:cubicBezTo>
                <a:cubicBezTo>
                  <a:pt x="83744" y="193175"/>
                  <a:pt x="77801" y="193289"/>
                  <a:pt x="73838" y="193442"/>
                </a:cubicBezTo>
                <a:cubicBezTo>
                  <a:pt x="73381" y="193442"/>
                  <a:pt x="70943" y="193518"/>
                  <a:pt x="66523" y="193670"/>
                </a:cubicBezTo>
                <a:lnTo>
                  <a:pt x="55322" y="194356"/>
                </a:lnTo>
                <a:cubicBezTo>
                  <a:pt x="50750" y="194508"/>
                  <a:pt x="47092" y="194508"/>
                  <a:pt x="44349" y="194356"/>
                </a:cubicBezTo>
                <a:cubicBezTo>
                  <a:pt x="42672" y="194356"/>
                  <a:pt x="41301" y="194204"/>
                  <a:pt x="40234" y="193899"/>
                </a:cubicBezTo>
                <a:cubicBezTo>
                  <a:pt x="39624" y="193899"/>
                  <a:pt x="39091" y="193823"/>
                  <a:pt x="38634" y="193670"/>
                </a:cubicBezTo>
                <a:cubicBezTo>
                  <a:pt x="37719" y="193365"/>
                  <a:pt x="37034" y="192984"/>
                  <a:pt x="36576" y="192527"/>
                </a:cubicBezTo>
                <a:lnTo>
                  <a:pt x="35662" y="190927"/>
                </a:lnTo>
                <a:lnTo>
                  <a:pt x="35662" y="190470"/>
                </a:lnTo>
                <a:cubicBezTo>
                  <a:pt x="35662" y="190165"/>
                  <a:pt x="35586" y="189860"/>
                  <a:pt x="35433" y="189555"/>
                </a:cubicBezTo>
                <a:cubicBezTo>
                  <a:pt x="35433" y="188793"/>
                  <a:pt x="35357" y="187879"/>
                  <a:pt x="35205" y="186812"/>
                </a:cubicBezTo>
                <a:cubicBezTo>
                  <a:pt x="35052" y="184983"/>
                  <a:pt x="34900" y="182240"/>
                  <a:pt x="34748" y="178583"/>
                </a:cubicBezTo>
                <a:cubicBezTo>
                  <a:pt x="34443" y="173553"/>
                  <a:pt x="34290" y="170734"/>
                  <a:pt x="34290" y="170124"/>
                </a:cubicBezTo>
                <a:cubicBezTo>
                  <a:pt x="34138" y="168600"/>
                  <a:pt x="34062" y="167457"/>
                  <a:pt x="34062" y="166695"/>
                </a:cubicBezTo>
                <a:cubicBezTo>
                  <a:pt x="21717" y="166391"/>
                  <a:pt x="11202" y="165248"/>
                  <a:pt x="2515" y="163266"/>
                </a:cubicBezTo>
                <a:cubicBezTo>
                  <a:pt x="1601" y="162962"/>
                  <a:pt x="915" y="162428"/>
                  <a:pt x="458" y="161666"/>
                </a:cubicBezTo>
                <a:cubicBezTo>
                  <a:pt x="0" y="160904"/>
                  <a:pt x="-114" y="160104"/>
                  <a:pt x="115" y="159266"/>
                </a:cubicBezTo>
                <a:cubicBezTo>
                  <a:pt x="343" y="158428"/>
                  <a:pt x="839" y="157780"/>
                  <a:pt x="1601" y="157323"/>
                </a:cubicBezTo>
                <a:cubicBezTo>
                  <a:pt x="2363" y="156866"/>
                  <a:pt x="3125" y="156713"/>
                  <a:pt x="3887" y="156866"/>
                </a:cubicBezTo>
                <a:cubicBezTo>
                  <a:pt x="5411" y="157323"/>
                  <a:pt x="6858" y="157628"/>
                  <a:pt x="8230" y="157780"/>
                </a:cubicBezTo>
                <a:cubicBezTo>
                  <a:pt x="8078" y="157018"/>
                  <a:pt x="8230" y="156332"/>
                  <a:pt x="8687" y="155723"/>
                </a:cubicBezTo>
                <a:cubicBezTo>
                  <a:pt x="18593" y="139416"/>
                  <a:pt x="26289" y="124023"/>
                  <a:pt x="31776" y="109545"/>
                </a:cubicBezTo>
                <a:cubicBezTo>
                  <a:pt x="37110" y="95372"/>
                  <a:pt x="40082" y="80285"/>
                  <a:pt x="40691" y="64283"/>
                </a:cubicBezTo>
                <a:cubicBezTo>
                  <a:pt x="40844" y="61235"/>
                  <a:pt x="40691" y="56510"/>
                  <a:pt x="40234" y="50109"/>
                </a:cubicBezTo>
                <a:cubicBezTo>
                  <a:pt x="39777" y="43251"/>
                  <a:pt x="39548" y="38375"/>
                  <a:pt x="39548" y="35479"/>
                </a:cubicBezTo>
                <a:cubicBezTo>
                  <a:pt x="39548" y="33345"/>
                  <a:pt x="40615" y="32279"/>
                  <a:pt x="42749" y="32279"/>
                </a:cubicBezTo>
                <a:cubicBezTo>
                  <a:pt x="43358" y="32279"/>
                  <a:pt x="43892" y="32431"/>
                  <a:pt x="44349" y="32736"/>
                </a:cubicBezTo>
                <a:cubicBezTo>
                  <a:pt x="44958" y="32126"/>
                  <a:pt x="45720" y="31821"/>
                  <a:pt x="46635" y="31821"/>
                </a:cubicBezTo>
                <a:cubicBezTo>
                  <a:pt x="52883" y="31821"/>
                  <a:pt x="58293" y="31593"/>
                  <a:pt x="62865" y="31136"/>
                </a:cubicBezTo>
                <a:cubicBezTo>
                  <a:pt x="63627" y="30983"/>
                  <a:pt x="64351" y="31212"/>
                  <a:pt x="65037" y="31821"/>
                </a:cubicBezTo>
                <a:cubicBezTo>
                  <a:pt x="65723" y="32431"/>
                  <a:pt x="66142" y="33155"/>
                  <a:pt x="66294" y="33993"/>
                </a:cubicBezTo>
                <a:cubicBezTo>
                  <a:pt x="66447" y="34831"/>
                  <a:pt x="66218" y="35593"/>
                  <a:pt x="65609" y="36279"/>
                </a:cubicBezTo>
                <a:cubicBezTo>
                  <a:pt x="64999" y="36965"/>
                  <a:pt x="64237" y="37384"/>
                  <a:pt x="63323" y="37536"/>
                </a:cubicBezTo>
                <a:cubicBezTo>
                  <a:pt x="58751" y="37994"/>
                  <a:pt x="53188" y="38222"/>
                  <a:pt x="46635" y="38222"/>
                </a:cubicBezTo>
                <a:lnTo>
                  <a:pt x="45949" y="38222"/>
                </a:lnTo>
                <a:cubicBezTo>
                  <a:pt x="46101" y="40203"/>
                  <a:pt x="46330" y="44013"/>
                  <a:pt x="46635" y="49652"/>
                </a:cubicBezTo>
                <a:cubicBezTo>
                  <a:pt x="47092" y="55901"/>
                  <a:pt x="47244" y="60930"/>
                  <a:pt x="47092" y="64740"/>
                </a:cubicBezTo>
                <a:cubicBezTo>
                  <a:pt x="46940" y="67635"/>
                  <a:pt x="46711" y="70607"/>
                  <a:pt x="46406" y="73655"/>
                </a:cubicBezTo>
                <a:cubicBezTo>
                  <a:pt x="49607" y="74722"/>
                  <a:pt x="54179" y="75179"/>
                  <a:pt x="60122" y="75027"/>
                </a:cubicBezTo>
                <a:cubicBezTo>
                  <a:pt x="61037" y="75027"/>
                  <a:pt x="61951" y="74989"/>
                  <a:pt x="62865" y="74913"/>
                </a:cubicBezTo>
                <a:cubicBezTo>
                  <a:pt x="63780" y="74836"/>
                  <a:pt x="64809" y="74760"/>
                  <a:pt x="65952" y="74684"/>
                </a:cubicBezTo>
                <a:cubicBezTo>
                  <a:pt x="67095" y="74608"/>
                  <a:pt x="68047" y="74570"/>
                  <a:pt x="68809" y="74570"/>
                </a:cubicBezTo>
                <a:cubicBezTo>
                  <a:pt x="72314" y="74265"/>
                  <a:pt x="75134" y="74189"/>
                  <a:pt x="77267" y="74341"/>
                </a:cubicBezTo>
                <a:cubicBezTo>
                  <a:pt x="109881" y="76017"/>
                  <a:pt x="144399" y="75713"/>
                  <a:pt x="180823" y="73427"/>
                </a:cubicBezTo>
                <a:cubicBezTo>
                  <a:pt x="182195" y="73274"/>
                  <a:pt x="183185" y="73808"/>
                  <a:pt x="183795" y="75027"/>
                </a:cubicBezTo>
                <a:cubicBezTo>
                  <a:pt x="183947" y="73808"/>
                  <a:pt x="184100" y="72665"/>
                  <a:pt x="184252" y="71598"/>
                </a:cubicBezTo>
                <a:cubicBezTo>
                  <a:pt x="184862" y="66264"/>
                  <a:pt x="185319" y="58415"/>
                  <a:pt x="185624" y="48052"/>
                </a:cubicBezTo>
                <a:cubicBezTo>
                  <a:pt x="185776" y="40889"/>
                  <a:pt x="185928" y="35479"/>
                  <a:pt x="186081" y="31821"/>
                </a:cubicBezTo>
                <a:cubicBezTo>
                  <a:pt x="183338" y="32126"/>
                  <a:pt x="180671" y="32126"/>
                  <a:pt x="178080" y="31821"/>
                </a:cubicBezTo>
                <a:cubicBezTo>
                  <a:pt x="177775" y="32126"/>
                  <a:pt x="177470" y="32279"/>
                  <a:pt x="177165" y="32279"/>
                </a:cubicBezTo>
                <a:cubicBezTo>
                  <a:pt x="175489" y="32888"/>
                  <a:pt x="173622" y="33269"/>
                  <a:pt x="171565" y="33422"/>
                </a:cubicBezTo>
                <a:cubicBezTo>
                  <a:pt x="169507" y="33574"/>
                  <a:pt x="167717" y="33650"/>
                  <a:pt x="166193" y="33650"/>
                </a:cubicBezTo>
                <a:cubicBezTo>
                  <a:pt x="164669" y="33650"/>
                  <a:pt x="162764" y="33612"/>
                  <a:pt x="160478" y="33536"/>
                </a:cubicBezTo>
                <a:cubicBezTo>
                  <a:pt x="158192" y="33460"/>
                  <a:pt x="156591" y="33422"/>
                  <a:pt x="155677" y="33422"/>
                </a:cubicBezTo>
                <a:lnTo>
                  <a:pt x="156134" y="38679"/>
                </a:lnTo>
                <a:cubicBezTo>
                  <a:pt x="158877" y="39899"/>
                  <a:pt x="160935" y="41727"/>
                  <a:pt x="162306" y="44166"/>
                </a:cubicBezTo>
                <a:cubicBezTo>
                  <a:pt x="164440" y="47823"/>
                  <a:pt x="165126" y="51405"/>
                  <a:pt x="164364" y="54910"/>
                </a:cubicBezTo>
                <a:cubicBezTo>
                  <a:pt x="163754" y="57958"/>
                  <a:pt x="161925" y="60625"/>
                  <a:pt x="158877" y="62911"/>
                </a:cubicBezTo>
                <a:cubicBezTo>
                  <a:pt x="153848" y="66873"/>
                  <a:pt x="147447" y="68855"/>
                  <a:pt x="139675" y="68855"/>
                </a:cubicBezTo>
                <a:cubicBezTo>
                  <a:pt x="130988" y="68855"/>
                  <a:pt x="125426" y="66264"/>
                  <a:pt x="122987" y="61082"/>
                </a:cubicBezTo>
                <a:cubicBezTo>
                  <a:pt x="120092" y="55291"/>
                  <a:pt x="122606" y="48052"/>
                  <a:pt x="130531" y="39365"/>
                </a:cubicBezTo>
                <a:cubicBezTo>
                  <a:pt x="130531" y="38603"/>
                  <a:pt x="130607" y="37765"/>
                  <a:pt x="130760" y="36851"/>
                </a:cubicBezTo>
                <a:cubicBezTo>
                  <a:pt x="127864" y="37308"/>
                  <a:pt x="124626" y="37651"/>
                  <a:pt x="121044" y="37879"/>
                </a:cubicBezTo>
                <a:cubicBezTo>
                  <a:pt x="117463" y="38108"/>
                  <a:pt x="114681" y="38222"/>
                  <a:pt x="112700" y="38222"/>
                </a:cubicBezTo>
                <a:lnTo>
                  <a:pt x="102642" y="38222"/>
                </a:lnTo>
                <a:lnTo>
                  <a:pt x="94184" y="38222"/>
                </a:lnTo>
                <a:cubicBezTo>
                  <a:pt x="93879" y="38222"/>
                  <a:pt x="93574" y="38146"/>
                  <a:pt x="93269" y="37994"/>
                </a:cubicBezTo>
                <a:lnTo>
                  <a:pt x="93269" y="39137"/>
                </a:lnTo>
                <a:cubicBezTo>
                  <a:pt x="100584" y="39746"/>
                  <a:pt x="105004" y="42261"/>
                  <a:pt x="106528" y="46680"/>
                </a:cubicBezTo>
                <a:cubicBezTo>
                  <a:pt x="108204" y="51252"/>
                  <a:pt x="106528" y="55824"/>
                  <a:pt x="101499" y="60396"/>
                </a:cubicBezTo>
                <a:cubicBezTo>
                  <a:pt x="98603" y="62987"/>
                  <a:pt x="95212" y="64930"/>
                  <a:pt x="91326" y="66226"/>
                </a:cubicBezTo>
                <a:cubicBezTo>
                  <a:pt x="87440" y="67521"/>
                  <a:pt x="83058" y="67674"/>
                  <a:pt x="78182" y="66683"/>
                </a:cubicBezTo>
                <a:cubicBezTo>
                  <a:pt x="73305" y="65692"/>
                  <a:pt x="68809" y="63292"/>
                  <a:pt x="64694" y="59482"/>
                </a:cubicBezTo>
                <a:cubicBezTo>
                  <a:pt x="61799" y="56739"/>
                  <a:pt x="60732" y="53234"/>
                  <a:pt x="61494" y="48966"/>
                </a:cubicBezTo>
                <a:cubicBezTo>
                  <a:pt x="62103" y="45918"/>
                  <a:pt x="63551" y="42947"/>
                  <a:pt x="65837" y="40051"/>
                </a:cubicBezTo>
                <a:cubicBezTo>
                  <a:pt x="66142" y="39441"/>
                  <a:pt x="66675" y="39060"/>
                  <a:pt x="67437" y="38908"/>
                </a:cubicBezTo>
                <a:lnTo>
                  <a:pt x="67437" y="35022"/>
                </a:lnTo>
                <a:lnTo>
                  <a:pt x="67437" y="32507"/>
                </a:lnTo>
                <a:lnTo>
                  <a:pt x="67437" y="10104"/>
                </a:lnTo>
                <a:cubicBezTo>
                  <a:pt x="67437" y="7971"/>
                  <a:pt x="68504" y="6904"/>
                  <a:pt x="70638" y="6904"/>
                </a:cubicBezTo>
                <a:cubicBezTo>
                  <a:pt x="71247" y="6904"/>
                  <a:pt x="71857" y="7056"/>
                  <a:pt x="72467" y="7361"/>
                </a:cubicBezTo>
                <a:cubicBezTo>
                  <a:pt x="74448" y="5990"/>
                  <a:pt x="76353" y="5228"/>
                  <a:pt x="78182" y="5075"/>
                </a:cubicBezTo>
                <a:cubicBezTo>
                  <a:pt x="80925" y="4770"/>
                  <a:pt x="83287" y="5609"/>
                  <a:pt x="85268" y="7590"/>
                </a:cubicBezTo>
                <a:cubicBezTo>
                  <a:pt x="88316" y="10333"/>
                  <a:pt x="90526" y="15134"/>
                  <a:pt x="91898" y="21992"/>
                </a:cubicBezTo>
                <a:cubicBezTo>
                  <a:pt x="92507" y="25192"/>
                  <a:pt x="92888" y="28545"/>
                  <a:pt x="93041" y="32050"/>
                </a:cubicBezTo>
                <a:cubicBezTo>
                  <a:pt x="93498" y="31898"/>
                  <a:pt x="93879" y="31821"/>
                  <a:pt x="94184" y="31821"/>
                </a:cubicBezTo>
                <a:lnTo>
                  <a:pt x="103099" y="31821"/>
                </a:lnTo>
                <a:lnTo>
                  <a:pt x="113615" y="31821"/>
                </a:lnTo>
                <a:cubicBezTo>
                  <a:pt x="115443" y="31821"/>
                  <a:pt x="118110" y="31707"/>
                  <a:pt x="121616" y="31479"/>
                </a:cubicBezTo>
                <a:cubicBezTo>
                  <a:pt x="125121" y="31250"/>
                  <a:pt x="128245" y="30831"/>
                  <a:pt x="130988" y="30221"/>
                </a:cubicBezTo>
                <a:cubicBezTo>
                  <a:pt x="131750" y="17115"/>
                  <a:pt x="132131" y="9800"/>
                  <a:pt x="132131" y="8276"/>
                </a:cubicBezTo>
                <a:cubicBezTo>
                  <a:pt x="132131" y="6142"/>
                  <a:pt x="133198" y="5075"/>
                  <a:pt x="135332" y="5075"/>
                </a:cubicBezTo>
                <a:lnTo>
                  <a:pt x="135789" y="5075"/>
                </a:lnTo>
                <a:cubicBezTo>
                  <a:pt x="135636" y="4618"/>
                  <a:pt x="135560" y="4161"/>
                  <a:pt x="135560" y="3704"/>
                </a:cubicBezTo>
                <a:cubicBezTo>
                  <a:pt x="135560" y="1570"/>
                  <a:pt x="136627" y="503"/>
                  <a:pt x="138761" y="503"/>
                </a:cubicBezTo>
                <a:lnTo>
                  <a:pt x="139675" y="503"/>
                </a:lnTo>
                <a:cubicBezTo>
                  <a:pt x="139980" y="503"/>
                  <a:pt x="140361" y="465"/>
                  <a:pt x="140818" y="389"/>
                </a:cubicBezTo>
                <a:cubicBezTo>
                  <a:pt x="141275" y="313"/>
                  <a:pt x="141732" y="198"/>
                  <a:pt x="142190" y="46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noAutofit/>
          </a:bodyPr>
          <a:lstStyle/>
          <a:p>
            <a:pPr defTabSz="914400"/>
            <a:endParaRPr lang="en-US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8"/>
          <p:cNvSpPr/>
          <p:nvPr userDrawn="1"/>
        </p:nvSpPr>
        <p:spPr>
          <a:xfrm rot="20280238">
            <a:off x="156210" y="407035"/>
            <a:ext cx="464185" cy="461645"/>
          </a:xfrm>
          <a:custGeom>
            <a:avLst/>
            <a:gdLst/>
            <a:ahLst/>
            <a:cxnLst/>
            <a:rect l="l" t="t" r="r" b="b"/>
            <a:pathLst>
              <a:path w="210312" h="214701">
                <a:moveTo>
                  <a:pt x="189053" y="194356"/>
                </a:moveTo>
                <a:cubicBezTo>
                  <a:pt x="189967" y="194204"/>
                  <a:pt x="190767" y="194394"/>
                  <a:pt x="191453" y="194928"/>
                </a:cubicBezTo>
                <a:cubicBezTo>
                  <a:pt x="192139" y="195461"/>
                  <a:pt x="192558" y="196185"/>
                  <a:pt x="192710" y="197099"/>
                </a:cubicBezTo>
                <a:cubicBezTo>
                  <a:pt x="192863" y="198014"/>
                  <a:pt x="192672" y="198814"/>
                  <a:pt x="192139" y="199500"/>
                </a:cubicBezTo>
                <a:cubicBezTo>
                  <a:pt x="191605" y="200185"/>
                  <a:pt x="190881" y="200604"/>
                  <a:pt x="189967" y="200757"/>
                </a:cubicBezTo>
                <a:cubicBezTo>
                  <a:pt x="179147" y="202281"/>
                  <a:pt x="167107" y="203386"/>
                  <a:pt x="153848" y="204072"/>
                </a:cubicBezTo>
                <a:cubicBezTo>
                  <a:pt x="140589" y="204757"/>
                  <a:pt x="129274" y="205100"/>
                  <a:pt x="119901" y="205100"/>
                </a:cubicBezTo>
                <a:cubicBezTo>
                  <a:pt x="110529" y="205100"/>
                  <a:pt x="97956" y="204986"/>
                  <a:pt x="82182" y="204757"/>
                </a:cubicBezTo>
                <a:cubicBezTo>
                  <a:pt x="66409" y="204529"/>
                  <a:pt x="55017" y="204414"/>
                  <a:pt x="48006" y="204414"/>
                </a:cubicBezTo>
                <a:cubicBezTo>
                  <a:pt x="45873" y="204414"/>
                  <a:pt x="44806" y="203348"/>
                  <a:pt x="44806" y="201214"/>
                </a:cubicBezTo>
                <a:cubicBezTo>
                  <a:pt x="44806" y="199080"/>
                  <a:pt x="45873" y="198014"/>
                  <a:pt x="48006" y="198014"/>
                </a:cubicBezTo>
                <a:cubicBezTo>
                  <a:pt x="55169" y="198014"/>
                  <a:pt x="66599" y="198128"/>
                  <a:pt x="82296" y="198357"/>
                </a:cubicBezTo>
                <a:cubicBezTo>
                  <a:pt x="97994" y="198585"/>
                  <a:pt x="110490" y="198699"/>
                  <a:pt x="119787" y="198699"/>
                </a:cubicBezTo>
                <a:cubicBezTo>
                  <a:pt x="129083" y="198699"/>
                  <a:pt x="140285" y="198357"/>
                  <a:pt x="153391" y="197671"/>
                </a:cubicBezTo>
                <a:cubicBezTo>
                  <a:pt x="166497" y="196985"/>
                  <a:pt x="178385" y="195880"/>
                  <a:pt x="189053" y="194356"/>
                </a:cubicBezTo>
                <a:close/>
                <a:moveTo>
                  <a:pt x="114072" y="161895"/>
                </a:moveTo>
                <a:lnTo>
                  <a:pt x="113386" y="162123"/>
                </a:lnTo>
                <a:lnTo>
                  <a:pt x="114529" y="162352"/>
                </a:lnTo>
                <a:close/>
                <a:moveTo>
                  <a:pt x="141047" y="141092"/>
                </a:moveTo>
                <a:lnTo>
                  <a:pt x="141047" y="141321"/>
                </a:lnTo>
                <a:lnTo>
                  <a:pt x="141047" y="141549"/>
                </a:lnTo>
                <a:lnTo>
                  <a:pt x="141961" y="141092"/>
                </a:lnTo>
                <a:close/>
                <a:moveTo>
                  <a:pt x="66980" y="136520"/>
                </a:moveTo>
                <a:cubicBezTo>
                  <a:pt x="66066" y="139111"/>
                  <a:pt x="65075" y="141473"/>
                  <a:pt x="64008" y="143607"/>
                </a:cubicBezTo>
                <a:cubicBezTo>
                  <a:pt x="60656" y="151074"/>
                  <a:pt x="57684" y="156180"/>
                  <a:pt x="55093" y="158923"/>
                </a:cubicBezTo>
                <a:cubicBezTo>
                  <a:pt x="55245" y="159380"/>
                  <a:pt x="55322" y="159837"/>
                  <a:pt x="55322" y="160295"/>
                </a:cubicBezTo>
                <a:cubicBezTo>
                  <a:pt x="67666" y="160142"/>
                  <a:pt x="76886" y="160218"/>
                  <a:pt x="82982" y="160523"/>
                </a:cubicBezTo>
                <a:cubicBezTo>
                  <a:pt x="87097" y="160676"/>
                  <a:pt x="92583" y="160980"/>
                  <a:pt x="99441" y="161438"/>
                </a:cubicBezTo>
                <a:lnTo>
                  <a:pt x="99441" y="161209"/>
                </a:lnTo>
                <a:cubicBezTo>
                  <a:pt x="103251" y="156637"/>
                  <a:pt x="107366" y="148712"/>
                  <a:pt x="111786" y="137435"/>
                </a:cubicBezTo>
                <a:lnTo>
                  <a:pt x="111100" y="137435"/>
                </a:lnTo>
                <a:cubicBezTo>
                  <a:pt x="88240" y="136825"/>
                  <a:pt x="75362" y="136520"/>
                  <a:pt x="72467" y="136520"/>
                </a:cubicBezTo>
                <a:close/>
                <a:moveTo>
                  <a:pt x="28118" y="133777"/>
                </a:moveTo>
                <a:cubicBezTo>
                  <a:pt x="24308" y="141397"/>
                  <a:pt x="19660" y="149779"/>
                  <a:pt x="14174" y="158923"/>
                </a:cubicBezTo>
                <a:cubicBezTo>
                  <a:pt x="22556" y="160142"/>
                  <a:pt x="33528" y="160676"/>
                  <a:pt x="47092" y="160523"/>
                </a:cubicBezTo>
                <a:lnTo>
                  <a:pt x="47321" y="160523"/>
                </a:lnTo>
                <a:lnTo>
                  <a:pt x="49835" y="157780"/>
                </a:lnTo>
                <a:cubicBezTo>
                  <a:pt x="49378" y="156561"/>
                  <a:pt x="49607" y="155570"/>
                  <a:pt x="50521" y="154808"/>
                </a:cubicBezTo>
                <a:cubicBezTo>
                  <a:pt x="52502" y="152522"/>
                  <a:pt x="55093" y="147874"/>
                  <a:pt x="58293" y="140864"/>
                </a:cubicBezTo>
                <a:lnTo>
                  <a:pt x="60122" y="136749"/>
                </a:lnTo>
                <a:cubicBezTo>
                  <a:pt x="55855" y="136901"/>
                  <a:pt x="52350" y="136977"/>
                  <a:pt x="49607" y="136977"/>
                </a:cubicBezTo>
                <a:cubicBezTo>
                  <a:pt x="40615" y="136825"/>
                  <a:pt x="33452" y="135758"/>
                  <a:pt x="28118" y="133777"/>
                </a:cubicBezTo>
                <a:close/>
                <a:moveTo>
                  <a:pt x="69723" y="129662"/>
                </a:moveTo>
                <a:lnTo>
                  <a:pt x="69495" y="130119"/>
                </a:lnTo>
                <a:lnTo>
                  <a:pt x="69952" y="130119"/>
                </a:lnTo>
                <a:cubicBezTo>
                  <a:pt x="69952" y="129967"/>
                  <a:pt x="69876" y="129815"/>
                  <a:pt x="69723" y="129662"/>
                </a:cubicBezTo>
                <a:close/>
                <a:moveTo>
                  <a:pt x="75667" y="112289"/>
                </a:moveTo>
                <a:lnTo>
                  <a:pt x="75438" y="113432"/>
                </a:lnTo>
                <a:lnTo>
                  <a:pt x="76353" y="112746"/>
                </a:lnTo>
                <a:cubicBezTo>
                  <a:pt x="76048" y="112593"/>
                  <a:pt x="75819" y="112441"/>
                  <a:pt x="75667" y="112289"/>
                </a:cubicBezTo>
                <a:close/>
                <a:moveTo>
                  <a:pt x="39320" y="106802"/>
                </a:moveTo>
                <a:cubicBezTo>
                  <a:pt x="37034" y="113660"/>
                  <a:pt x="34214" y="120747"/>
                  <a:pt x="30861" y="128062"/>
                </a:cubicBezTo>
                <a:cubicBezTo>
                  <a:pt x="35433" y="129586"/>
                  <a:pt x="41682" y="130424"/>
                  <a:pt x="49607" y="130577"/>
                </a:cubicBezTo>
                <a:cubicBezTo>
                  <a:pt x="52655" y="130577"/>
                  <a:pt x="56998" y="130500"/>
                  <a:pt x="62637" y="130348"/>
                </a:cubicBezTo>
                <a:lnTo>
                  <a:pt x="64237" y="126005"/>
                </a:lnTo>
                <a:cubicBezTo>
                  <a:pt x="64085" y="125090"/>
                  <a:pt x="64313" y="124252"/>
                  <a:pt x="64923" y="123490"/>
                </a:cubicBezTo>
                <a:lnTo>
                  <a:pt x="65380" y="123033"/>
                </a:lnTo>
                <a:lnTo>
                  <a:pt x="67209" y="118004"/>
                </a:lnTo>
                <a:lnTo>
                  <a:pt x="70409" y="108174"/>
                </a:lnTo>
                <a:cubicBezTo>
                  <a:pt x="68428" y="108174"/>
                  <a:pt x="66142" y="108098"/>
                  <a:pt x="63551" y="107945"/>
                </a:cubicBezTo>
                <a:cubicBezTo>
                  <a:pt x="60960" y="107793"/>
                  <a:pt x="58446" y="107793"/>
                  <a:pt x="56007" y="107945"/>
                </a:cubicBezTo>
                <a:cubicBezTo>
                  <a:pt x="53569" y="108098"/>
                  <a:pt x="50750" y="108098"/>
                  <a:pt x="47549" y="107945"/>
                </a:cubicBezTo>
                <a:cubicBezTo>
                  <a:pt x="44349" y="107793"/>
                  <a:pt x="41606" y="107412"/>
                  <a:pt x="39320" y="106802"/>
                </a:cubicBezTo>
                <a:close/>
                <a:moveTo>
                  <a:pt x="176937" y="105888"/>
                </a:moveTo>
                <a:cubicBezTo>
                  <a:pt x="167031" y="105888"/>
                  <a:pt x="150800" y="106345"/>
                  <a:pt x="128245" y="107259"/>
                </a:cubicBezTo>
                <a:cubicBezTo>
                  <a:pt x="126569" y="113355"/>
                  <a:pt x="124816" y="119147"/>
                  <a:pt x="122987" y="124633"/>
                </a:cubicBezTo>
                <a:lnTo>
                  <a:pt x="120701" y="131262"/>
                </a:lnTo>
                <a:cubicBezTo>
                  <a:pt x="131826" y="131415"/>
                  <a:pt x="141504" y="131186"/>
                  <a:pt x="149733" y="130577"/>
                </a:cubicBezTo>
                <a:cubicBezTo>
                  <a:pt x="150953" y="130424"/>
                  <a:pt x="153924" y="130119"/>
                  <a:pt x="158649" y="129662"/>
                </a:cubicBezTo>
                <a:cubicBezTo>
                  <a:pt x="162459" y="129205"/>
                  <a:pt x="165583" y="128976"/>
                  <a:pt x="168021" y="128976"/>
                </a:cubicBezTo>
                <a:lnTo>
                  <a:pt x="168707" y="128976"/>
                </a:lnTo>
                <a:cubicBezTo>
                  <a:pt x="172060" y="121052"/>
                  <a:pt x="174879" y="113355"/>
                  <a:pt x="177165" y="105888"/>
                </a:cubicBezTo>
                <a:close/>
                <a:moveTo>
                  <a:pt x="42977" y="94458"/>
                </a:moveTo>
                <a:lnTo>
                  <a:pt x="42520" y="95829"/>
                </a:lnTo>
                <a:lnTo>
                  <a:pt x="42977" y="95601"/>
                </a:lnTo>
                <a:close/>
                <a:moveTo>
                  <a:pt x="82296" y="80970"/>
                </a:moveTo>
                <a:cubicBezTo>
                  <a:pt x="82449" y="84476"/>
                  <a:pt x="81763" y="89505"/>
                  <a:pt x="80239" y="96058"/>
                </a:cubicBezTo>
                <a:cubicBezTo>
                  <a:pt x="79782" y="97887"/>
                  <a:pt x="79248" y="99868"/>
                  <a:pt x="78639" y="102002"/>
                </a:cubicBezTo>
                <a:cubicBezTo>
                  <a:pt x="89459" y="102154"/>
                  <a:pt x="103328" y="101925"/>
                  <a:pt x="120244" y="101316"/>
                </a:cubicBezTo>
                <a:lnTo>
                  <a:pt x="123216" y="101087"/>
                </a:lnTo>
                <a:cubicBezTo>
                  <a:pt x="125197" y="93772"/>
                  <a:pt x="126721" y="87295"/>
                  <a:pt x="127788" y="81656"/>
                </a:cubicBezTo>
                <a:cubicBezTo>
                  <a:pt x="112243" y="81809"/>
                  <a:pt x="97079" y="81580"/>
                  <a:pt x="82296" y="80970"/>
                </a:cubicBezTo>
                <a:close/>
                <a:moveTo>
                  <a:pt x="45720" y="80056"/>
                </a:moveTo>
                <a:lnTo>
                  <a:pt x="45492" y="80742"/>
                </a:lnTo>
                <a:cubicBezTo>
                  <a:pt x="45644" y="80589"/>
                  <a:pt x="45873" y="80437"/>
                  <a:pt x="46178" y="80285"/>
                </a:cubicBezTo>
                <a:close/>
                <a:moveTo>
                  <a:pt x="183338" y="78913"/>
                </a:moveTo>
                <a:cubicBezTo>
                  <a:pt x="182728" y="79523"/>
                  <a:pt x="182042" y="79827"/>
                  <a:pt x="181280" y="79827"/>
                </a:cubicBezTo>
                <a:cubicBezTo>
                  <a:pt x="165278" y="80894"/>
                  <a:pt x="149581" y="81504"/>
                  <a:pt x="134189" y="81656"/>
                </a:cubicBezTo>
                <a:cubicBezTo>
                  <a:pt x="133274" y="87143"/>
                  <a:pt x="131826" y="93543"/>
                  <a:pt x="129845" y="100859"/>
                </a:cubicBezTo>
                <a:cubicBezTo>
                  <a:pt x="151181" y="99944"/>
                  <a:pt x="166878" y="99487"/>
                  <a:pt x="176937" y="99487"/>
                </a:cubicBezTo>
                <a:cubicBezTo>
                  <a:pt x="177699" y="99487"/>
                  <a:pt x="178308" y="99716"/>
                  <a:pt x="178766" y="100173"/>
                </a:cubicBezTo>
                <a:cubicBezTo>
                  <a:pt x="180747" y="93010"/>
                  <a:pt x="182271" y="85923"/>
                  <a:pt x="183338" y="78913"/>
                </a:cubicBezTo>
                <a:close/>
                <a:moveTo>
                  <a:pt x="156363" y="46680"/>
                </a:moveTo>
                <a:lnTo>
                  <a:pt x="156363" y="48966"/>
                </a:lnTo>
                <a:cubicBezTo>
                  <a:pt x="156210" y="51100"/>
                  <a:pt x="155982" y="52548"/>
                  <a:pt x="155677" y="53310"/>
                </a:cubicBezTo>
                <a:cubicBezTo>
                  <a:pt x="154458" y="55596"/>
                  <a:pt x="152324" y="57196"/>
                  <a:pt x="149276" y="58110"/>
                </a:cubicBezTo>
                <a:cubicBezTo>
                  <a:pt x="147905" y="58568"/>
                  <a:pt x="145923" y="58872"/>
                  <a:pt x="143333" y="59025"/>
                </a:cubicBezTo>
                <a:cubicBezTo>
                  <a:pt x="139370" y="59330"/>
                  <a:pt x="136246" y="58339"/>
                  <a:pt x="133960" y="56053"/>
                </a:cubicBezTo>
                <a:cubicBezTo>
                  <a:pt x="132436" y="54377"/>
                  <a:pt x="131369" y="52167"/>
                  <a:pt x="130760" y="49424"/>
                </a:cubicBezTo>
                <a:cubicBezTo>
                  <a:pt x="128321" y="53234"/>
                  <a:pt x="127635" y="56129"/>
                  <a:pt x="128702" y="58110"/>
                </a:cubicBezTo>
                <a:cubicBezTo>
                  <a:pt x="130074" y="61006"/>
                  <a:pt x="133731" y="62454"/>
                  <a:pt x="139675" y="62454"/>
                </a:cubicBezTo>
                <a:cubicBezTo>
                  <a:pt x="146076" y="62454"/>
                  <a:pt x="151181" y="60930"/>
                  <a:pt x="154991" y="57882"/>
                </a:cubicBezTo>
                <a:cubicBezTo>
                  <a:pt x="156668" y="56510"/>
                  <a:pt x="157734" y="54986"/>
                  <a:pt x="158192" y="53310"/>
                </a:cubicBezTo>
                <a:cubicBezTo>
                  <a:pt x="158496" y="51633"/>
                  <a:pt x="158039" y="49652"/>
                  <a:pt x="156820" y="47366"/>
                </a:cubicBezTo>
                <a:cubicBezTo>
                  <a:pt x="156668" y="47061"/>
                  <a:pt x="156515" y="46833"/>
                  <a:pt x="156363" y="46680"/>
                </a:cubicBezTo>
                <a:close/>
                <a:moveTo>
                  <a:pt x="92812" y="45537"/>
                </a:moveTo>
                <a:lnTo>
                  <a:pt x="92355" y="47366"/>
                </a:lnTo>
                <a:cubicBezTo>
                  <a:pt x="91898" y="49805"/>
                  <a:pt x="91212" y="51633"/>
                  <a:pt x="90297" y="52853"/>
                </a:cubicBezTo>
                <a:cubicBezTo>
                  <a:pt x="88773" y="54681"/>
                  <a:pt x="86564" y="55824"/>
                  <a:pt x="83668" y="56282"/>
                </a:cubicBezTo>
                <a:cubicBezTo>
                  <a:pt x="82144" y="56434"/>
                  <a:pt x="80163" y="56510"/>
                  <a:pt x="77724" y="56510"/>
                </a:cubicBezTo>
                <a:cubicBezTo>
                  <a:pt x="73000" y="56358"/>
                  <a:pt x="69876" y="53615"/>
                  <a:pt x="68352" y="48281"/>
                </a:cubicBezTo>
                <a:lnTo>
                  <a:pt x="67895" y="50109"/>
                </a:lnTo>
                <a:cubicBezTo>
                  <a:pt x="67437" y="52091"/>
                  <a:pt x="67895" y="53691"/>
                  <a:pt x="69266" y="54910"/>
                </a:cubicBezTo>
                <a:cubicBezTo>
                  <a:pt x="72314" y="57806"/>
                  <a:pt x="75705" y="59634"/>
                  <a:pt x="79439" y="60396"/>
                </a:cubicBezTo>
                <a:cubicBezTo>
                  <a:pt x="83173" y="61158"/>
                  <a:pt x="86526" y="61044"/>
                  <a:pt x="89497" y="60054"/>
                </a:cubicBezTo>
                <a:cubicBezTo>
                  <a:pt x="92469" y="59063"/>
                  <a:pt x="95022" y="57577"/>
                  <a:pt x="97155" y="55596"/>
                </a:cubicBezTo>
                <a:cubicBezTo>
                  <a:pt x="100051" y="52853"/>
                  <a:pt x="101194" y="50567"/>
                  <a:pt x="100584" y="48738"/>
                </a:cubicBezTo>
                <a:cubicBezTo>
                  <a:pt x="99975" y="46909"/>
                  <a:pt x="97384" y="45842"/>
                  <a:pt x="92812" y="45537"/>
                </a:cubicBezTo>
                <a:close/>
                <a:moveTo>
                  <a:pt x="206312" y="36851"/>
                </a:moveTo>
                <a:cubicBezTo>
                  <a:pt x="207150" y="36698"/>
                  <a:pt x="207912" y="36927"/>
                  <a:pt x="208598" y="37536"/>
                </a:cubicBezTo>
                <a:cubicBezTo>
                  <a:pt x="209284" y="38146"/>
                  <a:pt x="209703" y="38908"/>
                  <a:pt x="209855" y="39822"/>
                </a:cubicBezTo>
                <a:cubicBezTo>
                  <a:pt x="210160" y="43328"/>
                  <a:pt x="210312" y="47061"/>
                  <a:pt x="210312" y="51024"/>
                </a:cubicBezTo>
                <a:cubicBezTo>
                  <a:pt x="210312" y="54986"/>
                  <a:pt x="210236" y="59368"/>
                  <a:pt x="210084" y="64168"/>
                </a:cubicBezTo>
                <a:cubicBezTo>
                  <a:pt x="209931" y="68969"/>
                  <a:pt x="209855" y="72588"/>
                  <a:pt x="209855" y="75027"/>
                </a:cubicBezTo>
                <a:cubicBezTo>
                  <a:pt x="209855" y="105659"/>
                  <a:pt x="209017" y="133625"/>
                  <a:pt x="207341" y="158923"/>
                </a:cubicBezTo>
                <a:cubicBezTo>
                  <a:pt x="207188" y="161819"/>
                  <a:pt x="207188" y="167457"/>
                  <a:pt x="207341" y="175839"/>
                </a:cubicBezTo>
                <a:cubicBezTo>
                  <a:pt x="207493" y="182393"/>
                  <a:pt x="207341" y="187346"/>
                  <a:pt x="206883" y="190698"/>
                </a:cubicBezTo>
                <a:cubicBezTo>
                  <a:pt x="208103" y="191308"/>
                  <a:pt x="208712" y="192299"/>
                  <a:pt x="208712" y="193670"/>
                </a:cubicBezTo>
                <a:lnTo>
                  <a:pt x="208712" y="203957"/>
                </a:lnTo>
                <a:cubicBezTo>
                  <a:pt x="208712" y="204872"/>
                  <a:pt x="208407" y="205634"/>
                  <a:pt x="207798" y="206243"/>
                </a:cubicBezTo>
                <a:cubicBezTo>
                  <a:pt x="207188" y="206853"/>
                  <a:pt x="206502" y="207158"/>
                  <a:pt x="205740" y="207158"/>
                </a:cubicBezTo>
                <a:cubicBezTo>
                  <a:pt x="205131" y="208224"/>
                  <a:pt x="204293" y="208834"/>
                  <a:pt x="203226" y="208986"/>
                </a:cubicBezTo>
                <a:cubicBezTo>
                  <a:pt x="184633" y="211577"/>
                  <a:pt x="160325" y="213025"/>
                  <a:pt x="130302" y="213330"/>
                </a:cubicBezTo>
                <a:cubicBezTo>
                  <a:pt x="90374" y="213787"/>
                  <a:pt x="66142" y="214244"/>
                  <a:pt x="57608" y="214701"/>
                </a:cubicBezTo>
                <a:cubicBezTo>
                  <a:pt x="56693" y="214701"/>
                  <a:pt x="55893" y="214435"/>
                  <a:pt x="55207" y="213901"/>
                </a:cubicBezTo>
                <a:cubicBezTo>
                  <a:pt x="54522" y="213368"/>
                  <a:pt x="54179" y="212644"/>
                  <a:pt x="54179" y="211730"/>
                </a:cubicBezTo>
                <a:cubicBezTo>
                  <a:pt x="54179" y="210815"/>
                  <a:pt x="54445" y="210015"/>
                  <a:pt x="54979" y="209329"/>
                </a:cubicBezTo>
                <a:cubicBezTo>
                  <a:pt x="55512" y="208644"/>
                  <a:pt x="56236" y="208301"/>
                  <a:pt x="57150" y="208301"/>
                </a:cubicBezTo>
                <a:cubicBezTo>
                  <a:pt x="65532" y="207843"/>
                  <a:pt x="89840" y="207386"/>
                  <a:pt x="130074" y="206929"/>
                </a:cubicBezTo>
                <a:cubicBezTo>
                  <a:pt x="159030" y="206624"/>
                  <a:pt x="182423" y="205253"/>
                  <a:pt x="200254" y="202814"/>
                </a:cubicBezTo>
                <a:cubicBezTo>
                  <a:pt x="200102" y="202357"/>
                  <a:pt x="200025" y="201824"/>
                  <a:pt x="200025" y="201214"/>
                </a:cubicBezTo>
                <a:lnTo>
                  <a:pt x="200483" y="198699"/>
                </a:lnTo>
                <a:cubicBezTo>
                  <a:pt x="200635" y="198395"/>
                  <a:pt x="200711" y="198166"/>
                  <a:pt x="200711" y="198014"/>
                </a:cubicBezTo>
                <a:lnTo>
                  <a:pt x="200711" y="197556"/>
                </a:lnTo>
                <a:lnTo>
                  <a:pt x="200711" y="196871"/>
                </a:lnTo>
                <a:lnTo>
                  <a:pt x="200711" y="194813"/>
                </a:lnTo>
                <a:lnTo>
                  <a:pt x="200711" y="194585"/>
                </a:lnTo>
                <a:cubicBezTo>
                  <a:pt x="200254" y="193975"/>
                  <a:pt x="200102" y="193289"/>
                  <a:pt x="200254" y="192527"/>
                </a:cubicBezTo>
                <a:cubicBezTo>
                  <a:pt x="200864" y="188717"/>
                  <a:pt x="201092" y="183155"/>
                  <a:pt x="200940" y="175839"/>
                </a:cubicBezTo>
                <a:cubicBezTo>
                  <a:pt x="200787" y="167305"/>
                  <a:pt x="200787" y="161514"/>
                  <a:pt x="200940" y="158466"/>
                </a:cubicBezTo>
                <a:cubicBezTo>
                  <a:pt x="202616" y="133472"/>
                  <a:pt x="203454" y="105659"/>
                  <a:pt x="203454" y="75027"/>
                </a:cubicBezTo>
                <a:cubicBezTo>
                  <a:pt x="203454" y="72284"/>
                  <a:pt x="203531" y="68359"/>
                  <a:pt x="203683" y="63254"/>
                </a:cubicBezTo>
                <a:cubicBezTo>
                  <a:pt x="203835" y="58149"/>
                  <a:pt x="203912" y="54339"/>
                  <a:pt x="203912" y="51824"/>
                </a:cubicBezTo>
                <a:cubicBezTo>
                  <a:pt x="203912" y="49309"/>
                  <a:pt x="203759" y="45461"/>
                  <a:pt x="203454" y="40280"/>
                </a:cubicBezTo>
                <a:cubicBezTo>
                  <a:pt x="203302" y="39518"/>
                  <a:pt x="203531" y="38794"/>
                  <a:pt x="204140" y="38108"/>
                </a:cubicBezTo>
                <a:cubicBezTo>
                  <a:pt x="204750" y="37422"/>
                  <a:pt x="205474" y="37003"/>
                  <a:pt x="206312" y="36851"/>
                </a:cubicBezTo>
                <a:close/>
                <a:moveTo>
                  <a:pt x="192482" y="32507"/>
                </a:moveTo>
                <a:lnTo>
                  <a:pt x="192024" y="48281"/>
                </a:lnTo>
                <a:cubicBezTo>
                  <a:pt x="191720" y="58796"/>
                  <a:pt x="191262" y="66721"/>
                  <a:pt x="190653" y="72055"/>
                </a:cubicBezTo>
                <a:cubicBezTo>
                  <a:pt x="188976" y="88209"/>
                  <a:pt x="185243" y="103945"/>
                  <a:pt x="179451" y="119261"/>
                </a:cubicBezTo>
                <a:cubicBezTo>
                  <a:pt x="173660" y="134577"/>
                  <a:pt x="166040" y="150770"/>
                  <a:pt x="156591" y="167838"/>
                </a:cubicBezTo>
                <a:cubicBezTo>
                  <a:pt x="155982" y="168905"/>
                  <a:pt x="155067" y="169439"/>
                  <a:pt x="153848" y="169439"/>
                </a:cubicBezTo>
                <a:cubicBezTo>
                  <a:pt x="153086" y="170048"/>
                  <a:pt x="152172" y="170277"/>
                  <a:pt x="151105" y="170124"/>
                </a:cubicBezTo>
                <a:lnTo>
                  <a:pt x="147676" y="169439"/>
                </a:lnTo>
                <a:lnTo>
                  <a:pt x="146762" y="168981"/>
                </a:lnTo>
                <a:cubicBezTo>
                  <a:pt x="146304" y="169439"/>
                  <a:pt x="145695" y="169667"/>
                  <a:pt x="144933" y="169667"/>
                </a:cubicBezTo>
                <a:cubicBezTo>
                  <a:pt x="138684" y="169667"/>
                  <a:pt x="132169" y="169515"/>
                  <a:pt x="125388" y="169210"/>
                </a:cubicBezTo>
                <a:cubicBezTo>
                  <a:pt x="118606" y="168905"/>
                  <a:pt x="110833" y="168486"/>
                  <a:pt x="102070" y="167953"/>
                </a:cubicBezTo>
                <a:cubicBezTo>
                  <a:pt x="93307" y="167419"/>
                  <a:pt x="86792" y="167076"/>
                  <a:pt x="82525" y="166924"/>
                </a:cubicBezTo>
                <a:cubicBezTo>
                  <a:pt x="80544" y="166619"/>
                  <a:pt x="73686" y="166543"/>
                  <a:pt x="61951" y="166695"/>
                </a:cubicBezTo>
                <a:cubicBezTo>
                  <a:pt x="50216" y="166848"/>
                  <a:pt x="43053" y="166924"/>
                  <a:pt x="40463" y="166924"/>
                </a:cubicBezTo>
                <a:cubicBezTo>
                  <a:pt x="40463" y="167686"/>
                  <a:pt x="40539" y="168677"/>
                  <a:pt x="40691" y="169896"/>
                </a:cubicBezTo>
                <a:cubicBezTo>
                  <a:pt x="40691" y="170353"/>
                  <a:pt x="40844" y="173172"/>
                  <a:pt x="41148" y="178354"/>
                </a:cubicBezTo>
                <a:cubicBezTo>
                  <a:pt x="41301" y="181859"/>
                  <a:pt x="41453" y="184450"/>
                  <a:pt x="41606" y="186126"/>
                </a:cubicBezTo>
                <a:cubicBezTo>
                  <a:pt x="41606" y="186736"/>
                  <a:pt x="41682" y="187269"/>
                  <a:pt x="41834" y="187727"/>
                </a:cubicBezTo>
                <a:cubicBezTo>
                  <a:pt x="42596" y="187879"/>
                  <a:pt x="43511" y="187955"/>
                  <a:pt x="44577" y="187955"/>
                </a:cubicBezTo>
                <a:cubicBezTo>
                  <a:pt x="47168" y="188108"/>
                  <a:pt x="50673" y="188108"/>
                  <a:pt x="55093" y="187955"/>
                </a:cubicBezTo>
                <a:lnTo>
                  <a:pt x="66523" y="187269"/>
                </a:lnTo>
                <a:cubicBezTo>
                  <a:pt x="70943" y="187117"/>
                  <a:pt x="73381" y="187041"/>
                  <a:pt x="73838" y="187041"/>
                </a:cubicBezTo>
                <a:cubicBezTo>
                  <a:pt x="77648" y="186888"/>
                  <a:pt x="83516" y="186774"/>
                  <a:pt x="91440" y="186698"/>
                </a:cubicBezTo>
                <a:cubicBezTo>
                  <a:pt x="99365" y="186622"/>
                  <a:pt x="106414" y="186469"/>
                  <a:pt x="112586" y="186241"/>
                </a:cubicBezTo>
                <a:cubicBezTo>
                  <a:pt x="118758" y="186012"/>
                  <a:pt x="124664" y="185745"/>
                  <a:pt x="130302" y="185441"/>
                </a:cubicBezTo>
                <a:cubicBezTo>
                  <a:pt x="135027" y="185136"/>
                  <a:pt x="143637" y="185136"/>
                  <a:pt x="156134" y="185441"/>
                </a:cubicBezTo>
                <a:cubicBezTo>
                  <a:pt x="167107" y="185745"/>
                  <a:pt x="175489" y="185517"/>
                  <a:pt x="181280" y="184755"/>
                </a:cubicBezTo>
                <a:lnTo>
                  <a:pt x="182423" y="184755"/>
                </a:lnTo>
                <a:cubicBezTo>
                  <a:pt x="183185" y="183688"/>
                  <a:pt x="184176" y="183231"/>
                  <a:pt x="185395" y="183383"/>
                </a:cubicBezTo>
                <a:cubicBezTo>
                  <a:pt x="187071" y="183536"/>
                  <a:pt x="188900" y="183612"/>
                  <a:pt x="190881" y="183612"/>
                </a:cubicBezTo>
                <a:cubicBezTo>
                  <a:pt x="190881" y="152827"/>
                  <a:pt x="191186" y="118308"/>
                  <a:pt x="191796" y="80056"/>
                </a:cubicBezTo>
                <a:cubicBezTo>
                  <a:pt x="191796" y="77008"/>
                  <a:pt x="192024" y="72207"/>
                  <a:pt x="192482" y="65654"/>
                </a:cubicBezTo>
                <a:cubicBezTo>
                  <a:pt x="192939" y="59101"/>
                  <a:pt x="193244" y="54377"/>
                  <a:pt x="193396" y="51481"/>
                </a:cubicBezTo>
                <a:cubicBezTo>
                  <a:pt x="193548" y="43861"/>
                  <a:pt x="193244" y="37536"/>
                  <a:pt x="192482" y="32507"/>
                </a:cubicBezTo>
                <a:close/>
                <a:moveTo>
                  <a:pt x="78867" y="11476"/>
                </a:moveTo>
                <a:cubicBezTo>
                  <a:pt x="77648" y="11628"/>
                  <a:pt x="76200" y="12390"/>
                  <a:pt x="74524" y="13762"/>
                </a:cubicBezTo>
                <a:cubicBezTo>
                  <a:pt x="74372" y="14067"/>
                  <a:pt x="74143" y="14295"/>
                  <a:pt x="73838" y="14448"/>
                </a:cubicBezTo>
                <a:lnTo>
                  <a:pt x="73838" y="32507"/>
                </a:lnTo>
                <a:cubicBezTo>
                  <a:pt x="73838" y="39213"/>
                  <a:pt x="73991" y="43328"/>
                  <a:pt x="74295" y="44852"/>
                </a:cubicBezTo>
                <a:cubicBezTo>
                  <a:pt x="74905" y="48357"/>
                  <a:pt x="76048" y="50109"/>
                  <a:pt x="77724" y="50109"/>
                </a:cubicBezTo>
                <a:cubicBezTo>
                  <a:pt x="79858" y="50109"/>
                  <a:pt x="81458" y="50033"/>
                  <a:pt x="82525" y="49881"/>
                </a:cubicBezTo>
                <a:cubicBezTo>
                  <a:pt x="83897" y="49728"/>
                  <a:pt x="84811" y="49347"/>
                  <a:pt x="85268" y="48738"/>
                </a:cubicBezTo>
                <a:cubicBezTo>
                  <a:pt x="85573" y="48433"/>
                  <a:pt x="85878" y="47519"/>
                  <a:pt x="86183" y="45995"/>
                </a:cubicBezTo>
                <a:cubicBezTo>
                  <a:pt x="86487" y="44318"/>
                  <a:pt x="86716" y="42185"/>
                  <a:pt x="86868" y="39594"/>
                </a:cubicBezTo>
                <a:cubicBezTo>
                  <a:pt x="87021" y="33955"/>
                  <a:pt x="86640" y="28545"/>
                  <a:pt x="85725" y="23363"/>
                </a:cubicBezTo>
                <a:cubicBezTo>
                  <a:pt x="84506" y="17724"/>
                  <a:pt x="82982" y="13991"/>
                  <a:pt x="81153" y="12162"/>
                </a:cubicBezTo>
                <a:cubicBezTo>
                  <a:pt x="80391" y="11552"/>
                  <a:pt x="79629" y="11324"/>
                  <a:pt x="78867" y="11476"/>
                </a:cubicBezTo>
                <a:close/>
                <a:moveTo>
                  <a:pt x="142875" y="6447"/>
                </a:moveTo>
                <a:cubicBezTo>
                  <a:pt x="140285" y="6752"/>
                  <a:pt x="138913" y="6904"/>
                  <a:pt x="138761" y="6904"/>
                </a:cubicBezTo>
                <a:lnTo>
                  <a:pt x="138303" y="6904"/>
                </a:lnTo>
                <a:cubicBezTo>
                  <a:pt x="138456" y="7361"/>
                  <a:pt x="138532" y="7818"/>
                  <a:pt x="138532" y="8276"/>
                </a:cubicBezTo>
                <a:cubicBezTo>
                  <a:pt x="138532" y="11476"/>
                  <a:pt x="138342" y="16162"/>
                  <a:pt x="137961" y="22335"/>
                </a:cubicBezTo>
                <a:cubicBezTo>
                  <a:pt x="137580" y="28507"/>
                  <a:pt x="137389" y="31974"/>
                  <a:pt x="137389" y="32736"/>
                </a:cubicBezTo>
                <a:lnTo>
                  <a:pt x="137389" y="33422"/>
                </a:lnTo>
                <a:cubicBezTo>
                  <a:pt x="137237" y="34336"/>
                  <a:pt x="137122" y="35555"/>
                  <a:pt x="137046" y="37079"/>
                </a:cubicBezTo>
                <a:cubicBezTo>
                  <a:pt x="136970" y="38603"/>
                  <a:pt x="136932" y="39518"/>
                  <a:pt x="136932" y="39822"/>
                </a:cubicBezTo>
                <a:cubicBezTo>
                  <a:pt x="137084" y="40432"/>
                  <a:pt x="137008" y="41042"/>
                  <a:pt x="136703" y="41651"/>
                </a:cubicBezTo>
                <a:cubicBezTo>
                  <a:pt x="136551" y="43937"/>
                  <a:pt x="136627" y="45842"/>
                  <a:pt x="136932" y="47366"/>
                </a:cubicBezTo>
                <a:cubicBezTo>
                  <a:pt x="137237" y="49347"/>
                  <a:pt x="137770" y="50719"/>
                  <a:pt x="138532" y="51481"/>
                </a:cubicBezTo>
                <a:cubicBezTo>
                  <a:pt x="139446" y="52395"/>
                  <a:pt x="140894" y="52776"/>
                  <a:pt x="142875" y="52624"/>
                </a:cubicBezTo>
                <a:cubicBezTo>
                  <a:pt x="145009" y="52472"/>
                  <a:pt x="146533" y="52243"/>
                  <a:pt x="147447" y="51938"/>
                </a:cubicBezTo>
                <a:cubicBezTo>
                  <a:pt x="148667" y="51633"/>
                  <a:pt x="149429" y="51176"/>
                  <a:pt x="149733" y="50567"/>
                </a:cubicBezTo>
                <a:lnTo>
                  <a:pt x="149962" y="48738"/>
                </a:lnTo>
                <a:lnTo>
                  <a:pt x="149962" y="43709"/>
                </a:lnTo>
                <a:lnTo>
                  <a:pt x="149733" y="43709"/>
                </a:lnTo>
                <a:cubicBezTo>
                  <a:pt x="148819" y="43556"/>
                  <a:pt x="148095" y="43099"/>
                  <a:pt x="147562" y="42337"/>
                </a:cubicBezTo>
                <a:cubicBezTo>
                  <a:pt x="147028" y="41575"/>
                  <a:pt x="146838" y="40813"/>
                  <a:pt x="146990" y="40051"/>
                </a:cubicBezTo>
                <a:cubicBezTo>
                  <a:pt x="147295" y="38527"/>
                  <a:pt x="148133" y="37613"/>
                  <a:pt x="149505" y="37308"/>
                </a:cubicBezTo>
                <a:cubicBezTo>
                  <a:pt x="149352" y="34260"/>
                  <a:pt x="149048" y="31059"/>
                  <a:pt x="148590" y="27707"/>
                </a:cubicBezTo>
                <a:cubicBezTo>
                  <a:pt x="147828" y="21611"/>
                  <a:pt x="147066" y="16505"/>
                  <a:pt x="146304" y="12390"/>
                </a:cubicBezTo>
                <a:cubicBezTo>
                  <a:pt x="145695" y="10257"/>
                  <a:pt x="145161" y="8580"/>
                  <a:pt x="144704" y="7361"/>
                </a:cubicBezTo>
                <a:lnTo>
                  <a:pt x="144247" y="6447"/>
                </a:lnTo>
                <a:close/>
                <a:moveTo>
                  <a:pt x="142190" y="46"/>
                </a:moveTo>
                <a:cubicBezTo>
                  <a:pt x="144323" y="-106"/>
                  <a:pt x="146076" y="122"/>
                  <a:pt x="147447" y="732"/>
                </a:cubicBezTo>
                <a:cubicBezTo>
                  <a:pt x="148819" y="1494"/>
                  <a:pt x="149886" y="2942"/>
                  <a:pt x="150648" y="5075"/>
                </a:cubicBezTo>
                <a:cubicBezTo>
                  <a:pt x="151257" y="6599"/>
                  <a:pt x="151867" y="8580"/>
                  <a:pt x="152477" y="11019"/>
                </a:cubicBezTo>
                <a:cubicBezTo>
                  <a:pt x="153391" y="15286"/>
                  <a:pt x="154229" y="20620"/>
                  <a:pt x="154991" y="27021"/>
                </a:cubicBezTo>
                <a:lnTo>
                  <a:pt x="155220" y="27021"/>
                </a:lnTo>
                <a:cubicBezTo>
                  <a:pt x="156439" y="27021"/>
                  <a:pt x="158687" y="27097"/>
                  <a:pt x="161964" y="27249"/>
                </a:cubicBezTo>
                <a:cubicBezTo>
                  <a:pt x="165240" y="27402"/>
                  <a:pt x="167831" y="27402"/>
                  <a:pt x="169736" y="27249"/>
                </a:cubicBezTo>
                <a:cubicBezTo>
                  <a:pt x="171641" y="27097"/>
                  <a:pt x="173508" y="26792"/>
                  <a:pt x="175337" y="26335"/>
                </a:cubicBezTo>
                <a:cubicBezTo>
                  <a:pt x="175641" y="26183"/>
                  <a:pt x="175870" y="26106"/>
                  <a:pt x="176022" y="26106"/>
                </a:cubicBezTo>
                <a:cubicBezTo>
                  <a:pt x="176784" y="25497"/>
                  <a:pt x="177623" y="25268"/>
                  <a:pt x="178537" y="25421"/>
                </a:cubicBezTo>
                <a:cubicBezTo>
                  <a:pt x="180823" y="25725"/>
                  <a:pt x="183566" y="25649"/>
                  <a:pt x="186767" y="25192"/>
                </a:cubicBezTo>
                <a:lnTo>
                  <a:pt x="186767" y="24278"/>
                </a:lnTo>
                <a:cubicBezTo>
                  <a:pt x="186919" y="23363"/>
                  <a:pt x="187338" y="22601"/>
                  <a:pt x="188024" y="21992"/>
                </a:cubicBezTo>
                <a:cubicBezTo>
                  <a:pt x="188710" y="21382"/>
                  <a:pt x="189434" y="21153"/>
                  <a:pt x="190196" y="21306"/>
                </a:cubicBezTo>
                <a:cubicBezTo>
                  <a:pt x="190653" y="21306"/>
                  <a:pt x="191034" y="21382"/>
                  <a:pt x="191339" y="21534"/>
                </a:cubicBezTo>
                <a:cubicBezTo>
                  <a:pt x="191796" y="21077"/>
                  <a:pt x="192329" y="20772"/>
                  <a:pt x="192939" y="20620"/>
                </a:cubicBezTo>
                <a:cubicBezTo>
                  <a:pt x="194920" y="19858"/>
                  <a:pt x="196215" y="20544"/>
                  <a:pt x="196825" y="22677"/>
                </a:cubicBezTo>
                <a:cubicBezTo>
                  <a:pt x="199111" y="29840"/>
                  <a:pt x="200102" y="39518"/>
                  <a:pt x="199797" y="51710"/>
                </a:cubicBezTo>
                <a:cubicBezTo>
                  <a:pt x="199644" y="54605"/>
                  <a:pt x="199340" y="59292"/>
                  <a:pt x="198882" y="65769"/>
                </a:cubicBezTo>
                <a:cubicBezTo>
                  <a:pt x="198425" y="72246"/>
                  <a:pt x="198197" y="77008"/>
                  <a:pt x="198197" y="80056"/>
                </a:cubicBezTo>
                <a:cubicBezTo>
                  <a:pt x="197587" y="118461"/>
                  <a:pt x="197282" y="153132"/>
                  <a:pt x="197282" y="184069"/>
                </a:cubicBezTo>
                <a:cubicBezTo>
                  <a:pt x="198349" y="184679"/>
                  <a:pt x="198882" y="185593"/>
                  <a:pt x="198882" y="186812"/>
                </a:cubicBezTo>
                <a:cubicBezTo>
                  <a:pt x="198882" y="188031"/>
                  <a:pt x="198349" y="188946"/>
                  <a:pt x="197282" y="189555"/>
                </a:cubicBezTo>
                <a:lnTo>
                  <a:pt x="197282" y="191841"/>
                </a:lnTo>
                <a:cubicBezTo>
                  <a:pt x="197282" y="193975"/>
                  <a:pt x="196215" y="195042"/>
                  <a:pt x="194082" y="195042"/>
                </a:cubicBezTo>
                <a:cubicBezTo>
                  <a:pt x="191948" y="195042"/>
                  <a:pt x="190881" y="193975"/>
                  <a:pt x="190881" y="191841"/>
                </a:cubicBezTo>
                <a:lnTo>
                  <a:pt x="190881" y="190013"/>
                </a:lnTo>
                <a:cubicBezTo>
                  <a:pt x="188595" y="190013"/>
                  <a:pt x="186614" y="189936"/>
                  <a:pt x="184938" y="189784"/>
                </a:cubicBezTo>
                <a:lnTo>
                  <a:pt x="184481" y="189784"/>
                </a:lnTo>
                <a:cubicBezTo>
                  <a:pt x="183871" y="190546"/>
                  <a:pt x="183109" y="191003"/>
                  <a:pt x="182195" y="191156"/>
                </a:cubicBezTo>
                <a:cubicBezTo>
                  <a:pt x="176099" y="191918"/>
                  <a:pt x="167412" y="192146"/>
                  <a:pt x="156134" y="191841"/>
                </a:cubicBezTo>
                <a:cubicBezTo>
                  <a:pt x="143790" y="191537"/>
                  <a:pt x="135332" y="191537"/>
                  <a:pt x="130760" y="191841"/>
                </a:cubicBezTo>
                <a:cubicBezTo>
                  <a:pt x="125121" y="192146"/>
                  <a:pt x="119177" y="192413"/>
                  <a:pt x="112929" y="192642"/>
                </a:cubicBezTo>
                <a:cubicBezTo>
                  <a:pt x="106680" y="192870"/>
                  <a:pt x="99594" y="193023"/>
                  <a:pt x="91669" y="193099"/>
                </a:cubicBezTo>
                <a:cubicBezTo>
                  <a:pt x="83744" y="193175"/>
                  <a:pt x="77801" y="193289"/>
                  <a:pt x="73838" y="193442"/>
                </a:cubicBezTo>
                <a:cubicBezTo>
                  <a:pt x="73381" y="193442"/>
                  <a:pt x="70943" y="193518"/>
                  <a:pt x="66523" y="193670"/>
                </a:cubicBezTo>
                <a:lnTo>
                  <a:pt x="55322" y="194356"/>
                </a:lnTo>
                <a:cubicBezTo>
                  <a:pt x="50750" y="194508"/>
                  <a:pt x="47092" y="194508"/>
                  <a:pt x="44349" y="194356"/>
                </a:cubicBezTo>
                <a:cubicBezTo>
                  <a:pt x="42672" y="194356"/>
                  <a:pt x="41301" y="194204"/>
                  <a:pt x="40234" y="193899"/>
                </a:cubicBezTo>
                <a:cubicBezTo>
                  <a:pt x="39624" y="193899"/>
                  <a:pt x="39091" y="193823"/>
                  <a:pt x="38634" y="193670"/>
                </a:cubicBezTo>
                <a:cubicBezTo>
                  <a:pt x="37719" y="193365"/>
                  <a:pt x="37034" y="192984"/>
                  <a:pt x="36576" y="192527"/>
                </a:cubicBezTo>
                <a:lnTo>
                  <a:pt x="35662" y="190927"/>
                </a:lnTo>
                <a:lnTo>
                  <a:pt x="35662" y="190470"/>
                </a:lnTo>
                <a:cubicBezTo>
                  <a:pt x="35662" y="190165"/>
                  <a:pt x="35586" y="189860"/>
                  <a:pt x="35433" y="189555"/>
                </a:cubicBezTo>
                <a:cubicBezTo>
                  <a:pt x="35433" y="188793"/>
                  <a:pt x="35357" y="187879"/>
                  <a:pt x="35205" y="186812"/>
                </a:cubicBezTo>
                <a:cubicBezTo>
                  <a:pt x="35052" y="184983"/>
                  <a:pt x="34900" y="182240"/>
                  <a:pt x="34748" y="178583"/>
                </a:cubicBezTo>
                <a:cubicBezTo>
                  <a:pt x="34443" y="173553"/>
                  <a:pt x="34290" y="170734"/>
                  <a:pt x="34290" y="170124"/>
                </a:cubicBezTo>
                <a:cubicBezTo>
                  <a:pt x="34138" y="168600"/>
                  <a:pt x="34062" y="167457"/>
                  <a:pt x="34062" y="166695"/>
                </a:cubicBezTo>
                <a:cubicBezTo>
                  <a:pt x="21717" y="166391"/>
                  <a:pt x="11202" y="165248"/>
                  <a:pt x="2515" y="163266"/>
                </a:cubicBezTo>
                <a:cubicBezTo>
                  <a:pt x="1601" y="162962"/>
                  <a:pt x="915" y="162428"/>
                  <a:pt x="458" y="161666"/>
                </a:cubicBezTo>
                <a:cubicBezTo>
                  <a:pt x="0" y="160904"/>
                  <a:pt x="-114" y="160104"/>
                  <a:pt x="115" y="159266"/>
                </a:cubicBezTo>
                <a:cubicBezTo>
                  <a:pt x="343" y="158428"/>
                  <a:pt x="839" y="157780"/>
                  <a:pt x="1601" y="157323"/>
                </a:cubicBezTo>
                <a:cubicBezTo>
                  <a:pt x="2363" y="156866"/>
                  <a:pt x="3125" y="156713"/>
                  <a:pt x="3887" y="156866"/>
                </a:cubicBezTo>
                <a:cubicBezTo>
                  <a:pt x="5411" y="157323"/>
                  <a:pt x="6858" y="157628"/>
                  <a:pt x="8230" y="157780"/>
                </a:cubicBezTo>
                <a:cubicBezTo>
                  <a:pt x="8078" y="157018"/>
                  <a:pt x="8230" y="156332"/>
                  <a:pt x="8687" y="155723"/>
                </a:cubicBezTo>
                <a:cubicBezTo>
                  <a:pt x="18593" y="139416"/>
                  <a:pt x="26289" y="124023"/>
                  <a:pt x="31776" y="109545"/>
                </a:cubicBezTo>
                <a:cubicBezTo>
                  <a:pt x="37110" y="95372"/>
                  <a:pt x="40082" y="80285"/>
                  <a:pt x="40691" y="64283"/>
                </a:cubicBezTo>
                <a:cubicBezTo>
                  <a:pt x="40844" y="61235"/>
                  <a:pt x="40691" y="56510"/>
                  <a:pt x="40234" y="50109"/>
                </a:cubicBezTo>
                <a:cubicBezTo>
                  <a:pt x="39777" y="43251"/>
                  <a:pt x="39548" y="38375"/>
                  <a:pt x="39548" y="35479"/>
                </a:cubicBezTo>
                <a:cubicBezTo>
                  <a:pt x="39548" y="33345"/>
                  <a:pt x="40615" y="32279"/>
                  <a:pt x="42749" y="32279"/>
                </a:cubicBezTo>
                <a:cubicBezTo>
                  <a:pt x="43358" y="32279"/>
                  <a:pt x="43892" y="32431"/>
                  <a:pt x="44349" y="32736"/>
                </a:cubicBezTo>
                <a:cubicBezTo>
                  <a:pt x="44958" y="32126"/>
                  <a:pt x="45720" y="31821"/>
                  <a:pt x="46635" y="31821"/>
                </a:cubicBezTo>
                <a:cubicBezTo>
                  <a:pt x="52883" y="31821"/>
                  <a:pt x="58293" y="31593"/>
                  <a:pt x="62865" y="31136"/>
                </a:cubicBezTo>
                <a:cubicBezTo>
                  <a:pt x="63627" y="30983"/>
                  <a:pt x="64351" y="31212"/>
                  <a:pt x="65037" y="31821"/>
                </a:cubicBezTo>
                <a:cubicBezTo>
                  <a:pt x="65723" y="32431"/>
                  <a:pt x="66142" y="33155"/>
                  <a:pt x="66294" y="33993"/>
                </a:cubicBezTo>
                <a:cubicBezTo>
                  <a:pt x="66447" y="34831"/>
                  <a:pt x="66218" y="35593"/>
                  <a:pt x="65609" y="36279"/>
                </a:cubicBezTo>
                <a:cubicBezTo>
                  <a:pt x="64999" y="36965"/>
                  <a:pt x="64237" y="37384"/>
                  <a:pt x="63323" y="37536"/>
                </a:cubicBezTo>
                <a:cubicBezTo>
                  <a:pt x="58751" y="37994"/>
                  <a:pt x="53188" y="38222"/>
                  <a:pt x="46635" y="38222"/>
                </a:cubicBezTo>
                <a:lnTo>
                  <a:pt x="45949" y="38222"/>
                </a:lnTo>
                <a:cubicBezTo>
                  <a:pt x="46101" y="40203"/>
                  <a:pt x="46330" y="44013"/>
                  <a:pt x="46635" y="49652"/>
                </a:cubicBezTo>
                <a:cubicBezTo>
                  <a:pt x="47092" y="55901"/>
                  <a:pt x="47244" y="60930"/>
                  <a:pt x="47092" y="64740"/>
                </a:cubicBezTo>
                <a:cubicBezTo>
                  <a:pt x="46940" y="67635"/>
                  <a:pt x="46711" y="70607"/>
                  <a:pt x="46406" y="73655"/>
                </a:cubicBezTo>
                <a:cubicBezTo>
                  <a:pt x="49607" y="74722"/>
                  <a:pt x="54179" y="75179"/>
                  <a:pt x="60122" y="75027"/>
                </a:cubicBezTo>
                <a:cubicBezTo>
                  <a:pt x="61037" y="75027"/>
                  <a:pt x="61951" y="74989"/>
                  <a:pt x="62865" y="74913"/>
                </a:cubicBezTo>
                <a:cubicBezTo>
                  <a:pt x="63780" y="74836"/>
                  <a:pt x="64809" y="74760"/>
                  <a:pt x="65952" y="74684"/>
                </a:cubicBezTo>
                <a:cubicBezTo>
                  <a:pt x="67095" y="74608"/>
                  <a:pt x="68047" y="74570"/>
                  <a:pt x="68809" y="74570"/>
                </a:cubicBezTo>
                <a:cubicBezTo>
                  <a:pt x="72314" y="74265"/>
                  <a:pt x="75134" y="74189"/>
                  <a:pt x="77267" y="74341"/>
                </a:cubicBezTo>
                <a:cubicBezTo>
                  <a:pt x="109881" y="76017"/>
                  <a:pt x="144399" y="75713"/>
                  <a:pt x="180823" y="73427"/>
                </a:cubicBezTo>
                <a:cubicBezTo>
                  <a:pt x="182195" y="73274"/>
                  <a:pt x="183185" y="73808"/>
                  <a:pt x="183795" y="75027"/>
                </a:cubicBezTo>
                <a:cubicBezTo>
                  <a:pt x="183947" y="73808"/>
                  <a:pt x="184100" y="72665"/>
                  <a:pt x="184252" y="71598"/>
                </a:cubicBezTo>
                <a:cubicBezTo>
                  <a:pt x="184862" y="66264"/>
                  <a:pt x="185319" y="58415"/>
                  <a:pt x="185624" y="48052"/>
                </a:cubicBezTo>
                <a:cubicBezTo>
                  <a:pt x="185776" y="40889"/>
                  <a:pt x="185928" y="35479"/>
                  <a:pt x="186081" y="31821"/>
                </a:cubicBezTo>
                <a:cubicBezTo>
                  <a:pt x="183338" y="32126"/>
                  <a:pt x="180671" y="32126"/>
                  <a:pt x="178080" y="31821"/>
                </a:cubicBezTo>
                <a:cubicBezTo>
                  <a:pt x="177775" y="32126"/>
                  <a:pt x="177470" y="32279"/>
                  <a:pt x="177165" y="32279"/>
                </a:cubicBezTo>
                <a:cubicBezTo>
                  <a:pt x="175489" y="32888"/>
                  <a:pt x="173622" y="33269"/>
                  <a:pt x="171565" y="33422"/>
                </a:cubicBezTo>
                <a:cubicBezTo>
                  <a:pt x="169507" y="33574"/>
                  <a:pt x="167717" y="33650"/>
                  <a:pt x="166193" y="33650"/>
                </a:cubicBezTo>
                <a:cubicBezTo>
                  <a:pt x="164669" y="33650"/>
                  <a:pt x="162764" y="33612"/>
                  <a:pt x="160478" y="33536"/>
                </a:cubicBezTo>
                <a:cubicBezTo>
                  <a:pt x="158192" y="33460"/>
                  <a:pt x="156591" y="33422"/>
                  <a:pt x="155677" y="33422"/>
                </a:cubicBezTo>
                <a:lnTo>
                  <a:pt x="156134" y="38679"/>
                </a:lnTo>
                <a:cubicBezTo>
                  <a:pt x="158877" y="39899"/>
                  <a:pt x="160935" y="41727"/>
                  <a:pt x="162306" y="44166"/>
                </a:cubicBezTo>
                <a:cubicBezTo>
                  <a:pt x="164440" y="47823"/>
                  <a:pt x="165126" y="51405"/>
                  <a:pt x="164364" y="54910"/>
                </a:cubicBezTo>
                <a:cubicBezTo>
                  <a:pt x="163754" y="57958"/>
                  <a:pt x="161925" y="60625"/>
                  <a:pt x="158877" y="62911"/>
                </a:cubicBezTo>
                <a:cubicBezTo>
                  <a:pt x="153848" y="66873"/>
                  <a:pt x="147447" y="68855"/>
                  <a:pt x="139675" y="68855"/>
                </a:cubicBezTo>
                <a:cubicBezTo>
                  <a:pt x="130988" y="68855"/>
                  <a:pt x="125426" y="66264"/>
                  <a:pt x="122987" y="61082"/>
                </a:cubicBezTo>
                <a:cubicBezTo>
                  <a:pt x="120092" y="55291"/>
                  <a:pt x="122606" y="48052"/>
                  <a:pt x="130531" y="39365"/>
                </a:cubicBezTo>
                <a:cubicBezTo>
                  <a:pt x="130531" y="38603"/>
                  <a:pt x="130607" y="37765"/>
                  <a:pt x="130760" y="36851"/>
                </a:cubicBezTo>
                <a:cubicBezTo>
                  <a:pt x="127864" y="37308"/>
                  <a:pt x="124626" y="37651"/>
                  <a:pt x="121044" y="37879"/>
                </a:cubicBezTo>
                <a:cubicBezTo>
                  <a:pt x="117463" y="38108"/>
                  <a:pt x="114681" y="38222"/>
                  <a:pt x="112700" y="38222"/>
                </a:cubicBezTo>
                <a:lnTo>
                  <a:pt x="102642" y="38222"/>
                </a:lnTo>
                <a:lnTo>
                  <a:pt x="94184" y="38222"/>
                </a:lnTo>
                <a:cubicBezTo>
                  <a:pt x="93879" y="38222"/>
                  <a:pt x="93574" y="38146"/>
                  <a:pt x="93269" y="37994"/>
                </a:cubicBezTo>
                <a:lnTo>
                  <a:pt x="93269" y="39137"/>
                </a:lnTo>
                <a:cubicBezTo>
                  <a:pt x="100584" y="39746"/>
                  <a:pt x="105004" y="42261"/>
                  <a:pt x="106528" y="46680"/>
                </a:cubicBezTo>
                <a:cubicBezTo>
                  <a:pt x="108204" y="51252"/>
                  <a:pt x="106528" y="55824"/>
                  <a:pt x="101499" y="60396"/>
                </a:cubicBezTo>
                <a:cubicBezTo>
                  <a:pt x="98603" y="62987"/>
                  <a:pt x="95212" y="64930"/>
                  <a:pt x="91326" y="66226"/>
                </a:cubicBezTo>
                <a:cubicBezTo>
                  <a:pt x="87440" y="67521"/>
                  <a:pt x="83058" y="67674"/>
                  <a:pt x="78182" y="66683"/>
                </a:cubicBezTo>
                <a:cubicBezTo>
                  <a:pt x="73305" y="65692"/>
                  <a:pt x="68809" y="63292"/>
                  <a:pt x="64694" y="59482"/>
                </a:cubicBezTo>
                <a:cubicBezTo>
                  <a:pt x="61799" y="56739"/>
                  <a:pt x="60732" y="53234"/>
                  <a:pt x="61494" y="48966"/>
                </a:cubicBezTo>
                <a:cubicBezTo>
                  <a:pt x="62103" y="45918"/>
                  <a:pt x="63551" y="42947"/>
                  <a:pt x="65837" y="40051"/>
                </a:cubicBezTo>
                <a:cubicBezTo>
                  <a:pt x="66142" y="39441"/>
                  <a:pt x="66675" y="39060"/>
                  <a:pt x="67437" y="38908"/>
                </a:cubicBezTo>
                <a:lnTo>
                  <a:pt x="67437" y="35022"/>
                </a:lnTo>
                <a:lnTo>
                  <a:pt x="67437" y="32507"/>
                </a:lnTo>
                <a:lnTo>
                  <a:pt x="67437" y="10104"/>
                </a:lnTo>
                <a:cubicBezTo>
                  <a:pt x="67437" y="7971"/>
                  <a:pt x="68504" y="6904"/>
                  <a:pt x="70638" y="6904"/>
                </a:cubicBezTo>
                <a:cubicBezTo>
                  <a:pt x="71247" y="6904"/>
                  <a:pt x="71857" y="7056"/>
                  <a:pt x="72467" y="7361"/>
                </a:cubicBezTo>
                <a:cubicBezTo>
                  <a:pt x="74448" y="5990"/>
                  <a:pt x="76353" y="5228"/>
                  <a:pt x="78182" y="5075"/>
                </a:cubicBezTo>
                <a:cubicBezTo>
                  <a:pt x="80925" y="4770"/>
                  <a:pt x="83287" y="5609"/>
                  <a:pt x="85268" y="7590"/>
                </a:cubicBezTo>
                <a:cubicBezTo>
                  <a:pt x="88316" y="10333"/>
                  <a:pt x="90526" y="15134"/>
                  <a:pt x="91898" y="21992"/>
                </a:cubicBezTo>
                <a:cubicBezTo>
                  <a:pt x="92507" y="25192"/>
                  <a:pt x="92888" y="28545"/>
                  <a:pt x="93041" y="32050"/>
                </a:cubicBezTo>
                <a:cubicBezTo>
                  <a:pt x="93498" y="31898"/>
                  <a:pt x="93879" y="31821"/>
                  <a:pt x="94184" y="31821"/>
                </a:cubicBezTo>
                <a:lnTo>
                  <a:pt x="103099" y="31821"/>
                </a:lnTo>
                <a:lnTo>
                  <a:pt x="113615" y="31821"/>
                </a:lnTo>
                <a:cubicBezTo>
                  <a:pt x="115443" y="31821"/>
                  <a:pt x="118110" y="31707"/>
                  <a:pt x="121616" y="31479"/>
                </a:cubicBezTo>
                <a:cubicBezTo>
                  <a:pt x="125121" y="31250"/>
                  <a:pt x="128245" y="30831"/>
                  <a:pt x="130988" y="30221"/>
                </a:cubicBezTo>
                <a:cubicBezTo>
                  <a:pt x="131750" y="17115"/>
                  <a:pt x="132131" y="9800"/>
                  <a:pt x="132131" y="8276"/>
                </a:cubicBezTo>
                <a:cubicBezTo>
                  <a:pt x="132131" y="6142"/>
                  <a:pt x="133198" y="5075"/>
                  <a:pt x="135332" y="5075"/>
                </a:cubicBezTo>
                <a:lnTo>
                  <a:pt x="135789" y="5075"/>
                </a:lnTo>
                <a:cubicBezTo>
                  <a:pt x="135636" y="4618"/>
                  <a:pt x="135560" y="4161"/>
                  <a:pt x="135560" y="3704"/>
                </a:cubicBezTo>
                <a:cubicBezTo>
                  <a:pt x="135560" y="1570"/>
                  <a:pt x="136627" y="503"/>
                  <a:pt x="138761" y="503"/>
                </a:cubicBezTo>
                <a:lnTo>
                  <a:pt x="139675" y="503"/>
                </a:lnTo>
                <a:cubicBezTo>
                  <a:pt x="139980" y="503"/>
                  <a:pt x="140361" y="465"/>
                  <a:pt x="140818" y="389"/>
                </a:cubicBezTo>
                <a:cubicBezTo>
                  <a:pt x="141275" y="313"/>
                  <a:pt x="141732" y="198"/>
                  <a:pt x="142190" y="46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noAutofit/>
          </a:bodyPr>
          <a:lstStyle/>
          <a:p>
            <a:pPr defTabSz="914400"/>
            <a:endParaRPr lang="en-US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8"/>
          <p:cNvSpPr/>
          <p:nvPr userDrawn="1"/>
        </p:nvSpPr>
        <p:spPr>
          <a:xfrm rot="20280238">
            <a:off x="156210" y="407035"/>
            <a:ext cx="464185" cy="461645"/>
          </a:xfrm>
          <a:custGeom>
            <a:avLst/>
            <a:gdLst/>
            <a:ahLst/>
            <a:cxnLst/>
            <a:rect l="l" t="t" r="r" b="b"/>
            <a:pathLst>
              <a:path w="210312" h="214701">
                <a:moveTo>
                  <a:pt x="189053" y="194356"/>
                </a:moveTo>
                <a:cubicBezTo>
                  <a:pt x="189967" y="194204"/>
                  <a:pt x="190767" y="194394"/>
                  <a:pt x="191453" y="194928"/>
                </a:cubicBezTo>
                <a:cubicBezTo>
                  <a:pt x="192139" y="195461"/>
                  <a:pt x="192558" y="196185"/>
                  <a:pt x="192710" y="197099"/>
                </a:cubicBezTo>
                <a:cubicBezTo>
                  <a:pt x="192863" y="198014"/>
                  <a:pt x="192672" y="198814"/>
                  <a:pt x="192139" y="199500"/>
                </a:cubicBezTo>
                <a:cubicBezTo>
                  <a:pt x="191605" y="200185"/>
                  <a:pt x="190881" y="200604"/>
                  <a:pt x="189967" y="200757"/>
                </a:cubicBezTo>
                <a:cubicBezTo>
                  <a:pt x="179147" y="202281"/>
                  <a:pt x="167107" y="203386"/>
                  <a:pt x="153848" y="204072"/>
                </a:cubicBezTo>
                <a:cubicBezTo>
                  <a:pt x="140589" y="204757"/>
                  <a:pt x="129274" y="205100"/>
                  <a:pt x="119901" y="205100"/>
                </a:cubicBezTo>
                <a:cubicBezTo>
                  <a:pt x="110529" y="205100"/>
                  <a:pt x="97956" y="204986"/>
                  <a:pt x="82182" y="204757"/>
                </a:cubicBezTo>
                <a:cubicBezTo>
                  <a:pt x="66409" y="204529"/>
                  <a:pt x="55017" y="204414"/>
                  <a:pt x="48006" y="204414"/>
                </a:cubicBezTo>
                <a:cubicBezTo>
                  <a:pt x="45873" y="204414"/>
                  <a:pt x="44806" y="203348"/>
                  <a:pt x="44806" y="201214"/>
                </a:cubicBezTo>
                <a:cubicBezTo>
                  <a:pt x="44806" y="199080"/>
                  <a:pt x="45873" y="198014"/>
                  <a:pt x="48006" y="198014"/>
                </a:cubicBezTo>
                <a:cubicBezTo>
                  <a:pt x="55169" y="198014"/>
                  <a:pt x="66599" y="198128"/>
                  <a:pt x="82296" y="198357"/>
                </a:cubicBezTo>
                <a:cubicBezTo>
                  <a:pt x="97994" y="198585"/>
                  <a:pt x="110490" y="198699"/>
                  <a:pt x="119787" y="198699"/>
                </a:cubicBezTo>
                <a:cubicBezTo>
                  <a:pt x="129083" y="198699"/>
                  <a:pt x="140285" y="198357"/>
                  <a:pt x="153391" y="197671"/>
                </a:cubicBezTo>
                <a:cubicBezTo>
                  <a:pt x="166497" y="196985"/>
                  <a:pt x="178385" y="195880"/>
                  <a:pt x="189053" y="194356"/>
                </a:cubicBezTo>
                <a:close/>
                <a:moveTo>
                  <a:pt x="114072" y="161895"/>
                </a:moveTo>
                <a:lnTo>
                  <a:pt x="113386" y="162123"/>
                </a:lnTo>
                <a:lnTo>
                  <a:pt x="114529" y="162352"/>
                </a:lnTo>
                <a:close/>
                <a:moveTo>
                  <a:pt x="141047" y="141092"/>
                </a:moveTo>
                <a:lnTo>
                  <a:pt x="141047" y="141321"/>
                </a:lnTo>
                <a:lnTo>
                  <a:pt x="141047" y="141549"/>
                </a:lnTo>
                <a:lnTo>
                  <a:pt x="141961" y="141092"/>
                </a:lnTo>
                <a:close/>
                <a:moveTo>
                  <a:pt x="66980" y="136520"/>
                </a:moveTo>
                <a:cubicBezTo>
                  <a:pt x="66066" y="139111"/>
                  <a:pt x="65075" y="141473"/>
                  <a:pt x="64008" y="143607"/>
                </a:cubicBezTo>
                <a:cubicBezTo>
                  <a:pt x="60656" y="151074"/>
                  <a:pt x="57684" y="156180"/>
                  <a:pt x="55093" y="158923"/>
                </a:cubicBezTo>
                <a:cubicBezTo>
                  <a:pt x="55245" y="159380"/>
                  <a:pt x="55322" y="159837"/>
                  <a:pt x="55322" y="160295"/>
                </a:cubicBezTo>
                <a:cubicBezTo>
                  <a:pt x="67666" y="160142"/>
                  <a:pt x="76886" y="160218"/>
                  <a:pt x="82982" y="160523"/>
                </a:cubicBezTo>
                <a:cubicBezTo>
                  <a:pt x="87097" y="160676"/>
                  <a:pt x="92583" y="160980"/>
                  <a:pt x="99441" y="161438"/>
                </a:cubicBezTo>
                <a:lnTo>
                  <a:pt x="99441" y="161209"/>
                </a:lnTo>
                <a:cubicBezTo>
                  <a:pt x="103251" y="156637"/>
                  <a:pt x="107366" y="148712"/>
                  <a:pt x="111786" y="137435"/>
                </a:cubicBezTo>
                <a:lnTo>
                  <a:pt x="111100" y="137435"/>
                </a:lnTo>
                <a:cubicBezTo>
                  <a:pt x="88240" y="136825"/>
                  <a:pt x="75362" y="136520"/>
                  <a:pt x="72467" y="136520"/>
                </a:cubicBezTo>
                <a:close/>
                <a:moveTo>
                  <a:pt x="28118" y="133777"/>
                </a:moveTo>
                <a:cubicBezTo>
                  <a:pt x="24308" y="141397"/>
                  <a:pt x="19660" y="149779"/>
                  <a:pt x="14174" y="158923"/>
                </a:cubicBezTo>
                <a:cubicBezTo>
                  <a:pt x="22556" y="160142"/>
                  <a:pt x="33528" y="160676"/>
                  <a:pt x="47092" y="160523"/>
                </a:cubicBezTo>
                <a:lnTo>
                  <a:pt x="47321" y="160523"/>
                </a:lnTo>
                <a:lnTo>
                  <a:pt x="49835" y="157780"/>
                </a:lnTo>
                <a:cubicBezTo>
                  <a:pt x="49378" y="156561"/>
                  <a:pt x="49607" y="155570"/>
                  <a:pt x="50521" y="154808"/>
                </a:cubicBezTo>
                <a:cubicBezTo>
                  <a:pt x="52502" y="152522"/>
                  <a:pt x="55093" y="147874"/>
                  <a:pt x="58293" y="140864"/>
                </a:cubicBezTo>
                <a:lnTo>
                  <a:pt x="60122" y="136749"/>
                </a:lnTo>
                <a:cubicBezTo>
                  <a:pt x="55855" y="136901"/>
                  <a:pt x="52350" y="136977"/>
                  <a:pt x="49607" y="136977"/>
                </a:cubicBezTo>
                <a:cubicBezTo>
                  <a:pt x="40615" y="136825"/>
                  <a:pt x="33452" y="135758"/>
                  <a:pt x="28118" y="133777"/>
                </a:cubicBezTo>
                <a:close/>
                <a:moveTo>
                  <a:pt x="69723" y="129662"/>
                </a:moveTo>
                <a:lnTo>
                  <a:pt x="69495" y="130119"/>
                </a:lnTo>
                <a:lnTo>
                  <a:pt x="69952" y="130119"/>
                </a:lnTo>
                <a:cubicBezTo>
                  <a:pt x="69952" y="129967"/>
                  <a:pt x="69876" y="129815"/>
                  <a:pt x="69723" y="129662"/>
                </a:cubicBezTo>
                <a:close/>
                <a:moveTo>
                  <a:pt x="75667" y="112289"/>
                </a:moveTo>
                <a:lnTo>
                  <a:pt x="75438" y="113432"/>
                </a:lnTo>
                <a:lnTo>
                  <a:pt x="76353" y="112746"/>
                </a:lnTo>
                <a:cubicBezTo>
                  <a:pt x="76048" y="112593"/>
                  <a:pt x="75819" y="112441"/>
                  <a:pt x="75667" y="112289"/>
                </a:cubicBezTo>
                <a:close/>
                <a:moveTo>
                  <a:pt x="39320" y="106802"/>
                </a:moveTo>
                <a:cubicBezTo>
                  <a:pt x="37034" y="113660"/>
                  <a:pt x="34214" y="120747"/>
                  <a:pt x="30861" y="128062"/>
                </a:cubicBezTo>
                <a:cubicBezTo>
                  <a:pt x="35433" y="129586"/>
                  <a:pt x="41682" y="130424"/>
                  <a:pt x="49607" y="130577"/>
                </a:cubicBezTo>
                <a:cubicBezTo>
                  <a:pt x="52655" y="130577"/>
                  <a:pt x="56998" y="130500"/>
                  <a:pt x="62637" y="130348"/>
                </a:cubicBezTo>
                <a:lnTo>
                  <a:pt x="64237" y="126005"/>
                </a:lnTo>
                <a:cubicBezTo>
                  <a:pt x="64085" y="125090"/>
                  <a:pt x="64313" y="124252"/>
                  <a:pt x="64923" y="123490"/>
                </a:cubicBezTo>
                <a:lnTo>
                  <a:pt x="65380" y="123033"/>
                </a:lnTo>
                <a:lnTo>
                  <a:pt x="67209" y="118004"/>
                </a:lnTo>
                <a:lnTo>
                  <a:pt x="70409" y="108174"/>
                </a:lnTo>
                <a:cubicBezTo>
                  <a:pt x="68428" y="108174"/>
                  <a:pt x="66142" y="108098"/>
                  <a:pt x="63551" y="107945"/>
                </a:cubicBezTo>
                <a:cubicBezTo>
                  <a:pt x="60960" y="107793"/>
                  <a:pt x="58446" y="107793"/>
                  <a:pt x="56007" y="107945"/>
                </a:cubicBezTo>
                <a:cubicBezTo>
                  <a:pt x="53569" y="108098"/>
                  <a:pt x="50750" y="108098"/>
                  <a:pt x="47549" y="107945"/>
                </a:cubicBezTo>
                <a:cubicBezTo>
                  <a:pt x="44349" y="107793"/>
                  <a:pt x="41606" y="107412"/>
                  <a:pt x="39320" y="106802"/>
                </a:cubicBezTo>
                <a:close/>
                <a:moveTo>
                  <a:pt x="176937" y="105888"/>
                </a:moveTo>
                <a:cubicBezTo>
                  <a:pt x="167031" y="105888"/>
                  <a:pt x="150800" y="106345"/>
                  <a:pt x="128245" y="107259"/>
                </a:cubicBezTo>
                <a:cubicBezTo>
                  <a:pt x="126569" y="113355"/>
                  <a:pt x="124816" y="119147"/>
                  <a:pt x="122987" y="124633"/>
                </a:cubicBezTo>
                <a:lnTo>
                  <a:pt x="120701" y="131262"/>
                </a:lnTo>
                <a:cubicBezTo>
                  <a:pt x="131826" y="131415"/>
                  <a:pt x="141504" y="131186"/>
                  <a:pt x="149733" y="130577"/>
                </a:cubicBezTo>
                <a:cubicBezTo>
                  <a:pt x="150953" y="130424"/>
                  <a:pt x="153924" y="130119"/>
                  <a:pt x="158649" y="129662"/>
                </a:cubicBezTo>
                <a:cubicBezTo>
                  <a:pt x="162459" y="129205"/>
                  <a:pt x="165583" y="128976"/>
                  <a:pt x="168021" y="128976"/>
                </a:cubicBezTo>
                <a:lnTo>
                  <a:pt x="168707" y="128976"/>
                </a:lnTo>
                <a:cubicBezTo>
                  <a:pt x="172060" y="121052"/>
                  <a:pt x="174879" y="113355"/>
                  <a:pt x="177165" y="105888"/>
                </a:cubicBezTo>
                <a:close/>
                <a:moveTo>
                  <a:pt x="42977" y="94458"/>
                </a:moveTo>
                <a:lnTo>
                  <a:pt x="42520" y="95829"/>
                </a:lnTo>
                <a:lnTo>
                  <a:pt x="42977" y="95601"/>
                </a:lnTo>
                <a:close/>
                <a:moveTo>
                  <a:pt x="82296" y="80970"/>
                </a:moveTo>
                <a:cubicBezTo>
                  <a:pt x="82449" y="84476"/>
                  <a:pt x="81763" y="89505"/>
                  <a:pt x="80239" y="96058"/>
                </a:cubicBezTo>
                <a:cubicBezTo>
                  <a:pt x="79782" y="97887"/>
                  <a:pt x="79248" y="99868"/>
                  <a:pt x="78639" y="102002"/>
                </a:cubicBezTo>
                <a:cubicBezTo>
                  <a:pt x="89459" y="102154"/>
                  <a:pt x="103328" y="101925"/>
                  <a:pt x="120244" y="101316"/>
                </a:cubicBezTo>
                <a:lnTo>
                  <a:pt x="123216" y="101087"/>
                </a:lnTo>
                <a:cubicBezTo>
                  <a:pt x="125197" y="93772"/>
                  <a:pt x="126721" y="87295"/>
                  <a:pt x="127788" y="81656"/>
                </a:cubicBezTo>
                <a:cubicBezTo>
                  <a:pt x="112243" y="81809"/>
                  <a:pt x="97079" y="81580"/>
                  <a:pt x="82296" y="80970"/>
                </a:cubicBezTo>
                <a:close/>
                <a:moveTo>
                  <a:pt x="45720" y="80056"/>
                </a:moveTo>
                <a:lnTo>
                  <a:pt x="45492" y="80742"/>
                </a:lnTo>
                <a:cubicBezTo>
                  <a:pt x="45644" y="80589"/>
                  <a:pt x="45873" y="80437"/>
                  <a:pt x="46178" y="80285"/>
                </a:cubicBezTo>
                <a:close/>
                <a:moveTo>
                  <a:pt x="183338" y="78913"/>
                </a:moveTo>
                <a:cubicBezTo>
                  <a:pt x="182728" y="79523"/>
                  <a:pt x="182042" y="79827"/>
                  <a:pt x="181280" y="79827"/>
                </a:cubicBezTo>
                <a:cubicBezTo>
                  <a:pt x="165278" y="80894"/>
                  <a:pt x="149581" y="81504"/>
                  <a:pt x="134189" y="81656"/>
                </a:cubicBezTo>
                <a:cubicBezTo>
                  <a:pt x="133274" y="87143"/>
                  <a:pt x="131826" y="93543"/>
                  <a:pt x="129845" y="100859"/>
                </a:cubicBezTo>
                <a:cubicBezTo>
                  <a:pt x="151181" y="99944"/>
                  <a:pt x="166878" y="99487"/>
                  <a:pt x="176937" y="99487"/>
                </a:cubicBezTo>
                <a:cubicBezTo>
                  <a:pt x="177699" y="99487"/>
                  <a:pt x="178308" y="99716"/>
                  <a:pt x="178766" y="100173"/>
                </a:cubicBezTo>
                <a:cubicBezTo>
                  <a:pt x="180747" y="93010"/>
                  <a:pt x="182271" y="85923"/>
                  <a:pt x="183338" y="78913"/>
                </a:cubicBezTo>
                <a:close/>
                <a:moveTo>
                  <a:pt x="156363" y="46680"/>
                </a:moveTo>
                <a:lnTo>
                  <a:pt x="156363" y="48966"/>
                </a:lnTo>
                <a:cubicBezTo>
                  <a:pt x="156210" y="51100"/>
                  <a:pt x="155982" y="52548"/>
                  <a:pt x="155677" y="53310"/>
                </a:cubicBezTo>
                <a:cubicBezTo>
                  <a:pt x="154458" y="55596"/>
                  <a:pt x="152324" y="57196"/>
                  <a:pt x="149276" y="58110"/>
                </a:cubicBezTo>
                <a:cubicBezTo>
                  <a:pt x="147905" y="58568"/>
                  <a:pt x="145923" y="58872"/>
                  <a:pt x="143333" y="59025"/>
                </a:cubicBezTo>
                <a:cubicBezTo>
                  <a:pt x="139370" y="59330"/>
                  <a:pt x="136246" y="58339"/>
                  <a:pt x="133960" y="56053"/>
                </a:cubicBezTo>
                <a:cubicBezTo>
                  <a:pt x="132436" y="54377"/>
                  <a:pt x="131369" y="52167"/>
                  <a:pt x="130760" y="49424"/>
                </a:cubicBezTo>
                <a:cubicBezTo>
                  <a:pt x="128321" y="53234"/>
                  <a:pt x="127635" y="56129"/>
                  <a:pt x="128702" y="58110"/>
                </a:cubicBezTo>
                <a:cubicBezTo>
                  <a:pt x="130074" y="61006"/>
                  <a:pt x="133731" y="62454"/>
                  <a:pt x="139675" y="62454"/>
                </a:cubicBezTo>
                <a:cubicBezTo>
                  <a:pt x="146076" y="62454"/>
                  <a:pt x="151181" y="60930"/>
                  <a:pt x="154991" y="57882"/>
                </a:cubicBezTo>
                <a:cubicBezTo>
                  <a:pt x="156668" y="56510"/>
                  <a:pt x="157734" y="54986"/>
                  <a:pt x="158192" y="53310"/>
                </a:cubicBezTo>
                <a:cubicBezTo>
                  <a:pt x="158496" y="51633"/>
                  <a:pt x="158039" y="49652"/>
                  <a:pt x="156820" y="47366"/>
                </a:cubicBezTo>
                <a:cubicBezTo>
                  <a:pt x="156668" y="47061"/>
                  <a:pt x="156515" y="46833"/>
                  <a:pt x="156363" y="46680"/>
                </a:cubicBezTo>
                <a:close/>
                <a:moveTo>
                  <a:pt x="92812" y="45537"/>
                </a:moveTo>
                <a:lnTo>
                  <a:pt x="92355" y="47366"/>
                </a:lnTo>
                <a:cubicBezTo>
                  <a:pt x="91898" y="49805"/>
                  <a:pt x="91212" y="51633"/>
                  <a:pt x="90297" y="52853"/>
                </a:cubicBezTo>
                <a:cubicBezTo>
                  <a:pt x="88773" y="54681"/>
                  <a:pt x="86564" y="55824"/>
                  <a:pt x="83668" y="56282"/>
                </a:cubicBezTo>
                <a:cubicBezTo>
                  <a:pt x="82144" y="56434"/>
                  <a:pt x="80163" y="56510"/>
                  <a:pt x="77724" y="56510"/>
                </a:cubicBezTo>
                <a:cubicBezTo>
                  <a:pt x="73000" y="56358"/>
                  <a:pt x="69876" y="53615"/>
                  <a:pt x="68352" y="48281"/>
                </a:cubicBezTo>
                <a:lnTo>
                  <a:pt x="67895" y="50109"/>
                </a:lnTo>
                <a:cubicBezTo>
                  <a:pt x="67437" y="52091"/>
                  <a:pt x="67895" y="53691"/>
                  <a:pt x="69266" y="54910"/>
                </a:cubicBezTo>
                <a:cubicBezTo>
                  <a:pt x="72314" y="57806"/>
                  <a:pt x="75705" y="59634"/>
                  <a:pt x="79439" y="60396"/>
                </a:cubicBezTo>
                <a:cubicBezTo>
                  <a:pt x="83173" y="61158"/>
                  <a:pt x="86526" y="61044"/>
                  <a:pt x="89497" y="60054"/>
                </a:cubicBezTo>
                <a:cubicBezTo>
                  <a:pt x="92469" y="59063"/>
                  <a:pt x="95022" y="57577"/>
                  <a:pt x="97155" y="55596"/>
                </a:cubicBezTo>
                <a:cubicBezTo>
                  <a:pt x="100051" y="52853"/>
                  <a:pt x="101194" y="50567"/>
                  <a:pt x="100584" y="48738"/>
                </a:cubicBezTo>
                <a:cubicBezTo>
                  <a:pt x="99975" y="46909"/>
                  <a:pt x="97384" y="45842"/>
                  <a:pt x="92812" y="45537"/>
                </a:cubicBezTo>
                <a:close/>
                <a:moveTo>
                  <a:pt x="206312" y="36851"/>
                </a:moveTo>
                <a:cubicBezTo>
                  <a:pt x="207150" y="36698"/>
                  <a:pt x="207912" y="36927"/>
                  <a:pt x="208598" y="37536"/>
                </a:cubicBezTo>
                <a:cubicBezTo>
                  <a:pt x="209284" y="38146"/>
                  <a:pt x="209703" y="38908"/>
                  <a:pt x="209855" y="39822"/>
                </a:cubicBezTo>
                <a:cubicBezTo>
                  <a:pt x="210160" y="43328"/>
                  <a:pt x="210312" y="47061"/>
                  <a:pt x="210312" y="51024"/>
                </a:cubicBezTo>
                <a:cubicBezTo>
                  <a:pt x="210312" y="54986"/>
                  <a:pt x="210236" y="59368"/>
                  <a:pt x="210084" y="64168"/>
                </a:cubicBezTo>
                <a:cubicBezTo>
                  <a:pt x="209931" y="68969"/>
                  <a:pt x="209855" y="72588"/>
                  <a:pt x="209855" y="75027"/>
                </a:cubicBezTo>
                <a:cubicBezTo>
                  <a:pt x="209855" y="105659"/>
                  <a:pt x="209017" y="133625"/>
                  <a:pt x="207341" y="158923"/>
                </a:cubicBezTo>
                <a:cubicBezTo>
                  <a:pt x="207188" y="161819"/>
                  <a:pt x="207188" y="167457"/>
                  <a:pt x="207341" y="175839"/>
                </a:cubicBezTo>
                <a:cubicBezTo>
                  <a:pt x="207493" y="182393"/>
                  <a:pt x="207341" y="187346"/>
                  <a:pt x="206883" y="190698"/>
                </a:cubicBezTo>
                <a:cubicBezTo>
                  <a:pt x="208103" y="191308"/>
                  <a:pt x="208712" y="192299"/>
                  <a:pt x="208712" y="193670"/>
                </a:cubicBezTo>
                <a:lnTo>
                  <a:pt x="208712" y="203957"/>
                </a:lnTo>
                <a:cubicBezTo>
                  <a:pt x="208712" y="204872"/>
                  <a:pt x="208407" y="205634"/>
                  <a:pt x="207798" y="206243"/>
                </a:cubicBezTo>
                <a:cubicBezTo>
                  <a:pt x="207188" y="206853"/>
                  <a:pt x="206502" y="207158"/>
                  <a:pt x="205740" y="207158"/>
                </a:cubicBezTo>
                <a:cubicBezTo>
                  <a:pt x="205131" y="208224"/>
                  <a:pt x="204293" y="208834"/>
                  <a:pt x="203226" y="208986"/>
                </a:cubicBezTo>
                <a:cubicBezTo>
                  <a:pt x="184633" y="211577"/>
                  <a:pt x="160325" y="213025"/>
                  <a:pt x="130302" y="213330"/>
                </a:cubicBezTo>
                <a:cubicBezTo>
                  <a:pt x="90374" y="213787"/>
                  <a:pt x="66142" y="214244"/>
                  <a:pt x="57608" y="214701"/>
                </a:cubicBezTo>
                <a:cubicBezTo>
                  <a:pt x="56693" y="214701"/>
                  <a:pt x="55893" y="214435"/>
                  <a:pt x="55207" y="213901"/>
                </a:cubicBezTo>
                <a:cubicBezTo>
                  <a:pt x="54522" y="213368"/>
                  <a:pt x="54179" y="212644"/>
                  <a:pt x="54179" y="211730"/>
                </a:cubicBezTo>
                <a:cubicBezTo>
                  <a:pt x="54179" y="210815"/>
                  <a:pt x="54445" y="210015"/>
                  <a:pt x="54979" y="209329"/>
                </a:cubicBezTo>
                <a:cubicBezTo>
                  <a:pt x="55512" y="208644"/>
                  <a:pt x="56236" y="208301"/>
                  <a:pt x="57150" y="208301"/>
                </a:cubicBezTo>
                <a:cubicBezTo>
                  <a:pt x="65532" y="207843"/>
                  <a:pt x="89840" y="207386"/>
                  <a:pt x="130074" y="206929"/>
                </a:cubicBezTo>
                <a:cubicBezTo>
                  <a:pt x="159030" y="206624"/>
                  <a:pt x="182423" y="205253"/>
                  <a:pt x="200254" y="202814"/>
                </a:cubicBezTo>
                <a:cubicBezTo>
                  <a:pt x="200102" y="202357"/>
                  <a:pt x="200025" y="201824"/>
                  <a:pt x="200025" y="201214"/>
                </a:cubicBezTo>
                <a:lnTo>
                  <a:pt x="200483" y="198699"/>
                </a:lnTo>
                <a:cubicBezTo>
                  <a:pt x="200635" y="198395"/>
                  <a:pt x="200711" y="198166"/>
                  <a:pt x="200711" y="198014"/>
                </a:cubicBezTo>
                <a:lnTo>
                  <a:pt x="200711" y="197556"/>
                </a:lnTo>
                <a:lnTo>
                  <a:pt x="200711" y="196871"/>
                </a:lnTo>
                <a:lnTo>
                  <a:pt x="200711" y="194813"/>
                </a:lnTo>
                <a:lnTo>
                  <a:pt x="200711" y="194585"/>
                </a:lnTo>
                <a:cubicBezTo>
                  <a:pt x="200254" y="193975"/>
                  <a:pt x="200102" y="193289"/>
                  <a:pt x="200254" y="192527"/>
                </a:cubicBezTo>
                <a:cubicBezTo>
                  <a:pt x="200864" y="188717"/>
                  <a:pt x="201092" y="183155"/>
                  <a:pt x="200940" y="175839"/>
                </a:cubicBezTo>
                <a:cubicBezTo>
                  <a:pt x="200787" y="167305"/>
                  <a:pt x="200787" y="161514"/>
                  <a:pt x="200940" y="158466"/>
                </a:cubicBezTo>
                <a:cubicBezTo>
                  <a:pt x="202616" y="133472"/>
                  <a:pt x="203454" y="105659"/>
                  <a:pt x="203454" y="75027"/>
                </a:cubicBezTo>
                <a:cubicBezTo>
                  <a:pt x="203454" y="72284"/>
                  <a:pt x="203531" y="68359"/>
                  <a:pt x="203683" y="63254"/>
                </a:cubicBezTo>
                <a:cubicBezTo>
                  <a:pt x="203835" y="58149"/>
                  <a:pt x="203912" y="54339"/>
                  <a:pt x="203912" y="51824"/>
                </a:cubicBezTo>
                <a:cubicBezTo>
                  <a:pt x="203912" y="49309"/>
                  <a:pt x="203759" y="45461"/>
                  <a:pt x="203454" y="40280"/>
                </a:cubicBezTo>
                <a:cubicBezTo>
                  <a:pt x="203302" y="39518"/>
                  <a:pt x="203531" y="38794"/>
                  <a:pt x="204140" y="38108"/>
                </a:cubicBezTo>
                <a:cubicBezTo>
                  <a:pt x="204750" y="37422"/>
                  <a:pt x="205474" y="37003"/>
                  <a:pt x="206312" y="36851"/>
                </a:cubicBezTo>
                <a:close/>
                <a:moveTo>
                  <a:pt x="192482" y="32507"/>
                </a:moveTo>
                <a:lnTo>
                  <a:pt x="192024" y="48281"/>
                </a:lnTo>
                <a:cubicBezTo>
                  <a:pt x="191720" y="58796"/>
                  <a:pt x="191262" y="66721"/>
                  <a:pt x="190653" y="72055"/>
                </a:cubicBezTo>
                <a:cubicBezTo>
                  <a:pt x="188976" y="88209"/>
                  <a:pt x="185243" y="103945"/>
                  <a:pt x="179451" y="119261"/>
                </a:cubicBezTo>
                <a:cubicBezTo>
                  <a:pt x="173660" y="134577"/>
                  <a:pt x="166040" y="150770"/>
                  <a:pt x="156591" y="167838"/>
                </a:cubicBezTo>
                <a:cubicBezTo>
                  <a:pt x="155982" y="168905"/>
                  <a:pt x="155067" y="169439"/>
                  <a:pt x="153848" y="169439"/>
                </a:cubicBezTo>
                <a:cubicBezTo>
                  <a:pt x="153086" y="170048"/>
                  <a:pt x="152172" y="170277"/>
                  <a:pt x="151105" y="170124"/>
                </a:cubicBezTo>
                <a:lnTo>
                  <a:pt x="147676" y="169439"/>
                </a:lnTo>
                <a:lnTo>
                  <a:pt x="146762" y="168981"/>
                </a:lnTo>
                <a:cubicBezTo>
                  <a:pt x="146304" y="169439"/>
                  <a:pt x="145695" y="169667"/>
                  <a:pt x="144933" y="169667"/>
                </a:cubicBezTo>
                <a:cubicBezTo>
                  <a:pt x="138684" y="169667"/>
                  <a:pt x="132169" y="169515"/>
                  <a:pt x="125388" y="169210"/>
                </a:cubicBezTo>
                <a:cubicBezTo>
                  <a:pt x="118606" y="168905"/>
                  <a:pt x="110833" y="168486"/>
                  <a:pt x="102070" y="167953"/>
                </a:cubicBezTo>
                <a:cubicBezTo>
                  <a:pt x="93307" y="167419"/>
                  <a:pt x="86792" y="167076"/>
                  <a:pt x="82525" y="166924"/>
                </a:cubicBezTo>
                <a:cubicBezTo>
                  <a:pt x="80544" y="166619"/>
                  <a:pt x="73686" y="166543"/>
                  <a:pt x="61951" y="166695"/>
                </a:cubicBezTo>
                <a:cubicBezTo>
                  <a:pt x="50216" y="166848"/>
                  <a:pt x="43053" y="166924"/>
                  <a:pt x="40463" y="166924"/>
                </a:cubicBezTo>
                <a:cubicBezTo>
                  <a:pt x="40463" y="167686"/>
                  <a:pt x="40539" y="168677"/>
                  <a:pt x="40691" y="169896"/>
                </a:cubicBezTo>
                <a:cubicBezTo>
                  <a:pt x="40691" y="170353"/>
                  <a:pt x="40844" y="173172"/>
                  <a:pt x="41148" y="178354"/>
                </a:cubicBezTo>
                <a:cubicBezTo>
                  <a:pt x="41301" y="181859"/>
                  <a:pt x="41453" y="184450"/>
                  <a:pt x="41606" y="186126"/>
                </a:cubicBezTo>
                <a:cubicBezTo>
                  <a:pt x="41606" y="186736"/>
                  <a:pt x="41682" y="187269"/>
                  <a:pt x="41834" y="187727"/>
                </a:cubicBezTo>
                <a:cubicBezTo>
                  <a:pt x="42596" y="187879"/>
                  <a:pt x="43511" y="187955"/>
                  <a:pt x="44577" y="187955"/>
                </a:cubicBezTo>
                <a:cubicBezTo>
                  <a:pt x="47168" y="188108"/>
                  <a:pt x="50673" y="188108"/>
                  <a:pt x="55093" y="187955"/>
                </a:cubicBezTo>
                <a:lnTo>
                  <a:pt x="66523" y="187269"/>
                </a:lnTo>
                <a:cubicBezTo>
                  <a:pt x="70943" y="187117"/>
                  <a:pt x="73381" y="187041"/>
                  <a:pt x="73838" y="187041"/>
                </a:cubicBezTo>
                <a:cubicBezTo>
                  <a:pt x="77648" y="186888"/>
                  <a:pt x="83516" y="186774"/>
                  <a:pt x="91440" y="186698"/>
                </a:cubicBezTo>
                <a:cubicBezTo>
                  <a:pt x="99365" y="186622"/>
                  <a:pt x="106414" y="186469"/>
                  <a:pt x="112586" y="186241"/>
                </a:cubicBezTo>
                <a:cubicBezTo>
                  <a:pt x="118758" y="186012"/>
                  <a:pt x="124664" y="185745"/>
                  <a:pt x="130302" y="185441"/>
                </a:cubicBezTo>
                <a:cubicBezTo>
                  <a:pt x="135027" y="185136"/>
                  <a:pt x="143637" y="185136"/>
                  <a:pt x="156134" y="185441"/>
                </a:cubicBezTo>
                <a:cubicBezTo>
                  <a:pt x="167107" y="185745"/>
                  <a:pt x="175489" y="185517"/>
                  <a:pt x="181280" y="184755"/>
                </a:cubicBezTo>
                <a:lnTo>
                  <a:pt x="182423" y="184755"/>
                </a:lnTo>
                <a:cubicBezTo>
                  <a:pt x="183185" y="183688"/>
                  <a:pt x="184176" y="183231"/>
                  <a:pt x="185395" y="183383"/>
                </a:cubicBezTo>
                <a:cubicBezTo>
                  <a:pt x="187071" y="183536"/>
                  <a:pt x="188900" y="183612"/>
                  <a:pt x="190881" y="183612"/>
                </a:cubicBezTo>
                <a:cubicBezTo>
                  <a:pt x="190881" y="152827"/>
                  <a:pt x="191186" y="118308"/>
                  <a:pt x="191796" y="80056"/>
                </a:cubicBezTo>
                <a:cubicBezTo>
                  <a:pt x="191796" y="77008"/>
                  <a:pt x="192024" y="72207"/>
                  <a:pt x="192482" y="65654"/>
                </a:cubicBezTo>
                <a:cubicBezTo>
                  <a:pt x="192939" y="59101"/>
                  <a:pt x="193244" y="54377"/>
                  <a:pt x="193396" y="51481"/>
                </a:cubicBezTo>
                <a:cubicBezTo>
                  <a:pt x="193548" y="43861"/>
                  <a:pt x="193244" y="37536"/>
                  <a:pt x="192482" y="32507"/>
                </a:cubicBezTo>
                <a:close/>
                <a:moveTo>
                  <a:pt x="78867" y="11476"/>
                </a:moveTo>
                <a:cubicBezTo>
                  <a:pt x="77648" y="11628"/>
                  <a:pt x="76200" y="12390"/>
                  <a:pt x="74524" y="13762"/>
                </a:cubicBezTo>
                <a:cubicBezTo>
                  <a:pt x="74372" y="14067"/>
                  <a:pt x="74143" y="14295"/>
                  <a:pt x="73838" y="14448"/>
                </a:cubicBezTo>
                <a:lnTo>
                  <a:pt x="73838" y="32507"/>
                </a:lnTo>
                <a:cubicBezTo>
                  <a:pt x="73838" y="39213"/>
                  <a:pt x="73991" y="43328"/>
                  <a:pt x="74295" y="44852"/>
                </a:cubicBezTo>
                <a:cubicBezTo>
                  <a:pt x="74905" y="48357"/>
                  <a:pt x="76048" y="50109"/>
                  <a:pt x="77724" y="50109"/>
                </a:cubicBezTo>
                <a:cubicBezTo>
                  <a:pt x="79858" y="50109"/>
                  <a:pt x="81458" y="50033"/>
                  <a:pt x="82525" y="49881"/>
                </a:cubicBezTo>
                <a:cubicBezTo>
                  <a:pt x="83897" y="49728"/>
                  <a:pt x="84811" y="49347"/>
                  <a:pt x="85268" y="48738"/>
                </a:cubicBezTo>
                <a:cubicBezTo>
                  <a:pt x="85573" y="48433"/>
                  <a:pt x="85878" y="47519"/>
                  <a:pt x="86183" y="45995"/>
                </a:cubicBezTo>
                <a:cubicBezTo>
                  <a:pt x="86487" y="44318"/>
                  <a:pt x="86716" y="42185"/>
                  <a:pt x="86868" y="39594"/>
                </a:cubicBezTo>
                <a:cubicBezTo>
                  <a:pt x="87021" y="33955"/>
                  <a:pt x="86640" y="28545"/>
                  <a:pt x="85725" y="23363"/>
                </a:cubicBezTo>
                <a:cubicBezTo>
                  <a:pt x="84506" y="17724"/>
                  <a:pt x="82982" y="13991"/>
                  <a:pt x="81153" y="12162"/>
                </a:cubicBezTo>
                <a:cubicBezTo>
                  <a:pt x="80391" y="11552"/>
                  <a:pt x="79629" y="11324"/>
                  <a:pt x="78867" y="11476"/>
                </a:cubicBezTo>
                <a:close/>
                <a:moveTo>
                  <a:pt x="142875" y="6447"/>
                </a:moveTo>
                <a:cubicBezTo>
                  <a:pt x="140285" y="6752"/>
                  <a:pt x="138913" y="6904"/>
                  <a:pt x="138761" y="6904"/>
                </a:cubicBezTo>
                <a:lnTo>
                  <a:pt x="138303" y="6904"/>
                </a:lnTo>
                <a:cubicBezTo>
                  <a:pt x="138456" y="7361"/>
                  <a:pt x="138532" y="7818"/>
                  <a:pt x="138532" y="8276"/>
                </a:cubicBezTo>
                <a:cubicBezTo>
                  <a:pt x="138532" y="11476"/>
                  <a:pt x="138342" y="16162"/>
                  <a:pt x="137961" y="22335"/>
                </a:cubicBezTo>
                <a:cubicBezTo>
                  <a:pt x="137580" y="28507"/>
                  <a:pt x="137389" y="31974"/>
                  <a:pt x="137389" y="32736"/>
                </a:cubicBezTo>
                <a:lnTo>
                  <a:pt x="137389" y="33422"/>
                </a:lnTo>
                <a:cubicBezTo>
                  <a:pt x="137237" y="34336"/>
                  <a:pt x="137122" y="35555"/>
                  <a:pt x="137046" y="37079"/>
                </a:cubicBezTo>
                <a:cubicBezTo>
                  <a:pt x="136970" y="38603"/>
                  <a:pt x="136932" y="39518"/>
                  <a:pt x="136932" y="39822"/>
                </a:cubicBezTo>
                <a:cubicBezTo>
                  <a:pt x="137084" y="40432"/>
                  <a:pt x="137008" y="41042"/>
                  <a:pt x="136703" y="41651"/>
                </a:cubicBezTo>
                <a:cubicBezTo>
                  <a:pt x="136551" y="43937"/>
                  <a:pt x="136627" y="45842"/>
                  <a:pt x="136932" y="47366"/>
                </a:cubicBezTo>
                <a:cubicBezTo>
                  <a:pt x="137237" y="49347"/>
                  <a:pt x="137770" y="50719"/>
                  <a:pt x="138532" y="51481"/>
                </a:cubicBezTo>
                <a:cubicBezTo>
                  <a:pt x="139446" y="52395"/>
                  <a:pt x="140894" y="52776"/>
                  <a:pt x="142875" y="52624"/>
                </a:cubicBezTo>
                <a:cubicBezTo>
                  <a:pt x="145009" y="52472"/>
                  <a:pt x="146533" y="52243"/>
                  <a:pt x="147447" y="51938"/>
                </a:cubicBezTo>
                <a:cubicBezTo>
                  <a:pt x="148667" y="51633"/>
                  <a:pt x="149429" y="51176"/>
                  <a:pt x="149733" y="50567"/>
                </a:cubicBezTo>
                <a:lnTo>
                  <a:pt x="149962" y="48738"/>
                </a:lnTo>
                <a:lnTo>
                  <a:pt x="149962" y="43709"/>
                </a:lnTo>
                <a:lnTo>
                  <a:pt x="149733" y="43709"/>
                </a:lnTo>
                <a:cubicBezTo>
                  <a:pt x="148819" y="43556"/>
                  <a:pt x="148095" y="43099"/>
                  <a:pt x="147562" y="42337"/>
                </a:cubicBezTo>
                <a:cubicBezTo>
                  <a:pt x="147028" y="41575"/>
                  <a:pt x="146838" y="40813"/>
                  <a:pt x="146990" y="40051"/>
                </a:cubicBezTo>
                <a:cubicBezTo>
                  <a:pt x="147295" y="38527"/>
                  <a:pt x="148133" y="37613"/>
                  <a:pt x="149505" y="37308"/>
                </a:cubicBezTo>
                <a:cubicBezTo>
                  <a:pt x="149352" y="34260"/>
                  <a:pt x="149048" y="31059"/>
                  <a:pt x="148590" y="27707"/>
                </a:cubicBezTo>
                <a:cubicBezTo>
                  <a:pt x="147828" y="21611"/>
                  <a:pt x="147066" y="16505"/>
                  <a:pt x="146304" y="12390"/>
                </a:cubicBezTo>
                <a:cubicBezTo>
                  <a:pt x="145695" y="10257"/>
                  <a:pt x="145161" y="8580"/>
                  <a:pt x="144704" y="7361"/>
                </a:cubicBezTo>
                <a:lnTo>
                  <a:pt x="144247" y="6447"/>
                </a:lnTo>
                <a:close/>
                <a:moveTo>
                  <a:pt x="142190" y="46"/>
                </a:moveTo>
                <a:cubicBezTo>
                  <a:pt x="144323" y="-106"/>
                  <a:pt x="146076" y="122"/>
                  <a:pt x="147447" y="732"/>
                </a:cubicBezTo>
                <a:cubicBezTo>
                  <a:pt x="148819" y="1494"/>
                  <a:pt x="149886" y="2942"/>
                  <a:pt x="150648" y="5075"/>
                </a:cubicBezTo>
                <a:cubicBezTo>
                  <a:pt x="151257" y="6599"/>
                  <a:pt x="151867" y="8580"/>
                  <a:pt x="152477" y="11019"/>
                </a:cubicBezTo>
                <a:cubicBezTo>
                  <a:pt x="153391" y="15286"/>
                  <a:pt x="154229" y="20620"/>
                  <a:pt x="154991" y="27021"/>
                </a:cubicBezTo>
                <a:lnTo>
                  <a:pt x="155220" y="27021"/>
                </a:lnTo>
                <a:cubicBezTo>
                  <a:pt x="156439" y="27021"/>
                  <a:pt x="158687" y="27097"/>
                  <a:pt x="161964" y="27249"/>
                </a:cubicBezTo>
                <a:cubicBezTo>
                  <a:pt x="165240" y="27402"/>
                  <a:pt x="167831" y="27402"/>
                  <a:pt x="169736" y="27249"/>
                </a:cubicBezTo>
                <a:cubicBezTo>
                  <a:pt x="171641" y="27097"/>
                  <a:pt x="173508" y="26792"/>
                  <a:pt x="175337" y="26335"/>
                </a:cubicBezTo>
                <a:cubicBezTo>
                  <a:pt x="175641" y="26183"/>
                  <a:pt x="175870" y="26106"/>
                  <a:pt x="176022" y="26106"/>
                </a:cubicBezTo>
                <a:cubicBezTo>
                  <a:pt x="176784" y="25497"/>
                  <a:pt x="177623" y="25268"/>
                  <a:pt x="178537" y="25421"/>
                </a:cubicBezTo>
                <a:cubicBezTo>
                  <a:pt x="180823" y="25725"/>
                  <a:pt x="183566" y="25649"/>
                  <a:pt x="186767" y="25192"/>
                </a:cubicBezTo>
                <a:lnTo>
                  <a:pt x="186767" y="24278"/>
                </a:lnTo>
                <a:cubicBezTo>
                  <a:pt x="186919" y="23363"/>
                  <a:pt x="187338" y="22601"/>
                  <a:pt x="188024" y="21992"/>
                </a:cubicBezTo>
                <a:cubicBezTo>
                  <a:pt x="188710" y="21382"/>
                  <a:pt x="189434" y="21153"/>
                  <a:pt x="190196" y="21306"/>
                </a:cubicBezTo>
                <a:cubicBezTo>
                  <a:pt x="190653" y="21306"/>
                  <a:pt x="191034" y="21382"/>
                  <a:pt x="191339" y="21534"/>
                </a:cubicBezTo>
                <a:cubicBezTo>
                  <a:pt x="191796" y="21077"/>
                  <a:pt x="192329" y="20772"/>
                  <a:pt x="192939" y="20620"/>
                </a:cubicBezTo>
                <a:cubicBezTo>
                  <a:pt x="194920" y="19858"/>
                  <a:pt x="196215" y="20544"/>
                  <a:pt x="196825" y="22677"/>
                </a:cubicBezTo>
                <a:cubicBezTo>
                  <a:pt x="199111" y="29840"/>
                  <a:pt x="200102" y="39518"/>
                  <a:pt x="199797" y="51710"/>
                </a:cubicBezTo>
                <a:cubicBezTo>
                  <a:pt x="199644" y="54605"/>
                  <a:pt x="199340" y="59292"/>
                  <a:pt x="198882" y="65769"/>
                </a:cubicBezTo>
                <a:cubicBezTo>
                  <a:pt x="198425" y="72246"/>
                  <a:pt x="198197" y="77008"/>
                  <a:pt x="198197" y="80056"/>
                </a:cubicBezTo>
                <a:cubicBezTo>
                  <a:pt x="197587" y="118461"/>
                  <a:pt x="197282" y="153132"/>
                  <a:pt x="197282" y="184069"/>
                </a:cubicBezTo>
                <a:cubicBezTo>
                  <a:pt x="198349" y="184679"/>
                  <a:pt x="198882" y="185593"/>
                  <a:pt x="198882" y="186812"/>
                </a:cubicBezTo>
                <a:cubicBezTo>
                  <a:pt x="198882" y="188031"/>
                  <a:pt x="198349" y="188946"/>
                  <a:pt x="197282" y="189555"/>
                </a:cubicBezTo>
                <a:lnTo>
                  <a:pt x="197282" y="191841"/>
                </a:lnTo>
                <a:cubicBezTo>
                  <a:pt x="197282" y="193975"/>
                  <a:pt x="196215" y="195042"/>
                  <a:pt x="194082" y="195042"/>
                </a:cubicBezTo>
                <a:cubicBezTo>
                  <a:pt x="191948" y="195042"/>
                  <a:pt x="190881" y="193975"/>
                  <a:pt x="190881" y="191841"/>
                </a:cubicBezTo>
                <a:lnTo>
                  <a:pt x="190881" y="190013"/>
                </a:lnTo>
                <a:cubicBezTo>
                  <a:pt x="188595" y="190013"/>
                  <a:pt x="186614" y="189936"/>
                  <a:pt x="184938" y="189784"/>
                </a:cubicBezTo>
                <a:lnTo>
                  <a:pt x="184481" y="189784"/>
                </a:lnTo>
                <a:cubicBezTo>
                  <a:pt x="183871" y="190546"/>
                  <a:pt x="183109" y="191003"/>
                  <a:pt x="182195" y="191156"/>
                </a:cubicBezTo>
                <a:cubicBezTo>
                  <a:pt x="176099" y="191918"/>
                  <a:pt x="167412" y="192146"/>
                  <a:pt x="156134" y="191841"/>
                </a:cubicBezTo>
                <a:cubicBezTo>
                  <a:pt x="143790" y="191537"/>
                  <a:pt x="135332" y="191537"/>
                  <a:pt x="130760" y="191841"/>
                </a:cubicBezTo>
                <a:cubicBezTo>
                  <a:pt x="125121" y="192146"/>
                  <a:pt x="119177" y="192413"/>
                  <a:pt x="112929" y="192642"/>
                </a:cubicBezTo>
                <a:cubicBezTo>
                  <a:pt x="106680" y="192870"/>
                  <a:pt x="99594" y="193023"/>
                  <a:pt x="91669" y="193099"/>
                </a:cubicBezTo>
                <a:cubicBezTo>
                  <a:pt x="83744" y="193175"/>
                  <a:pt x="77801" y="193289"/>
                  <a:pt x="73838" y="193442"/>
                </a:cubicBezTo>
                <a:cubicBezTo>
                  <a:pt x="73381" y="193442"/>
                  <a:pt x="70943" y="193518"/>
                  <a:pt x="66523" y="193670"/>
                </a:cubicBezTo>
                <a:lnTo>
                  <a:pt x="55322" y="194356"/>
                </a:lnTo>
                <a:cubicBezTo>
                  <a:pt x="50750" y="194508"/>
                  <a:pt x="47092" y="194508"/>
                  <a:pt x="44349" y="194356"/>
                </a:cubicBezTo>
                <a:cubicBezTo>
                  <a:pt x="42672" y="194356"/>
                  <a:pt x="41301" y="194204"/>
                  <a:pt x="40234" y="193899"/>
                </a:cubicBezTo>
                <a:cubicBezTo>
                  <a:pt x="39624" y="193899"/>
                  <a:pt x="39091" y="193823"/>
                  <a:pt x="38634" y="193670"/>
                </a:cubicBezTo>
                <a:cubicBezTo>
                  <a:pt x="37719" y="193365"/>
                  <a:pt x="37034" y="192984"/>
                  <a:pt x="36576" y="192527"/>
                </a:cubicBezTo>
                <a:lnTo>
                  <a:pt x="35662" y="190927"/>
                </a:lnTo>
                <a:lnTo>
                  <a:pt x="35662" y="190470"/>
                </a:lnTo>
                <a:cubicBezTo>
                  <a:pt x="35662" y="190165"/>
                  <a:pt x="35586" y="189860"/>
                  <a:pt x="35433" y="189555"/>
                </a:cubicBezTo>
                <a:cubicBezTo>
                  <a:pt x="35433" y="188793"/>
                  <a:pt x="35357" y="187879"/>
                  <a:pt x="35205" y="186812"/>
                </a:cubicBezTo>
                <a:cubicBezTo>
                  <a:pt x="35052" y="184983"/>
                  <a:pt x="34900" y="182240"/>
                  <a:pt x="34748" y="178583"/>
                </a:cubicBezTo>
                <a:cubicBezTo>
                  <a:pt x="34443" y="173553"/>
                  <a:pt x="34290" y="170734"/>
                  <a:pt x="34290" y="170124"/>
                </a:cubicBezTo>
                <a:cubicBezTo>
                  <a:pt x="34138" y="168600"/>
                  <a:pt x="34062" y="167457"/>
                  <a:pt x="34062" y="166695"/>
                </a:cubicBezTo>
                <a:cubicBezTo>
                  <a:pt x="21717" y="166391"/>
                  <a:pt x="11202" y="165248"/>
                  <a:pt x="2515" y="163266"/>
                </a:cubicBezTo>
                <a:cubicBezTo>
                  <a:pt x="1601" y="162962"/>
                  <a:pt x="915" y="162428"/>
                  <a:pt x="458" y="161666"/>
                </a:cubicBezTo>
                <a:cubicBezTo>
                  <a:pt x="0" y="160904"/>
                  <a:pt x="-114" y="160104"/>
                  <a:pt x="115" y="159266"/>
                </a:cubicBezTo>
                <a:cubicBezTo>
                  <a:pt x="343" y="158428"/>
                  <a:pt x="839" y="157780"/>
                  <a:pt x="1601" y="157323"/>
                </a:cubicBezTo>
                <a:cubicBezTo>
                  <a:pt x="2363" y="156866"/>
                  <a:pt x="3125" y="156713"/>
                  <a:pt x="3887" y="156866"/>
                </a:cubicBezTo>
                <a:cubicBezTo>
                  <a:pt x="5411" y="157323"/>
                  <a:pt x="6858" y="157628"/>
                  <a:pt x="8230" y="157780"/>
                </a:cubicBezTo>
                <a:cubicBezTo>
                  <a:pt x="8078" y="157018"/>
                  <a:pt x="8230" y="156332"/>
                  <a:pt x="8687" y="155723"/>
                </a:cubicBezTo>
                <a:cubicBezTo>
                  <a:pt x="18593" y="139416"/>
                  <a:pt x="26289" y="124023"/>
                  <a:pt x="31776" y="109545"/>
                </a:cubicBezTo>
                <a:cubicBezTo>
                  <a:pt x="37110" y="95372"/>
                  <a:pt x="40082" y="80285"/>
                  <a:pt x="40691" y="64283"/>
                </a:cubicBezTo>
                <a:cubicBezTo>
                  <a:pt x="40844" y="61235"/>
                  <a:pt x="40691" y="56510"/>
                  <a:pt x="40234" y="50109"/>
                </a:cubicBezTo>
                <a:cubicBezTo>
                  <a:pt x="39777" y="43251"/>
                  <a:pt x="39548" y="38375"/>
                  <a:pt x="39548" y="35479"/>
                </a:cubicBezTo>
                <a:cubicBezTo>
                  <a:pt x="39548" y="33345"/>
                  <a:pt x="40615" y="32279"/>
                  <a:pt x="42749" y="32279"/>
                </a:cubicBezTo>
                <a:cubicBezTo>
                  <a:pt x="43358" y="32279"/>
                  <a:pt x="43892" y="32431"/>
                  <a:pt x="44349" y="32736"/>
                </a:cubicBezTo>
                <a:cubicBezTo>
                  <a:pt x="44958" y="32126"/>
                  <a:pt x="45720" y="31821"/>
                  <a:pt x="46635" y="31821"/>
                </a:cubicBezTo>
                <a:cubicBezTo>
                  <a:pt x="52883" y="31821"/>
                  <a:pt x="58293" y="31593"/>
                  <a:pt x="62865" y="31136"/>
                </a:cubicBezTo>
                <a:cubicBezTo>
                  <a:pt x="63627" y="30983"/>
                  <a:pt x="64351" y="31212"/>
                  <a:pt x="65037" y="31821"/>
                </a:cubicBezTo>
                <a:cubicBezTo>
                  <a:pt x="65723" y="32431"/>
                  <a:pt x="66142" y="33155"/>
                  <a:pt x="66294" y="33993"/>
                </a:cubicBezTo>
                <a:cubicBezTo>
                  <a:pt x="66447" y="34831"/>
                  <a:pt x="66218" y="35593"/>
                  <a:pt x="65609" y="36279"/>
                </a:cubicBezTo>
                <a:cubicBezTo>
                  <a:pt x="64999" y="36965"/>
                  <a:pt x="64237" y="37384"/>
                  <a:pt x="63323" y="37536"/>
                </a:cubicBezTo>
                <a:cubicBezTo>
                  <a:pt x="58751" y="37994"/>
                  <a:pt x="53188" y="38222"/>
                  <a:pt x="46635" y="38222"/>
                </a:cubicBezTo>
                <a:lnTo>
                  <a:pt x="45949" y="38222"/>
                </a:lnTo>
                <a:cubicBezTo>
                  <a:pt x="46101" y="40203"/>
                  <a:pt x="46330" y="44013"/>
                  <a:pt x="46635" y="49652"/>
                </a:cubicBezTo>
                <a:cubicBezTo>
                  <a:pt x="47092" y="55901"/>
                  <a:pt x="47244" y="60930"/>
                  <a:pt x="47092" y="64740"/>
                </a:cubicBezTo>
                <a:cubicBezTo>
                  <a:pt x="46940" y="67635"/>
                  <a:pt x="46711" y="70607"/>
                  <a:pt x="46406" y="73655"/>
                </a:cubicBezTo>
                <a:cubicBezTo>
                  <a:pt x="49607" y="74722"/>
                  <a:pt x="54179" y="75179"/>
                  <a:pt x="60122" y="75027"/>
                </a:cubicBezTo>
                <a:cubicBezTo>
                  <a:pt x="61037" y="75027"/>
                  <a:pt x="61951" y="74989"/>
                  <a:pt x="62865" y="74913"/>
                </a:cubicBezTo>
                <a:cubicBezTo>
                  <a:pt x="63780" y="74836"/>
                  <a:pt x="64809" y="74760"/>
                  <a:pt x="65952" y="74684"/>
                </a:cubicBezTo>
                <a:cubicBezTo>
                  <a:pt x="67095" y="74608"/>
                  <a:pt x="68047" y="74570"/>
                  <a:pt x="68809" y="74570"/>
                </a:cubicBezTo>
                <a:cubicBezTo>
                  <a:pt x="72314" y="74265"/>
                  <a:pt x="75134" y="74189"/>
                  <a:pt x="77267" y="74341"/>
                </a:cubicBezTo>
                <a:cubicBezTo>
                  <a:pt x="109881" y="76017"/>
                  <a:pt x="144399" y="75713"/>
                  <a:pt x="180823" y="73427"/>
                </a:cubicBezTo>
                <a:cubicBezTo>
                  <a:pt x="182195" y="73274"/>
                  <a:pt x="183185" y="73808"/>
                  <a:pt x="183795" y="75027"/>
                </a:cubicBezTo>
                <a:cubicBezTo>
                  <a:pt x="183947" y="73808"/>
                  <a:pt x="184100" y="72665"/>
                  <a:pt x="184252" y="71598"/>
                </a:cubicBezTo>
                <a:cubicBezTo>
                  <a:pt x="184862" y="66264"/>
                  <a:pt x="185319" y="58415"/>
                  <a:pt x="185624" y="48052"/>
                </a:cubicBezTo>
                <a:cubicBezTo>
                  <a:pt x="185776" y="40889"/>
                  <a:pt x="185928" y="35479"/>
                  <a:pt x="186081" y="31821"/>
                </a:cubicBezTo>
                <a:cubicBezTo>
                  <a:pt x="183338" y="32126"/>
                  <a:pt x="180671" y="32126"/>
                  <a:pt x="178080" y="31821"/>
                </a:cubicBezTo>
                <a:cubicBezTo>
                  <a:pt x="177775" y="32126"/>
                  <a:pt x="177470" y="32279"/>
                  <a:pt x="177165" y="32279"/>
                </a:cubicBezTo>
                <a:cubicBezTo>
                  <a:pt x="175489" y="32888"/>
                  <a:pt x="173622" y="33269"/>
                  <a:pt x="171565" y="33422"/>
                </a:cubicBezTo>
                <a:cubicBezTo>
                  <a:pt x="169507" y="33574"/>
                  <a:pt x="167717" y="33650"/>
                  <a:pt x="166193" y="33650"/>
                </a:cubicBezTo>
                <a:cubicBezTo>
                  <a:pt x="164669" y="33650"/>
                  <a:pt x="162764" y="33612"/>
                  <a:pt x="160478" y="33536"/>
                </a:cubicBezTo>
                <a:cubicBezTo>
                  <a:pt x="158192" y="33460"/>
                  <a:pt x="156591" y="33422"/>
                  <a:pt x="155677" y="33422"/>
                </a:cubicBezTo>
                <a:lnTo>
                  <a:pt x="156134" y="38679"/>
                </a:lnTo>
                <a:cubicBezTo>
                  <a:pt x="158877" y="39899"/>
                  <a:pt x="160935" y="41727"/>
                  <a:pt x="162306" y="44166"/>
                </a:cubicBezTo>
                <a:cubicBezTo>
                  <a:pt x="164440" y="47823"/>
                  <a:pt x="165126" y="51405"/>
                  <a:pt x="164364" y="54910"/>
                </a:cubicBezTo>
                <a:cubicBezTo>
                  <a:pt x="163754" y="57958"/>
                  <a:pt x="161925" y="60625"/>
                  <a:pt x="158877" y="62911"/>
                </a:cubicBezTo>
                <a:cubicBezTo>
                  <a:pt x="153848" y="66873"/>
                  <a:pt x="147447" y="68855"/>
                  <a:pt x="139675" y="68855"/>
                </a:cubicBezTo>
                <a:cubicBezTo>
                  <a:pt x="130988" y="68855"/>
                  <a:pt x="125426" y="66264"/>
                  <a:pt x="122987" y="61082"/>
                </a:cubicBezTo>
                <a:cubicBezTo>
                  <a:pt x="120092" y="55291"/>
                  <a:pt x="122606" y="48052"/>
                  <a:pt x="130531" y="39365"/>
                </a:cubicBezTo>
                <a:cubicBezTo>
                  <a:pt x="130531" y="38603"/>
                  <a:pt x="130607" y="37765"/>
                  <a:pt x="130760" y="36851"/>
                </a:cubicBezTo>
                <a:cubicBezTo>
                  <a:pt x="127864" y="37308"/>
                  <a:pt x="124626" y="37651"/>
                  <a:pt x="121044" y="37879"/>
                </a:cubicBezTo>
                <a:cubicBezTo>
                  <a:pt x="117463" y="38108"/>
                  <a:pt x="114681" y="38222"/>
                  <a:pt x="112700" y="38222"/>
                </a:cubicBezTo>
                <a:lnTo>
                  <a:pt x="102642" y="38222"/>
                </a:lnTo>
                <a:lnTo>
                  <a:pt x="94184" y="38222"/>
                </a:lnTo>
                <a:cubicBezTo>
                  <a:pt x="93879" y="38222"/>
                  <a:pt x="93574" y="38146"/>
                  <a:pt x="93269" y="37994"/>
                </a:cubicBezTo>
                <a:lnTo>
                  <a:pt x="93269" y="39137"/>
                </a:lnTo>
                <a:cubicBezTo>
                  <a:pt x="100584" y="39746"/>
                  <a:pt x="105004" y="42261"/>
                  <a:pt x="106528" y="46680"/>
                </a:cubicBezTo>
                <a:cubicBezTo>
                  <a:pt x="108204" y="51252"/>
                  <a:pt x="106528" y="55824"/>
                  <a:pt x="101499" y="60396"/>
                </a:cubicBezTo>
                <a:cubicBezTo>
                  <a:pt x="98603" y="62987"/>
                  <a:pt x="95212" y="64930"/>
                  <a:pt x="91326" y="66226"/>
                </a:cubicBezTo>
                <a:cubicBezTo>
                  <a:pt x="87440" y="67521"/>
                  <a:pt x="83058" y="67674"/>
                  <a:pt x="78182" y="66683"/>
                </a:cubicBezTo>
                <a:cubicBezTo>
                  <a:pt x="73305" y="65692"/>
                  <a:pt x="68809" y="63292"/>
                  <a:pt x="64694" y="59482"/>
                </a:cubicBezTo>
                <a:cubicBezTo>
                  <a:pt x="61799" y="56739"/>
                  <a:pt x="60732" y="53234"/>
                  <a:pt x="61494" y="48966"/>
                </a:cubicBezTo>
                <a:cubicBezTo>
                  <a:pt x="62103" y="45918"/>
                  <a:pt x="63551" y="42947"/>
                  <a:pt x="65837" y="40051"/>
                </a:cubicBezTo>
                <a:cubicBezTo>
                  <a:pt x="66142" y="39441"/>
                  <a:pt x="66675" y="39060"/>
                  <a:pt x="67437" y="38908"/>
                </a:cubicBezTo>
                <a:lnTo>
                  <a:pt x="67437" y="35022"/>
                </a:lnTo>
                <a:lnTo>
                  <a:pt x="67437" y="32507"/>
                </a:lnTo>
                <a:lnTo>
                  <a:pt x="67437" y="10104"/>
                </a:lnTo>
                <a:cubicBezTo>
                  <a:pt x="67437" y="7971"/>
                  <a:pt x="68504" y="6904"/>
                  <a:pt x="70638" y="6904"/>
                </a:cubicBezTo>
                <a:cubicBezTo>
                  <a:pt x="71247" y="6904"/>
                  <a:pt x="71857" y="7056"/>
                  <a:pt x="72467" y="7361"/>
                </a:cubicBezTo>
                <a:cubicBezTo>
                  <a:pt x="74448" y="5990"/>
                  <a:pt x="76353" y="5228"/>
                  <a:pt x="78182" y="5075"/>
                </a:cubicBezTo>
                <a:cubicBezTo>
                  <a:pt x="80925" y="4770"/>
                  <a:pt x="83287" y="5609"/>
                  <a:pt x="85268" y="7590"/>
                </a:cubicBezTo>
                <a:cubicBezTo>
                  <a:pt x="88316" y="10333"/>
                  <a:pt x="90526" y="15134"/>
                  <a:pt x="91898" y="21992"/>
                </a:cubicBezTo>
                <a:cubicBezTo>
                  <a:pt x="92507" y="25192"/>
                  <a:pt x="92888" y="28545"/>
                  <a:pt x="93041" y="32050"/>
                </a:cubicBezTo>
                <a:cubicBezTo>
                  <a:pt x="93498" y="31898"/>
                  <a:pt x="93879" y="31821"/>
                  <a:pt x="94184" y="31821"/>
                </a:cubicBezTo>
                <a:lnTo>
                  <a:pt x="103099" y="31821"/>
                </a:lnTo>
                <a:lnTo>
                  <a:pt x="113615" y="31821"/>
                </a:lnTo>
                <a:cubicBezTo>
                  <a:pt x="115443" y="31821"/>
                  <a:pt x="118110" y="31707"/>
                  <a:pt x="121616" y="31479"/>
                </a:cubicBezTo>
                <a:cubicBezTo>
                  <a:pt x="125121" y="31250"/>
                  <a:pt x="128245" y="30831"/>
                  <a:pt x="130988" y="30221"/>
                </a:cubicBezTo>
                <a:cubicBezTo>
                  <a:pt x="131750" y="17115"/>
                  <a:pt x="132131" y="9800"/>
                  <a:pt x="132131" y="8276"/>
                </a:cubicBezTo>
                <a:cubicBezTo>
                  <a:pt x="132131" y="6142"/>
                  <a:pt x="133198" y="5075"/>
                  <a:pt x="135332" y="5075"/>
                </a:cubicBezTo>
                <a:lnTo>
                  <a:pt x="135789" y="5075"/>
                </a:lnTo>
                <a:cubicBezTo>
                  <a:pt x="135636" y="4618"/>
                  <a:pt x="135560" y="4161"/>
                  <a:pt x="135560" y="3704"/>
                </a:cubicBezTo>
                <a:cubicBezTo>
                  <a:pt x="135560" y="1570"/>
                  <a:pt x="136627" y="503"/>
                  <a:pt x="138761" y="503"/>
                </a:cubicBezTo>
                <a:lnTo>
                  <a:pt x="139675" y="503"/>
                </a:lnTo>
                <a:cubicBezTo>
                  <a:pt x="139980" y="503"/>
                  <a:pt x="140361" y="465"/>
                  <a:pt x="140818" y="389"/>
                </a:cubicBezTo>
                <a:cubicBezTo>
                  <a:pt x="141275" y="313"/>
                  <a:pt x="141732" y="198"/>
                  <a:pt x="142190" y="46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noAutofit/>
          </a:bodyPr>
          <a:lstStyle/>
          <a:p>
            <a:pPr defTabSz="914400"/>
            <a:endParaRPr lang="en-US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8"/>
          <p:cNvSpPr/>
          <p:nvPr userDrawn="1"/>
        </p:nvSpPr>
        <p:spPr>
          <a:xfrm rot="20280238">
            <a:off x="156210" y="407035"/>
            <a:ext cx="464185" cy="461645"/>
          </a:xfrm>
          <a:custGeom>
            <a:avLst/>
            <a:gdLst/>
            <a:ahLst/>
            <a:cxnLst/>
            <a:rect l="l" t="t" r="r" b="b"/>
            <a:pathLst>
              <a:path w="210312" h="214701">
                <a:moveTo>
                  <a:pt x="189053" y="194356"/>
                </a:moveTo>
                <a:cubicBezTo>
                  <a:pt x="189967" y="194204"/>
                  <a:pt x="190767" y="194394"/>
                  <a:pt x="191453" y="194928"/>
                </a:cubicBezTo>
                <a:cubicBezTo>
                  <a:pt x="192139" y="195461"/>
                  <a:pt x="192558" y="196185"/>
                  <a:pt x="192710" y="197099"/>
                </a:cubicBezTo>
                <a:cubicBezTo>
                  <a:pt x="192863" y="198014"/>
                  <a:pt x="192672" y="198814"/>
                  <a:pt x="192139" y="199500"/>
                </a:cubicBezTo>
                <a:cubicBezTo>
                  <a:pt x="191605" y="200185"/>
                  <a:pt x="190881" y="200604"/>
                  <a:pt x="189967" y="200757"/>
                </a:cubicBezTo>
                <a:cubicBezTo>
                  <a:pt x="179147" y="202281"/>
                  <a:pt x="167107" y="203386"/>
                  <a:pt x="153848" y="204072"/>
                </a:cubicBezTo>
                <a:cubicBezTo>
                  <a:pt x="140589" y="204757"/>
                  <a:pt x="129274" y="205100"/>
                  <a:pt x="119901" y="205100"/>
                </a:cubicBezTo>
                <a:cubicBezTo>
                  <a:pt x="110529" y="205100"/>
                  <a:pt x="97956" y="204986"/>
                  <a:pt x="82182" y="204757"/>
                </a:cubicBezTo>
                <a:cubicBezTo>
                  <a:pt x="66409" y="204529"/>
                  <a:pt x="55017" y="204414"/>
                  <a:pt x="48006" y="204414"/>
                </a:cubicBezTo>
                <a:cubicBezTo>
                  <a:pt x="45873" y="204414"/>
                  <a:pt x="44806" y="203348"/>
                  <a:pt x="44806" y="201214"/>
                </a:cubicBezTo>
                <a:cubicBezTo>
                  <a:pt x="44806" y="199080"/>
                  <a:pt x="45873" y="198014"/>
                  <a:pt x="48006" y="198014"/>
                </a:cubicBezTo>
                <a:cubicBezTo>
                  <a:pt x="55169" y="198014"/>
                  <a:pt x="66599" y="198128"/>
                  <a:pt x="82296" y="198357"/>
                </a:cubicBezTo>
                <a:cubicBezTo>
                  <a:pt x="97994" y="198585"/>
                  <a:pt x="110490" y="198699"/>
                  <a:pt x="119787" y="198699"/>
                </a:cubicBezTo>
                <a:cubicBezTo>
                  <a:pt x="129083" y="198699"/>
                  <a:pt x="140285" y="198357"/>
                  <a:pt x="153391" y="197671"/>
                </a:cubicBezTo>
                <a:cubicBezTo>
                  <a:pt x="166497" y="196985"/>
                  <a:pt x="178385" y="195880"/>
                  <a:pt x="189053" y="194356"/>
                </a:cubicBezTo>
                <a:close/>
                <a:moveTo>
                  <a:pt x="114072" y="161895"/>
                </a:moveTo>
                <a:lnTo>
                  <a:pt x="113386" y="162123"/>
                </a:lnTo>
                <a:lnTo>
                  <a:pt x="114529" y="162352"/>
                </a:lnTo>
                <a:close/>
                <a:moveTo>
                  <a:pt x="141047" y="141092"/>
                </a:moveTo>
                <a:lnTo>
                  <a:pt x="141047" y="141321"/>
                </a:lnTo>
                <a:lnTo>
                  <a:pt x="141047" y="141549"/>
                </a:lnTo>
                <a:lnTo>
                  <a:pt x="141961" y="141092"/>
                </a:lnTo>
                <a:close/>
                <a:moveTo>
                  <a:pt x="66980" y="136520"/>
                </a:moveTo>
                <a:cubicBezTo>
                  <a:pt x="66066" y="139111"/>
                  <a:pt x="65075" y="141473"/>
                  <a:pt x="64008" y="143607"/>
                </a:cubicBezTo>
                <a:cubicBezTo>
                  <a:pt x="60656" y="151074"/>
                  <a:pt x="57684" y="156180"/>
                  <a:pt x="55093" y="158923"/>
                </a:cubicBezTo>
                <a:cubicBezTo>
                  <a:pt x="55245" y="159380"/>
                  <a:pt x="55322" y="159837"/>
                  <a:pt x="55322" y="160295"/>
                </a:cubicBezTo>
                <a:cubicBezTo>
                  <a:pt x="67666" y="160142"/>
                  <a:pt x="76886" y="160218"/>
                  <a:pt x="82982" y="160523"/>
                </a:cubicBezTo>
                <a:cubicBezTo>
                  <a:pt x="87097" y="160676"/>
                  <a:pt x="92583" y="160980"/>
                  <a:pt x="99441" y="161438"/>
                </a:cubicBezTo>
                <a:lnTo>
                  <a:pt x="99441" y="161209"/>
                </a:lnTo>
                <a:cubicBezTo>
                  <a:pt x="103251" y="156637"/>
                  <a:pt x="107366" y="148712"/>
                  <a:pt x="111786" y="137435"/>
                </a:cubicBezTo>
                <a:lnTo>
                  <a:pt x="111100" y="137435"/>
                </a:lnTo>
                <a:cubicBezTo>
                  <a:pt x="88240" y="136825"/>
                  <a:pt x="75362" y="136520"/>
                  <a:pt x="72467" y="136520"/>
                </a:cubicBezTo>
                <a:close/>
                <a:moveTo>
                  <a:pt x="28118" y="133777"/>
                </a:moveTo>
                <a:cubicBezTo>
                  <a:pt x="24308" y="141397"/>
                  <a:pt x="19660" y="149779"/>
                  <a:pt x="14174" y="158923"/>
                </a:cubicBezTo>
                <a:cubicBezTo>
                  <a:pt x="22556" y="160142"/>
                  <a:pt x="33528" y="160676"/>
                  <a:pt x="47092" y="160523"/>
                </a:cubicBezTo>
                <a:lnTo>
                  <a:pt x="47321" y="160523"/>
                </a:lnTo>
                <a:lnTo>
                  <a:pt x="49835" y="157780"/>
                </a:lnTo>
                <a:cubicBezTo>
                  <a:pt x="49378" y="156561"/>
                  <a:pt x="49607" y="155570"/>
                  <a:pt x="50521" y="154808"/>
                </a:cubicBezTo>
                <a:cubicBezTo>
                  <a:pt x="52502" y="152522"/>
                  <a:pt x="55093" y="147874"/>
                  <a:pt x="58293" y="140864"/>
                </a:cubicBezTo>
                <a:lnTo>
                  <a:pt x="60122" y="136749"/>
                </a:lnTo>
                <a:cubicBezTo>
                  <a:pt x="55855" y="136901"/>
                  <a:pt x="52350" y="136977"/>
                  <a:pt x="49607" y="136977"/>
                </a:cubicBezTo>
                <a:cubicBezTo>
                  <a:pt x="40615" y="136825"/>
                  <a:pt x="33452" y="135758"/>
                  <a:pt x="28118" y="133777"/>
                </a:cubicBezTo>
                <a:close/>
                <a:moveTo>
                  <a:pt x="69723" y="129662"/>
                </a:moveTo>
                <a:lnTo>
                  <a:pt x="69495" y="130119"/>
                </a:lnTo>
                <a:lnTo>
                  <a:pt x="69952" y="130119"/>
                </a:lnTo>
                <a:cubicBezTo>
                  <a:pt x="69952" y="129967"/>
                  <a:pt x="69876" y="129815"/>
                  <a:pt x="69723" y="129662"/>
                </a:cubicBezTo>
                <a:close/>
                <a:moveTo>
                  <a:pt x="75667" y="112289"/>
                </a:moveTo>
                <a:lnTo>
                  <a:pt x="75438" y="113432"/>
                </a:lnTo>
                <a:lnTo>
                  <a:pt x="76353" y="112746"/>
                </a:lnTo>
                <a:cubicBezTo>
                  <a:pt x="76048" y="112593"/>
                  <a:pt x="75819" y="112441"/>
                  <a:pt x="75667" y="112289"/>
                </a:cubicBezTo>
                <a:close/>
                <a:moveTo>
                  <a:pt x="39320" y="106802"/>
                </a:moveTo>
                <a:cubicBezTo>
                  <a:pt x="37034" y="113660"/>
                  <a:pt x="34214" y="120747"/>
                  <a:pt x="30861" y="128062"/>
                </a:cubicBezTo>
                <a:cubicBezTo>
                  <a:pt x="35433" y="129586"/>
                  <a:pt x="41682" y="130424"/>
                  <a:pt x="49607" y="130577"/>
                </a:cubicBezTo>
                <a:cubicBezTo>
                  <a:pt x="52655" y="130577"/>
                  <a:pt x="56998" y="130500"/>
                  <a:pt x="62637" y="130348"/>
                </a:cubicBezTo>
                <a:lnTo>
                  <a:pt x="64237" y="126005"/>
                </a:lnTo>
                <a:cubicBezTo>
                  <a:pt x="64085" y="125090"/>
                  <a:pt x="64313" y="124252"/>
                  <a:pt x="64923" y="123490"/>
                </a:cubicBezTo>
                <a:lnTo>
                  <a:pt x="65380" y="123033"/>
                </a:lnTo>
                <a:lnTo>
                  <a:pt x="67209" y="118004"/>
                </a:lnTo>
                <a:lnTo>
                  <a:pt x="70409" y="108174"/>
                </a:lnTo>
                <a:cubicBezTo>
                  <a:pt x="68428" y="108174"/>
                  <a:pt x="66142" y="108098"/>
                  <a:pt x="63551" y="107945"/>
                </a:cubicBezTo>
                <a:cubicBezTo>
                  <a:pt x="60960" y="107793"/>
                  <a:pt x="58446" y="107793"/>
                  <a:pt x="56007" y="107945"/>
                </a:cubicBezTo>
                <a:cubicBezTo>
                  <a:pt x="53569" y="108098"/>
                  <a:pt x="50750" y="108098"/>
                  <a:pt x="47549" y="107945"/>
                </a:cubicBezTo>
                <a:cubicBezTo>
                  <a:pt x="44349" y="107793"/>
                  <a:pt x="41606" y="107412"/>
                  <a:pt x="39320" y="106802"/>
                </a:cubicBezTo>
                <a:close/>
                <a:moveTo>
                  <a:pt x="176937" y="105888"/>
                </a:moveTo>
                <a:cubicBezTo>
                  <a:pt x="167031" y="105888"/>
                  <a:pt x="150800" y="106345"/>
                  <a:pt x="128245" y="107259"/>
                </a:cubicBezTo>
                <a:cubicBezTo>
                  <a:pt x="126569" y="113355"/>
                  <a:pt x="124816" y="119147"/>
                  <a:pt x="122987" y="124633"/>
                </a:cubicBezTo>
                <a:lnTo>
                  <a:pt x="120701" y="131262"/>
                </a:lnTo>
                <a:cubicBezTo>
                  <a:pt x="131826" y="131415"/>
                  <a:pt x="141504" y="131186"/>
                  <a:pt x="149733" y="130577"/>
                </a:cubicBezTo>
                <a:cubicBezTo>
                  <a:pt x="150953" y="130424"/>
                  <a:pt x="153924" y="130119"/>
                  <a:pt x="158649" y="129662"/>
                </a:cubicBezTo>
                <a:cubicBezTo>
                  <a:pt x="162459" y="129205"/>
                  <a:pt x="165583" y="128976"/>
                  <a:pt x="168021" y="128976"/>
                </a:cubicBezTo>
                <a:lnTo>
                  <a:pt x="168707" y="128976"/>
                </a:lnTo>
                <a:cubicBezTo>
                  <a:pt x="172060" y="121052"/>
                  <a:pt x="174879" y="113355"/>
                  <a:pt x="177165" y="105888"/>
                </a:cubicBezTo>
                <a:close/>
                <a:moveTo>
                  <a:pt x="42977" y="94458"/>
                </a:moveTo>
                <a:lnTo>
                  <a:pt x="42520" y="95829"/>
                </a:lnTo>
                <a:lnTo>
                  <a:pt x="42977" y="95601"/>
                </a:lnTo>
                <a:close/>
                <a:moveTo>
                  <a:pt x="82296" y="80970"/>
                </a:moveTo>
                <a:cubicBezTo>
                  <a:pt x="82449" y="84476"/>
                  <a:pt x="81763" y="89505"/>
                  <a:pt x="80239" y="96058"/>
                </a:cubicBezTo>
                <a:cubicBezTo>
                  <a:pt x="79782" y="97887"/>
                  <a:pt x="79248" y="99868"/>
                  <a:pt x="78639" y="102002"/>
                </a:cubicBezTo>
                <a:cubicBezTo>
                  <a:pt x="89459" y="102154"/>
                  <a:pt x="103328" y="101925"/>
                  <a:pt x="120244" y="101316"/>
                </a:cubicBezTo>
                <a:lnTo>
                  <a:pt x="123216" y="101087"/>
                </a:lnTo>
                <a:cubicBezTo>
                  <a:pt x="125197" y="93772"/>
                  <a:pt x="126721" y="87295"/>
                  <a:pt x="127788" y="81656"/>
                </a:cubicBezTo>
                <a:cubicBezTo>
                  <a:pt x="112243" y="81809"/>
                  <a:pt x="97079" y="81580"/>
                  <a:pt x="82296" y="80970"/>
                </a:cubicBezTo>
                <a:close/>
                <a:moveTo>
                  <a:pt x="45720" y="80056"/>
                </a:moveTo>
                <a:lnTo>
                  <a:pt x="45492" y="80742"/>
                </a:lnTo>
                <a:cubicBezTo>
                  <a:pt x="45644" y="80589"/>
                  <a:pt x="45873" y="80437"/>
                  <a:pt x="46178" y="80285"/>
                </a:cubicBezTo>
                <a:close/>
                <a:moveTo>
                  <a:pt x="183338" y="78913"/>
                </a:moveTo>
                <a:cubicBezTo>
                  <a:pt x="182728" y="79523"/>
                  <a:pt x="182042" y="79827"/>
                  <a:pt x="181280" y="79827"/>
                </a:cubicBezTo>
                <a:cubicBezTo>
                  <a:pt x="165278" y="80894"/>
                  <a:pt x="149581" y="81504"/>
                  <a:pt x="134189" y="81656"/>
                </a:cubicBezTo>
                <a:cubicBezTo>
                  <a:pt x="133274" y="87143"/>
                  <a:pt x="131826" y="93543"/>
                  <a:pt x="129845" y="100859"/>
                </a:cubicBezTo>
                <a:cubicBezTo>
                  <a:pt x="151181" y="99944"/>
                  <a:pt x="166878" y="99487"/>
                  <a:pt x="176937" y="99487"/>
                </a:cubicBezTo>
                <a:cubicBezTo>
                  <a:pt x="177699" y="99487"/>
                  <a:pt x="178308" y="99716"/>
                  <a:pt x="178766" y="100173"/>
                </a:cubicBezTo>
                <a:cubicBezTo>
                  <a:pt x="180747" y="93010"/>
                  <a:pt x="182271" y="85923"/>
                  <a:pt x="183338" y="78913"/>
                </a:cubicBezTo>
                <a:close/>
                <a:moveTo>
                  <a:pt x="156363" y="46680"/>
                </a:moveTo>
                <a:lnTo>
                  <a:pt x="156363" y="48966"/>
                </a:lnTo>
                <a:cubicBezTo>
                  <a:pt x="156210" y="51100"/>
                  <a:pt x="155982" y="52548"/>
                  <a:pt x="155677" y="53310"/>
                </a:cubicBezTo>
                <a:cubicBezTo>
                  <a:pt x="154458" y="55596"/>
                  <a:pt x="152324" y="57196"/>
                  <a:pt x="149276" y="58110"/>
                </a:cubicBezTo>
                <a:cubicBezTo>
                  <a:pt x="147905" y="58568"/>
                  <a:pt x="145923" y="58872"/>
                  <a:pt x="143333" y="59025"/>
                </a:cubicBezTo>
                <a:cubicBezTo>
                  <a:pt x="139370" y="59330"/>
                  <a:pt x="136246" y="58339"/>
                  <a:pt x="133960" y="56053"/>
                </a:cubicBezTo>
                <a:cubicBezTo>
                  <a:pt x="132436" y="54377"/>
                  <a:pt x="131369" y="52167"/>
                  <a:pt x="130760" y="49424"/>
                </a:cubicBezTo>
                <a:cubicBezTo>
                  <a:pt x="128321" y="53234"/>
                  <a:pt x="127635" y="56129"/>
                  <a:pt x="128702" y="58110"/>
                </a:cubicBezTo>
                <a:cubicBezTo>
                  <a:pt x="130074" y="61006"/>
                  <a:pt x="133731" y="62454"/>
                  <a:pt x="139675" y="62454"/>
                </a:cubicBezTo>
                <a:cubicBezTo>
                  <a:pt x="146076" y="62454"/>
                  <a:pt x="151181" y="60930"/>
                  <a:pt x="154991" y="57882"/>
                </a:cubicBezTo>
                <a:cubicBezTo>
                  <a:pt x="156668" y="56510"/>
                  <a:pt x="157734" y="54986"/>
                  <a:pt x="158192" y="53310"/>
                </a:cubicBezTo>
                <a:cubicBezTo>
                  <a:pt x="158496" y="51633"/>
                  <a:pt x="158039" y="49652"/>
                  <a:pt x="156820" y="47366"/>
                </a:cubicBezTo>
                <a:cubicBezTo>
                  <a:pt x="156668" y="47061"/>
                  <a:pt x="156515" y="46833"/>
                  <a:pt x="156363" y="46680"/>
                </a:cubicBezTo>
                <a:close/>
                <a:moveTo>
                  <a:pt x="92812" y="45537"/>
                </a:moveTo>
                <a:lnTo>
                  <a:pt x="92355" y="47366"/>
                </a:lnTo>
                <a:cubicBezTo>
                  <a:pt x="91898" y="49805"/>
                  <a:pt x="91212" y="51633"/>
                  <a:pt x="90297" y="52853"/>
                </a:cubicBezTo>
                <a:cubicBezTo>
                  <a:pt x="88773" y="54681"/>
                  <a:pt x="86564" y="55824"/>
                  <a:pt x="83668" y="56282"/>
                </a:cubicBezTo>
                <a:cubicBezTo>
                  <a:pt x="82144" y="56434"/>
                  <a:pt x="80163" y="56510"/>
                  <a:pt x="77724" y="56510"/>
                </a:cubicBezTo>
                <a:cubicBezTo>
                  <a:pt x="73000" y="56358"/>
                  <a:pt x="69876" y="53615"/>
                  <a:pt x="68352" y="48281"/>
                </a:cubicBezTo>
                <a:lnTo>
                  <a:pt x="67895" y="50109"/>
                </a:lnTo>
                <a:cubicBezTo>
                  <a:pt x="67437" y="52091"/>
                  <a:pt x="67895" y="53691"/>
                  <a:pt x="69266" y="54910"/>
                </a:cubicBezTo>
                <a:cubicBezTo>
                  <a:pt x="72314" y="57806"/>
                  <a:pt x="75705" y="59634"/>
                  <a:pt x="79439" y="60396"/>
                </a:cubicBezTo>
                <a:cubicBezTo>
                  <a:pt x="83173" y="61158"/>
                  <a:pt x="86526" y="61044"/>
                  <a:pt x="89497" y="60054"/>
                </a:cubicBezTo>
                <a:cubicBezTo>
                  <a:pt x="92469" y="59063"/>
                  <a:pt x="95022" y="57577"/>
                  <a:pt x="97155" y="55596"/>
                </a:cubicBezTo>
                <a:cubicBezTo>
                  <a:pt x="100051" y="52853"/>
                  <a:pt x="101194" y="50567"/>
                  <a:pt x="100584" y="48738"/>
                </a:cubicBezTo>
                <a:cubicBezTo>
                  <a:pt x="99975" y="46909"/>
                  <a:pt x="97384" y="45842"/>
                  <a:pt x="92812" y="45537"/>
                </a:cubicBezTo>
                <a:close/>
                <a:moveTo>
                  <a:pt x="206312" y="36851"/>
                </a:moveTo>
                <a:cubicBezTo>
                  <a:pt x="207150" y="36698"/>
                  <a:pt x="207912" y="36927"/>
                  <a:pt x="208598" y="37536"/>
                </a:cubicBezTo>
                <a:cubicBezTo>
                  <a:pt x="209284" y="38146"/>
                  <a:pt x="209703" y="38908"/>
                  <a:pt x="209855" y="39822"/>
                </a:cubicBezTo>
                <a:cubicBezTo>
                  <a:pt x="210160" y="43328"/>
                  <a:pt x="210312" y="47061"/>
                  <a:pt x="210312" y="51024"/>
                </a:cubicBezTo>
                <a:cubicBezTo>
                  <a:pt x="210312" y="54986"/>
                  <a:pt x="210236" y="59368"/>
                  <a:pt x="210084" y="64168"/>
                </a:cubicBezTo>
                <a:cubicBezTo>
                  <a:pt x="209931" y="68969"/>
                  <a:pt x="209855" y="72588"/>
                  <a:pt x="209855" y="75027"/>
                </a:cubicBezTo>
                <a:cubicBezTo>
                  <a:pt x="209855" y="105659"/>
                  <a:pt x="209017" y="133625"/>
                  <a:pt x="207341" y="158923"/>
                </a:cubicBezTo>
                <a:cubicBezTo>
                  <a:pt x="207188" y="161819"/>
                  <a:pt x="207188" y="167457"/>
                  <a:pt x="207341" y="175839"/>
                </a:cubicBezTo>
                <a:cubicBezTo>
                  <a:pt x="207493" y="182393"/>
                  <a:pt x="207341" y="187346"/>
                  <a:pt x="206883" y="190698"/>
                </a:cubicBezTo>
                <a:cubicBezTo>
                  <a:pt x="208103" y="191308"/>
                  <a:pt x="208712" y="192299"/>
                  <a:pt x="208712" y="193670"/>
                </a:cubicBezTo>
                <a:lnTo>
                  <a:pt x="208712" y="203957"/>
                </a:lnTo>
                <a:cubicBezTo>
                  <a:pt x="208712" y="204872"/>
                  <a:pt x="208407" y="205634"/>
                  <a:pt x="207798" y="206243"/>
                </a:cubicBezTo>
                <a:cubicBezTo>
                  <a:pt x="207188" y="206853"/>
                  <a:pt x="206502" y="207158"/>
                  <a:pt x="205740" y="207158"/>
                </a:cubicBezTo>
                <a:cubicBezTo>
                  <a:pt x="205131" y="208224"/>
                  <a:pt x="204293" y="208834"/>
                  <a:pt x="203226" y="208986"/>
                </a:cubicBezTo>
                <a:cubicBezTo>
                  <a:pt x="184633" y="211577"/>
                  <a:pt x="160325" y="213025"/>
                  <a:pt x="130302" y="213330"/>
                </a:cubicBezTo>
                <a:cubicBezTo>
                  <a:pt x="90374" y="213787"/>
                  <a:pt x="66142" y="214244"/>
                  <a:pt x="57608" y="214701"/>
                </a:cubicBezTo>
                <a:cubicBezTo>
                  <a:pt x="56693" y="214701"/>
                  <a:pt x="55893" y="214435"/>
                  <a:pt x="55207" y="213901"/>
                </a:cubicBezTo>
                <a:cubicBezTo>
                  <a:pt x="54522" y="213368"/>
                  <a:pt x="54179" y="212644"/>
                  <a:pt x="54179" y="211730"/>
                </a:cubicBezTo>
                <a:cubicBezTo>
                  <a:pt x="54179" y="210815"/>
                  <a:pt x="54445" y="210015"/>
                  <a:pt x="54979" y="209329"/>
                </a:cubicBezTo>
                <a:cubicBezTo>
                  <a:pt x="55512" y="208644"/>
                  <a:pt x="56236" y="208301"/>
                  <a:pt x="57150" y="208301"/>
                </a:cubicBezTo>
                <a:cubicBezTo>
                  <a:pt x="65532" y="207843"/>
                  <a:pt x="89840" y="207386"/>
                  <a:pt x="130074" y="206929"/>
                </a:cubicBezTo>
                <a:cubicBezTo>
                  <a:pt x="159030" y="206624"/>
                  <a:pt x="182423" y="205253"/>
                  <a:pt x="200254" y="202814"/>
                </a:cubicBezTo>
                <a:cubicBezTo>
                  <a:pt x="200102" y="202357"/>
                  <a:pt x="200025" y="201824"/>
                  <a:pt x="200025" y="201214"/>
                </a:cubicBezTo>
                <a:lnTo>
                  <a:pt x="200483" y="198699"/>
                </a:lnTo>
                <a:cubicBezTo>
                  <a:pt x="200635" y="198395"/>
                  <a:pt x="200711" y="198166"/>
                  <a:pt x="200711" y="198014"/>
                </a:cubicBezTo>
                <a:lnTo>
                  <a:pt x="200711" y="197556"/>
                </a:lnTo>
                <a:lnTo>
                  <a:pt x="200711" y="196871"/>
                </a:lnTo>
                <a:lnTo>
                  <a:pt x="200711" y="194813"/>
                </a:lnTo>
                <a:lnTo>
                  <a:pt x="200711" y="194585"/>
                </a:lnTo>
                <a:cubicBezTo>
                  <a:pt x="200254" y="193975"/>
                  <a:pt x="200102" y="193289"/>
                  <a:pt x="200254" y="192527"/>
                </a:cubicBezTo>
                <a:cubicBezTo>
                  <a:pt x="200864" y="188717"/>
                  <a:pt x="201092" y="183155"/>
                  <a:pt x="200940" y="175839"/>
                </a:cubicBezTo>
                <a:cubicBezTo>
                  <a:pt x="200787" y="167305"/>
                  <a:pt x="200787" y="161514"/>
                  <a:pt x="200940" y="158466"/>
                </a:cubicBezTo>
                <a:cubicBezTo>
                  <a:pt x="202616" y="133472"/>
                  <a:pt x="203454" y="105659"/>
                  <a:pt x="203454" y="75027"/>
                </a:cubicBezTo>
                <a:cubicBezTo>
                  <a:pt x="203454" y="72284"/>
                  <a:pt x="203531" y="68359"/>
                  <a:pt x="203683" y="63254"/>
                </a:cubicBezTo>
                <a:cubicBezTo>
                  <a:pt x="203835" y="58149"/>
                  <a:pt x="203912" y="54339"/>
                  <a:pt x="203912" y="51824"/>
                </a:cubicBezTo>
                <a:cubicBezTo>
                  <a:pt x="203912" y="49309"/>
                  <a:pt x="203759" y="45461"/>
                  <a:pt x="203454" y="40280"/>
                </a:cubicBezTo>
                <a:cubicBezTo>
                  <a:pt x="203302" y="39518"/>
                  <a:pt x="203531" y="38794"/>
                  <a:pt x="204140" y="38108"/>
                </a:cubicBezTo>
                <a:cubicBezTo>
                  <a:pt x="204750" y="37422"/>
                  <a:pt x="205474" y="37003"/>
                  <a:pt x="206312" y="36851"/>
                </a:cubicBezTo>
                <a:close/>
                <a:moveTo>
                  <a:pt x="192482" y="32507"/>
                </a:moveTo>
                <a:lnTo>
                  <a:pt x="192024" y="48281"/>
                </a:lnTo>
                <a:cubicBezTo>
                  <a:pt x="191720" y="58796"/>
                  <a:pt x="191262" y="66721"/>
                  <a:pt x="190653" y="72055"/>
                </a:cubicBezTo>
                <a:cubicBezTo>
                  <a:pt x="188976" y="88209"/>
                  <a:pt x="185243" y="103945"/>
                  <a:pt x="179451" y="119261"/>
                </a:cubicBezTo>
                <a:cubicBezTo>
                  <a:pt x="173660" y="134577"/>
                  <a:pt x="166040" y="150770"/>
                  <a:pt x="156591" y="167838"/>
                </a:cubicBezTo>
                <a:cubicBezTo>
                  <a:pt x="155982" y="168905"/>
                  <a:pt x="155067" y="169439"/>
                  <a:pt x="153848" y="169439"/>
                </a:cubicBezTo>
                <a:cubicBezTo>
                  <a:pt x="153086" y="170048"/>
                  <a:pt x="152172" y="170277"/>
                  <a:pt x="151105" y="170124"/>
                </a:cubicBezTo>
                <a:lnTo>
                  <a:pt x="147676" y="169439"/>
                </a:lnTo>
                <a:lnTo>
                  <a:pt x="146762" y="168981"/>
                </a:lnTo>
                <a:cubicBezTo>
                  <a:pt x="146304" y="169439"/>
                  <a:pt x="145695" y="169667"/>
                  <a:pt x="144933" y="169667"/>
                </a:cubicBezTo>
                <a:cubicBezTo>
                  <a:pt x="138684" y="169667"/>
                  <a:pt x="132169" y="169515"/>
                  <a:pt x="125388" y="169210"/>
                </a:cubicBezTo>
                <a:cubicBezTo>
                  <a:pt x="118606" y="168905"/>
                  <a:pt x="110833" y="168486"/>
                  <a:pt x="102070" y="167953"/>
                </a:cubicBezTo>
                <a:cubicBezTo>
                  <a:pt x="93307" y="167419"/>
                  <a:pt x="86792" y="167076"/>
                  <a:pt x="82525" y="166924"/>
                </a:cubicBezTo>
                <a:cubicBezTo>
                  <a:pt x="80544" y="166619"/>
                  <a:pt x="73686" y="166543"/>
                  <a:pt x="61951" y="166695"/>
                </a:cubicBezTo>
                <a:cubicBezTo>
                  <a:pt x="50216" y="166848"/>
                  <a:pt x="43053" y="166924"/>
                  <a:pt x="40463" y="166924"/>
                </a:cubicBezTo>
                <a:cubicBezTo>
                  <a:pt x="40463" y="167686"/>
                  <a:pt x="40539" y="168677"/>
                  <a:pt x="40691" y="169896"/>
                </a:cubicBezTo>
                <a:cubicBezTo>
                  <a:pt x="40691" y="170353"/>
                  <a:pt x="40844" y="173172"/>
                  <a:pt x="41148" y="178354"/>
                </a:cubicBezTo>
                <a:cubicBezTo>
                  <a:pt x="41301" y="181859"/>
                  <a:pt x="41453" y="184450"/>
                  <a:pt x="41606" y="186126"/>
                </a:cubicBezTo>
                <a:cubicBezTo>
                  <a:pt x="41606" y="186736"/>
                  <a:pt x="41682" y="187269"/>
                  <a:pt x="41834" y="187727"/>
                </a:cubicBezTo>
                <a:cubicBezTo>
                  <a:pt x="42596" y="187879"/>
                  <a:pt x="43511" y="187955"/>
                  <a:pt x="44577" y="187955"/>
                </a:cubicBezTo>
                <a:cubicBezTo>
                  <a:pt x="47168" y="188108"/>
                  <a:pt x="50673" y="188108"/>
                  <a:pt x="55093" y="187955"/>
                </a:cubicBezTo>
                <a:lnTo>
                  <a:pt x="66523" y="187269"/>
                </a:lnTo>
                <a:cubicBezTo>
                  <a:pt x="70943" y="187117"/>
                  <a:pt x="73381" y="187041"/>
                  <a:pt x="73838" y="187041"/>
                </a:cubicBezTo>
                <a:cubicBezTo>
                  <a:pt x="77648" y="186888"/>
                  <a:pt x="83516" y="186774"/>
                  <a:pt x="91440" y="186698"/>
                </a:cubicBezTo>
                <a:cubicBezTo>
                  <a:pt x="99365" y="186622"/>
                  <a:pt x="106414" y="186469"/>
                  <a:pt x="112586" y="186241"/>
                </a:cubicBezTo>
                <a:cubicBezTo>
                  <a:pt x="118758" y="186012"/>
                  <a:pt x="124664" y="185745"/>
                  <a:pt x="130302" y="185441"/>
                </a:cubicBezTo>
                <a:cubicBezTo>
                  <a:pt x="135027" y="185136"/>
                  <a:pt x="143637" y="185136"/>
                  <a:pt x="156134" y="185441"/>
                </a:cubicBezTo>
                <a:cubicBezTo>
                  <a:pt x="167107" y="185745"/>
                  <a:pt x="175489" y="185517"/>
                  <a:pt x="181280" y="184755"/>
                </a:cubicBezTo>
                <a:lnTo>
                  <a:pt x="182423" y="184755"/>
                </a:lnTo>
                <a:cubicBezTo>
                  <a:pt x="183185" y="183688"/>
                  <a:pt x="184176" y="183231"/>
                  <a:pt x="185395" y="183383"/>
                </a:cubicBezTo>
                <a:cubicBezTo>
                  <a:pt x="187071" y="183536"/>
                  <a:pt x="188900" y="183612"/>
                  <a:pt x="190881" y="183612"/>
                </a:cubicBezTo>
                <a:cubicBezTo>
                  <a:pt x="190881" y="152827"/>
                  <a:pt x="191186" y="118308"/>
                  <a:pt x="191796" y="80056"/>
                </a:cubicBezTo>
                <a:cubicBezTo>
                  <a:pt x="191796" y="77008"/>
                  <a:pt x="192024" y="72207"/>
                  <a:pt x="192482" y="65654"/>
                </a:cubicBezTo>
                <a:cubicBezTo>
                  <a:pt x="192939" y="59101"/>
                  <a:pt x="193244" y="54377"/>
                  <a:pt x="193396" y="51481"/>
                </a:cubicBezTo>
                <a:cubicBezTo>
                  <a:pt x="193548" y="43861"/>
                  <a:pt x="193244" y="37536"/>
                  <a:pt x="192482" y="32507"/>
                </a:cubicBezTo>
                <a:close/>
                <a:moveTo>
                  <a:pt x="78867" y="11476"/>
                </a:moveTo>
                <a:cubicBezTo>
                  <a:pt x="77648" y="11628"/>
                  <a:pt x="76200" y="12390"/>
                  <a:pt x="74524" y="13762"/>
                </a:cubicBezTo>
                <a:cubicBezTo>
                  <a:pt x="74372" y="14067"/>
                  <a:pt x="74143" y="14295"/>
                  <a:pt x="73838" y="14448"/>
                </a:cubicBezTo>
                <a:lnTo>
                  <a:pt x="73838" y="32507"/>
                </a:lnTo>
                <a:cubicBezTo>
                  <a:pt x="73838" y="39213"/>
                  <a:pt x="73991" y="43328"/>
                  <a:pt x="74295" y="44852"/>
                </a:cubicBezTo>
                <a:cubicBezTo>
                  <a:pt x="74905" y="48357"/>
                  <a:pt x="76048" y="50109"/>
                  <a:pt x="77724" y="50109"/>
                </a:cubicBezTo>
                <a:cubicBezTo>
                  <a:pt x="79858" y="50109"/>
                  <a:pt x="81458" y="50033"/>
                  <a:pt x="82525" y="49881"/>
                </a:cubicBezTo>
                <a:cubicBezTo>
                  <a:pt x="83897" y="49728"/>
                  <a:pt x="84811" y="49347"/>
                  <a:pt x="85268" y="48738"/>
                </a:cubicBezTo>
                <a:cubicBezTo>
                  <a:pt x="85573" y="48433"/>
                  <a:pt x="85878" y="47519"/>
                  <a:pt x="86183" y="45995"/>
                </a:cubicBezTo>
                <a:cubicBezTo>
                  <a:pt x="86487" y="44318"/>
                  <a:pt x="86716" y="42185"/>
                  <a:pt x="86868" y="39594"/>
                </a:cubicBezTo>
                <a:cubicBezTo>
                  <a:pt x="87021" y="33955"/>
                  <a:pt x="86640" y="28545"/>
                  <a:pt x="85725" y="23363"/>
                </a:cubicBezTo>
                <a:cubicBezTo>
                  <a:pt x="84506" y="17724"/>
                  <a:pt x="82982" y="13991"/>
                  <a:pt x="81153" y="12162"/>
                </a:cubicBezTo>
                <a:cubicBezTo>
                  <a:pt x="80391" y="11552"/>
                  <a:pt x="79629" y="11324"/>
                  <a:pt x="78867" y="11476"/>
                </a:cubicBezTo>
                <a:close/>
                <a:moveTo>
                  <a:pt x="142875" y="6447"/>
                </a:moveTo>
                <a:cubicBezTo>
                  <a:pt x="140285" y="6752"/>
                  <a:pt x="138913" y="6904"/>
                  <a:pt x="138761" y="6904"/>
                </a:cubicBezTo>
                <a:lnTo>
                  <a:pt x="138303" y="6904"/>
                </a:lnTo>
                <a:cubicBezTo>
                  <a:pt x="138456" y="7361"/>
                  <a:pt x="138532" y="7818"/>
                  <a:pt x="138532" y="8276"/>
                </a:cubicBezTo>
                <a:cubicBezTo>
                  <a:pt x="138532" y="11476"/>
                  <a:pt x="138342" y="16162"/>
                  <a:pt x="137961" y="22335"/>
                </a:cubicBezTo>
                <a:cubicBezTo>
                  <a:pt x="137580" y="28507"/>
                  <a:pt x="137389" y="31974"/>
                  <a:pt x="137389" y="32736"/>
                </a:cubicBezTo>
                <a:lnTo>
                  <a:pt x="137389" y="33422"/>
                </a:lnTo>
                <a:cubicBezTo>
                  <a:pt x="137237" y="34336"/>
                  <a:pt x="137122" y="35555"/>
                  <a:pt x="137046" y="37079"/>
                </a:cubicBezTo>
                <a:cubicBezTo>
                  <a:pt x="136970" y="38603"/>
                  <a:pt x="136932" y="39518"/>
                  <a:pt x="136932" y="39822"/>
                </a:cubicBezTo>
                <a:cubicBezTo>
                  <a:pt x="137084" y="40432"/>
                  <a:pt x="137008" y="41042"/>
                  <a:pt x="136703" y="41651"/>
                </a:cubicBezTo>
                <a:cubicBezTo>
                  <a:pt x="136551" y="43937"/>
                  <a:pt x="136627" y="45842"/>
                  <a:pt x="136932" y="47366"/>
                </a:cubicBezTo>
                <a:cubicBezTo>
                  <a:pt x="137237" y="49347"/>
                  <a:pt x="137770" y="50719"/>
                  <a:pt x="138532" y="51481"/>
                </a:cubicBezTo>
                <a:cubicBezTo>
                  <a:pt x="139446" y="52395"/>
                  <a:pt x="140894" y="52776"/>
                  <a:pt x="142875" y="52624"/>
                </a:cubicBezTo>
                <a:cubicBezTo>
                  <a:pt x="145009" y="52472"/>
                  <a:pt x="146533" y="52243"/>
                  <a:pt x="147447" y="51938"/>
                </a:cubicBezTo>
                <a:cubicBezTo>
                  <a:pt x="148667" y="51633"/>
                  <a:pt x="149429" y="51176"/>
                  <a:pt x="149733" y="50567"/>
                </a:cubicBezTo>
                <a:lnTo>
                  <a:pt x="149962" y="48738"/>
                </a:lnTo>
                <a:lnTo>
                  <a:pt x="149962" y="43709"/>
                </a:lnTo>
                <a:lnTo>
                  <a:pt x="149733" y="43709"/>
                </a:lnTo>
                <a:cubicBezTo>
                  <a:pt x="148819" y="43556"/>
                  <a:pt x="148095" y="43099"/>
                  <a:pt x="147562" y="42337"/>
                </a:cubicBezTo>
                <a:cubicBezTo>
                  <a:pt x="147028" y="41575"/>
                  <a:pt x="146838" y="40813"/>
                  <a:pt x="146990" y="40051"/>
                </a:cubicBezTo>
                <a:cubicBezTo>
                  <a:pt x="147295" y="38527"/>
                  <a:pt x="148133" y="37613"/>
                  <a:pt x="149505" y="37308"/>
                </a:cubicBezTo>
                <a:cubicBezTo>
                  <a:pt x="149352" y="34260"/>
                  <a:pt x="149048" y="31059"/>
                  <a:pt x="148590" y="27707"/>
                </a:cubicBezTo>
                <a:cubicBezTo>
                  <a:pt x="147828" y="21611"/>
                  <a:pt x="147066" y="16505"/>
                  <a:pt x="146304" y="12390"/>
                </a:cubicBezTo>
                <a:cubicBezTo>
                  <a:pt x="145695" y="10257"/>
                  <a:pt x="145161" y="8580"/>
                  <a:pt x="144704" y="7361"/>
                </a:cubicBezTo>
                <a:lnTo>
                  <a:pt x="144247" y="6447"/>
                </a:lnTo>
                <a:close/>
                <a:moveTo>
                  <a:pt x="142190" y="46"/>
                </a:moveTo>
                <a:cubicBezTo>
                  <a:pt x="144323" y="-106"/>
                  <a:pt x="146076" y="122"/>
                  <a:pt x="147447" y="732"/>
                </a:cubicBezTo>
                <a:cubicBezTo>
                  <a:pt x="148819" y="1494"/>
                  <a:pt x="149886" y="2942"/>
                  <a:pt x="150648" y="5075"/>
                </a:cubicBezTo>
                <a:cubicBezTo>
                  <a:pt x="151257" y="6599"/>
                  <a:pt x="151867" y="8580"/>
                  <a:pt x="152477" y="11019"/>
                </a:cubicBezTo>
                <a:cubicBezTo>
                  <a:pt x="153391" y="15286"/>
                  <a:pt x="154229" y="20620"/>
                  <a:pt x="154991" y="27021"/>
                </a:cubicBezTo>
                <a:lnTo>
                  <a:pt x="155220" y="27021"/>
                </a:lnTo>
                <a:cubicBezTo>
                  <a:pt x="156439" y="27021"/>
                  <a:pt x="158687" y="27097"/>
                  <a:pt x="161964" y="27249"/>
                </a:cubicBezTo>
                <a:cubicBezTo>
                  <a:pt x="165240" y="27402"/>
                  <a:pt x="167831" y="27402"/>
                  <a:pt x="169736" y="27249"/>
                </a:cubicBezTo>
                <a:cubicBezTo>
                  <a:pt x="171641" y="27097"/>
                  <a:pt x="173508" y="26792"/>
                  <a:pt x="175337" y="26335"/>
                </a:cubicBezTo>
                <a:cubicBezTo>
                  <a:pt x="175641" y="26183"/>
                  <a:pt x="175870" y="26106"/>
                  <a:pt x="176022" y="26106"/>
                </a:cubicBezTo>
                <a:cubicBezTo>
                  <a:pt x="176784" y="25497"/>
                  <a:pt x="177623" y="25268"/>
                  <a:pt x="178537" y="25421"/>
                </a:cubicBezTo>
                <a:cubicBezTo>
                  <a:pt x="180823" y="25725"/>
                  <a:pt x="183566" y="25649"/>
                  <a:pt x="186767" y="25192"/>
                </a:cubicBezTo>
                <a:lnTo>
                  <a:pt x="186767" y="24278"/>
                </a:lnTo>
                <a:cubicBezTo>
                  <a:pt x="186919" y="23363"/>
                  <a:pt x="187338" y="22601"/>
                  <a:pt x="188024" y="21992"/>
                </a:cubicBezTo>
                <a:cubicBezTo>
                  <a:pt x="188710" y="21382"/>
                  <a:pt x="189434" y="21153"/>
                  <a:pt x="190196" y="21306"/>
                </a:cubicBezTo>
                <a:cubicBezTo>
                  <a:pt x="190653" y="21306"/>
                  <a:pt x="191034" y="21382"/>
                  <a:pt x="191339" y="21534"/>
                </a:cubicBezTo>
                <a:cubicBezTo>
                  <a:pt x="191796" y="21077"/>
                  <a:pt x="192329" y="20772"/>
                  <a:pt x="192939" y="20620"/>
                </a:cubicBezTo>
                <a:cubicBezTo>
                  <a:pt x="194920" y="19858"/>
                  <a:pt x="196215" y="20544"/>
                  <a:pt x="196825" y="22677"/>
                </a:cubicBezTo>
                <a:cubicBezTo>
                  <a:pt x="199111" y="29840"/>
                  <a:pt x="200102" y="39518"/>
                  <a:pt x="199797" y="51710"/>
                </a:cubicBezTo>
                <a:cubicBezTo>
                  <a:pt x="199644" y="54605"/>
                  <a:pt x="199340" y="59292"/>
                  <a:pt x="198882" y="65769"/>
                </a:cubicBezTo>
                <a:cubicBezTo>
                  <a:pt x="198425" y="72246"/>
                  <a:pt x="198197" y="77008"/>
                  <a:pt x="198197" y="80056"/>
                </a:cubicBezTo>
                <a:cubicBezTo>
                  <a:pt x="197587" y="118461"/>
                  <a:pt x="197282" y="153132"/>
                  <a:pt x="197282" y="184069"/>
                </a:cubicBezTo>
                <a:cubicBezTo>
                  <a:pt x="198349" y="184679"/>
                  <a:pt x="198882" y="185593"/>
                  <a:pt x="198882" y="186812"/>
                </a:cubicBezTo>
                <a:cubicBezTo>
                  <a:pt x="198882" y="188031"/>
                  <a:pt x="198349" y="188946"/>
                  <a:pt x="197282" y="189555"/>
                </a:cubicBezTo>
                <a:lnTo>
                  <a:pt x="197282" y="191841"/>
                </a:lnTo>
                <a:cubicBezTo>
                  <a:pt x="197282" y="193975"/>
                  <a:pt x="196215" y="195042"/>
                  <a:pt x="194082" y="195042"/>
                </a:cubicBezTo>
                <a:cubicBezTo>
                  <a:pt x="191948" y="195042"/>
                  <a:pt x="190881" y="193975"/>
                  <a:pt x="190881" y="191841"/>
                </a:cubicBezTo>
                <a:lnTo>
                  <a:pt x="190881" y="190013"/>
                </a:lnTo>
                <a:cubicBezTo>
                  <a:pt x="188595" y="190013"/>
                  <a:pt x="186614" y="189936"/>
                  <a:pt x="184938" y="189784"/>
                </a:cubicBezTo>
                <a:lnTo>
                  <a:pt x="184481" y="189784"/>
                </a:lnTo>
                <a:cubicBezTo>
                  <a:pt x="183871" y="190546"/>
                  <a:pt x="183109" y="191003"/>
                  <a:pt x="182195" y="191156"/>
                </a:cubicBezTo>
                <a:cubicBezTo>
                  <a:pt x="176099" y="191918"/>
                  <a:pt x="167412" y="192146"/>
                  <a:pt x="156134" y="191841"/>
                </a:cubicBezTo>
                <a:cubicBezTo>
                  <a:pt x="143790" y="191537"/>
                  <a:pt x="135332" y="191537"/>
                  <a:pt x="130760" y="191841"/>
                </a:cubicBezTo>
                <a:cubicBezTo>
                  <a:pt x="125121" y="192146"/>
                  <a:pt x="119177" y="192413"/>
                  <a:pt x="112929" y="192642"/>
                </a:cubicBezTo>
                <a:cubicBezTo>
                  <a:pt x="106680" y="192870"/>
                  <a:pt x="99594" y="193023"/>
                  <a:pt x="91669" y="193099"/>
                </a:cubicBezTo>
                <a:cubicBezTo>
                  <a:pt x="83744" y="193175"/>
                  <a:pt x="77801" y="193289"/>
                  <a:pt x="73838" y="193442"/>
                </a:cubicBezTo>
                <a:cubicBezTo>
                  <a:pt x="73381" y="193442"/>
                  <a:pt x="70943" y="193518"/>
                  <a:pt x="66523" y="193670"/>
                </a:cubicBezTo>
                <a:lnTo>
                  <a:pt x="55322" y="194356"/>
                </a:lnTo>
                <a:cubicBezTo>
                  <a:pt x="50750" y="194508"/>
                  <a:pt x="47092" y="194508"/>
                  <a:pt x="44349" y="194356"/>
                </a:cubicBezTo>
                <a:cubicBezTo>
                  <a:pt x="42672" y="194356"/>
                  <a:pt x="41301" y="194204"/>
                  <a:pt x="40234" y="193899"/>
                </a:cubicBezTo>
                <a:cubicBezTo>
                  <a:pt x="39624" y="193899"/>
                  <a:pt x="39091" y="193823"/>
                  <a:pt x="38634" y="193670"/>
                </a:cubicBezTo>
                <a:cubicBezTo>
                  <a:pt x="37719" y="193365"/>
                  <a:pt x="37034" y="192984"/>
                  <a:pt x="36576" y="192527"/>
                </a:cubicBezTo>
                <a:lnTo>
                  <a:pt x="35662" y="190927"/>
                </a:lnTo>
                <a:lnTo>
                  <a:pt x="35662" y="190470"/>
                </a:lnTo>
                <a:cubicBezTo>
                  <a:pt x="35662" y="190165"/>
                  <a:pt x="35586" y="189860"/>
                  <a:pt x="35433" y="189555"/>
                </a:cubicBezTo>
                <a:cubicBezTo>
                  <a:pt x="35433" y="188793"/>
                  <a:pt x="35357" y="187879"/>
                  <a:pt x="35205" y="186812"/>
                </a:cubicBezTo>
                <a:cubicBezTo>
                  <a:pt x="35052" y="184983"/>
                  <a:pt x="34900" y="182240"/>
                  <a:pt x="34748" y="178583"/>
                </a:cubicBezTo>
                <a:cubicBezTo>
                  <a:pt x="34443" y="173553"/>
                  <a:pt x="34290" y="170734"/>
                  <a:pt x="34290" y="170124"/>
                </a:cubicBezTo>
                <a:cubicBezTo>
                  <a:pt x="34138" y="168600"/>
                  <a:pt x="34062" y="167457"/>
                  <a:pt x="34062" y="166695"/>
                </a:cubicBezTo>
                <a:cubicBezTo>
                  <a:pt x="21717" y="166391"/>
                  <a:pt x="11202" y="165248"/>
                  <a:pt x="2515" y="163266"/>
                </a:cubicBezTo>
                <a:cubicBezTo>
                  <a:pt x="1601" y="162962"/>
                  <a:pt x="915" y="162428"/>
                  <a:pt x="458" y="161666"/>
                </a:cubicBezTo>
                <a:cubicBezTo>
                  <a:pt x="0" y="160904"/>
                  <a:pt x="-114" y="160104"/>
                  <a:pt x="115" y="159266"/>
                </a:cubicBezTo>
                <a:cubicBezTo>
                  <a:pt x="343" y="158428"/>
                  <a:pt x="839" y="157780"/>
                  <a:pt x="1601" y="157323"/>
                </a:cubicBezTo>
                <a:cubicBezTo>
                  <a:pt x="2363" y="156866"/>
                  <a:pt x="3125" y="156713"/>
                  <a:pt x="3887" y="156866"/>
                </a:cubicBezTo>
                <a:cubicBezTo>
                  <a:pt x="5411" y="157323"/>
                  <a:pt x="6858" y="157628"/>
                  <a:pt x="8230" y="157780"/>
                </a:cubicBezTo>
                <a:cubicBezTo>
                  <a:pt x="8078" y="157018"/>
                  <a:pt x="8230" y="156332"/>
                  <a:pt x="8687" y="155723"/>
                </a:cubicBezTo>
                <a:cubicBezTo>
                  <a:pt x="18593" y="139416"/>
                  <a:pt x="26289" y="124023"/>
                  <a:pt x="31776" y="109545"/>
                </a:cubicBezTo>
                <a:cubicBezTo>
                  <a:pt x="37110" y="95372"/>
                  <a:pt x="40082" y="80285"/>
                  <a:pt x="40691" y="64283"/>
                </a:cubicBezTo>
                <a:cubicBezTo>
                  <a:pt x="40844" y="61235"/>
                  <a:pt x="40691" y="56510"/>
                  <a:pt x="40234" y="50109"/>
                </a:cubicBezTo>
                <a:cubicBezTo>
                  <a:pt x="39777" y="43251"/>
                  <a:pt x="39548" y="38375"/>
                  <a:pt x="39548" y="35479"/>
                </a:cubicBezTo>
                <a:cubicBezTo>
                  <a:pt x="39548" y="33345"/>
                  <a:pt x="40615" y="32279"/>
                  <a:pt x="42749" y="32279"/>
                </a:cubicBezTo>
                <a:cubicBezTo>
                  <a:pt x="43358" y="32279"/>
                  <a:pt x="43892" y="32431"/>
                  <a:pt x="44349" y="32736"/>
                </a:cubicBezTo>
                <a:cubicBezTo>
                  <a:pt x="44958" y="32126"/>
                  <a:pt x="45720" y="31821"/>
                  <a:pt x="46635" y="31821"/>
                </a:cubicBezTo>
                <a:cubicBezTo>
                  <a:pt x="52883" y="31821"/>
                  <a:pt x="58293" y="31593"/>
                  <a:pt x="62865" y="31136"/>
                </a:cubicBezTo>
                <a:cubicBezTo>
                  <a:pt x="63627" y="30983"/>
                  <a:pt x="64351" y="31212"/>
                  <a:pt x="65037" y="31821"/>
                </a:cubicBezTo>
                <a:cubicBezTo>
                  <a:pt x="65723" y="32431"/>
                  <a:pt x="66142" y="33155"/>
                  <a:pt x="66294" y="33993"/>
                </a:cubicBezTo>
                <a:cubicBezTo>
                  <a:pt x="66447" y="34831"/>
                  <a:pt x="66218" y="35593"/>
                  <a:pt x="65609" y="36279"/>
                </a:cubicBezTo>
                <a:cubicBezTo>
                  <a:pt x="64999" y="36965"/>
                  <a:pt x="64237" y="37384"/>
                  <a:pt x="63323" y="37536"/>
                </a:cubicBezTo>
                <a:cubicBezTo>
                  <a:pt x="58751" y="37994"/>
                  <a:pt x="53188" y="38222"/>
                  <a:pt x="46635" y="38222"/>
                </a:cubicBezTo>
                <a:lnTo>
                  <a:pt x="45949" y="38222"/>
                </a:lnTo>
                <a:cubicBezTo>
                  <a:pt x="46101" y="40203"/>
                  <a:pt x="46330" y="44013"/>
                  <a:pt x="46635" y="49652"/>
                </a:cubicBezTo>
                <a:cubicBezTo>
                  <a:pt x="47092" y="55901"/>
                  <a:pt x="47244" y="60930"/>
                  <a:pt x="47092" y="64740"/>
                </a:cubicBezTo>
                <a:cubicBezTo>
                  <a:pt x="46940" y="67635"/>
                  <a:pt x="46711" y="70607"/>
                  <a:pt x="46406" y="73655"/>
                </a:cubicBezTo>
                <a:cubicBezTo>
                  <a:pt x="49607" y="74722"/>
                  <a:pt x="54179" y="75179"/>
                  <a:pt x="60122" y="75027"/>
                </a:cubicBezTo>
                <a:cubicBezTo>
                  <a:pt x="61037" y="75027"/>
                  <a:pt x="61951" y="74989"/>
                  <a:pt x="62865" y="74913"/>
                </a:cubicBezTo>
                <a:cubicBezTo>
                  <a:pt x="63780" y="74836"/>
                  <a:pt x="64809" y="74760"/>
                  <a:pt x="65952" y="74684"/>
                </a:cubicBezTo>
                <a:cubicBezTo>
                  <a:pt x="67095" y="74608"/>
                  <a:pt x="68047" y="74570"/>
                  <a:pt x="68809" y="74570"/>
                </a:cubicBezTo>
                <a:cubicBezTo>
                  <a:pt x="72314" y="74265"/>
                  <a:pt x="75134" y="74189"/>
                  <a:pt x="77267" y="74341"/>
                </a:cubicBezTo>
                <a:cubicBezTo>
                  <a:pt x="109881" y="76017"/>
                  <a:pt x="144399" y="75713"/>
                  <a:pt x="180823" y="73427"/>
                </a:cubicBezTo>
                <a:cubicBezTo>
                  <a:pt x="182195" y="73274"/>
                  <a:pt x="183185" y="73808"/>
                  <a:pt x="183795" y="75027"/>
                </a:cubicBezTo>
                <a:cubicBezTo>
                  <a:pt x="183947" y="73808"/>
                  <a:pt x="184100" y="72665"/>
                  <a:pt x="184252" y="71598"/>
                </a:cubicBezTo>
                <a:cubicBezTo>
                  <a:pt x="184862" y="66264"/>
                  <a:pt x="185319" y="58415"/>
                  <a:pt x="185624" y="48052"/>
                </a:cubicBezTo>
                <a:cubicBezTo>
                  <a:pt x="185776" y="40889"/>
                  <a:pt x="185928" y="35479"/>
                  <a:pt x="186081" y="31821"/>
                </a:cubicBezTo>
                <a:cubicBezTo>
                  <a:pt x="183338" y="32126"/>
                  <a:pt x="180671" y="32126"/>
                  <a:pt x="178080" y="31821"/>
                </a:cubicBezTo>
                <a:cubicBezTo>
                  <a:pt x="177775" y="32126"/>
                  <a:pt x="177470" y="32279"/>
                  <a:pt x="177165" y="32279"/>
                </a:cubicBezTo>
                <a:cubicBezTo>
                  <a:pt x="175489" y="32888"/>
                  <a:pt x="173622" y="33269"/>
                  <a:pt x="171565" y="33422"/>
                </a:cubicBezTo>
                <a:cubicBezTo>
                  <a:pt x="169507" y="33574"/>
                  <a:pt x="167717" y="33650"/>
                  <a:pt x="166193" y="33650"/>
                </a:cubicBezTo>
                <a:cubicBezTo>
                  <a:pt x="164669" y="33650"/>
                  <a:pt x="162764" y="33612"/>
                  <a:pt x="160478" y="33536"/>
                </a:cubicBezTo>
                <a:cubicBezTo>
                  <a:pt x="158192" y="33460"/>
                  <a:pt x="156591" y="33422"/>
                  <a:pt x="155677" y="33422"/>
                </a:cubicBezTo>
                <a:lnTo>
                  <a:pt x="156134" y="38679"/>
                </a:lnTo>
                <a:cubicBezTo>
                  <a:pt x="158877" y="39899"/>
                  <a:pt x="160935" y="41727"/>
                  <a:pt x="162306" y="44166"/>
                </a:cubicBezTo>
                <a:cubicBezTo>
                  <a:pt x="164440" y="47823"/>
                  <a:pt x="165126" y="51405"/>
                  <a:pt x="164364" y="54910"/>
                </a:cubicBezTo>
                <a:cubicBezTo>
                  <a:pt x="163754" y="57958"/>
                  <a:pt x="161925" y="60625"/>
                  <a:pt x="158877" y="62911"/>
                </a:cubicBezTo>
                <a:cubicBezTo>
                  <a:pt x="153848" y="66873"/>
                  <a:pt x="147447" y="68855"/>
                  <a:pt x="139675" y="68855"/>
                </a:cubicBezTo>
                <a:cubicBezTo>
                  <a:pt x="130988" y="68855"/>
                  <a:pt x="125426" y="66264"/>
                  <a:pt x="122987" y="61082"/>
                </a:cubicBezTo>
                <a:cubicBezTo>
                  <a:pt x="120092" y="55291"/>
                  <a:pt x="122606" y="48052"/>
                  <a:pt x="130531" y="39365"/>
                </a:cubicBezTo>
                <a:cubicBezTo>
                  <a:pt x="130531" y="38603"/>
                  <a:pt x="130607" y="37765"/>
                  <a:pt x="130760" y="36851"/>
                </a:cubicBezTo>
                <a:cubicBezTo>
                  <a:pt x="127864" y="37308"/>
                  <a:pt x="124626" y="37651"/>
                  <a:pt x="121044" y="37879"/>
                </a:cubicBezTo>
                <a:cubicBezTo>
                  <a:pt x="117463" y="38108"/>
                  <a:pt x="114681" y="38222"/>
                  <a:pt x="112700" y="38222"/>
                </a:cubicBezTo>
                <a:lnTo>
                  <a:pt x="102642" y="38222"/>
                </a:lnTo>
                <a:lnTo>
                  <a:pt x="94184" y="38222"/>
                </a:lnTo>
                <a:cubicBezTo>
                  <a:pt x="93879" y="38222"/>
                  <a:pt x="93574" y="38146"/>
                  <a:pt x="93269" y="37994"/>
                </a:cubicBezTo>
                <a:lnTo>
                  <a:pt x="93269" y="39137"/>
                </a:lnTo>
                <a:cubicBezTo>
                  <a:pt x="100584" y="39746"/>
                  <a:pt x="105004" y="42261"/>
                  <a:pt x="106528" y="46680"/>
                </a:cubicBezTo>
                <a:cubicBezTo>
                  <a:pt x="108204" y="51252"/>
                  <a:pt x="106528" y="55824"/>
                  <a:pt x="101499" y="60396"/>
                </a:cubicBezTo>
                <a:cubicBezTo>
                  <a:pt x="98603" y="62987"/>
                  <a:pt x="95212" y="64930"/>
                  <a:pt x="91326" y="66226"/>
                </a:cubicBezTo>
                <a:cubicBezTo>
                  <a:pt x="87440" y="67521"/>
                  <a:pt x="83058" y="67674"/>
                  <a:pt x="78182" y="66683"/>
                </a:cubicBezTo>
                <a:cubicBezTo>
                  <a:pt x="73305" y="65692"/>
                  <a:pt x="68809" y="63292"/>
                  <a:pt x="64694" y="59482"/>
                </a:cubicBezTo>
                <a:cubicBezTo>
                  <a:pt x="61799" y="56739"/>
                  <a:pt x="60732" y="53234"/>
                  <a:pt x="61494" y="48966"/>
                </a:cubicBezTo>
                <a:cubicBezTo>
                  <a:pt x="62103" y="45918"/>
                  <a:pt x="63551" y="42947"/>
                  <a:pt x="65837" y="40051"/>
                </a:cubicBezTo>
                <a:cubicBezTo>
                  <a:pt x="66142" y="39441"/>
                  <a:pt x="66675" y="39060"/>
                  <a:pt x="67437" y="38908"/>
                </a:cubicBezTo>
                <a:lnTo>
                  <a:pt x="67437" y="35022"/>
                </a:lnTo>
                <a:lnTo>
                  <a:pt x="67437" y="32507"/>
                </a:lnTo>
                <a:lnTo>
                  <a:pt x="67437" y="10104"/>
                </a:lnTo>
                <a:cubicBezTo>
                  <a:pt x="67437" y="7971"/>
                  <a:pt x="68504" y="6904"/>
                  <a:pt x="70638" y="6904"/>
                </a:cubicBezTo>
                <a:cubicBezTo>
                  <a:pt x="71247" y="6904"/>
                  <a:pt x="71857" y="7056"/>
                  <a:pt x="72467" y="7361"/>
                </a:cubicBezTo>
                <a:cubicBezTo>
                  <a:pt x="74448" y="5990"/>
                  <a:pt x="76353" y="5228"/>
                  <a:pt x="78182" y="5075"/>
                </a:cubicBezTo>
                <a:cubicBezTo>
                  <a:pt x="80925" y="4770"/>
                  <a:pt x="83287" y="5609"/>
                  <a:pt x="85268" y="7590"/>
                </a:cubicBezTo>
                <a:cubicBezTo>
                  <a:pt x="88316" y="10333"/>
                  <a:pt x="90526" y="15134"/>
                  <a:pt x="91898" y="21992"/>
                </a:cubicBezTo>
                <a:cubicBezTo>
                  <a:pt x="92507" y="25192"/>
                  <a:pt x="92888" y="28545"/>
                  <a:pt x="93041" y="32050"/>
                </a:cubicBezTo>
                <a:cubicBezTo>
                  <a:pt x="93498" y="31898"/>
                  <a:pt x="93879" y="31821"/>
                  <a:pt x="94184" y="31821"/>
                </a:cubicBezTo>
                <a:lnTo>
                  <a:pt x="103099" y="31821"/>
                </a:lnTo>
                <a:lnTo>
                  <a:pt x="113615" y="31821"/>
                </a:lnTo>
                <a:cubicBezTo>
                  <a:pt x="115443" y="31821"/>
                  <a:pt x="118110" y="31707"/>
                  <a:pt x="121616" y="31479"/>
                </a:cubicBezTo>
                <a:cubicBezTo>
                  <a:pt x="125121" y="31250"/>
                  <a:pt x="128245" y="30831"/>
                  <a:pt x="130988" y="30221"/>
                </a:cubicBezTo>
                <a:cubicBezTo>
                  <a:pt x="131750" y="17115"/>
                  <a:pt x="132131" y="9800"/>
                  <a:pt x="132131" y="8276"/>
                </a:cubicBezTo>
                <a:cubicBezTo>
                  <a:pt x="132131" y="6142"/>
                  <a:pt x="133198" y="5075"/>
                  <a:pt x="135332" y="5075"/>
                </a:cubicBezTo>
                <a:lnTo>
                  <a:pt x="135789" y="5075"/>
                </a:lnTo>
                <a:cubicBezTo>
                  <a:pt x="135636" y="4618"/>
                  <a:pt x="135560" y="4161"/>
                  <a:pt x="135560" y="3704"/>
                </a:cubicBezTo>
                <a:cubicBezTo>
                  <a:pt x="135560" y="1570"/>
                  <a:pt x="136627" y="503"/>
                  <a:pt x="138761" y="503"/>
                </a:cubicBezTo>
                <a:lnTo>
                  <a:pt x="139675" y="503"/>
                </a:lnTo>
                <a:cubicBezTo>
                  <a:pt x="139980" y="503"/>
                  <a:pt x="140361" y="465"/>
                  <a:pt x="140818" y="389"/>
                </a:cubicBezTo>
                <a:cubicBezTo>
                  <a:pt x="141275" y="313"/>
                  <a:pt x="141732" y="198"/>
                  <a:pt x="142190" y="46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noAutofit/>
          </a:bodyPr>
          <a:lstStyle/>
          <a:p>
            <a:pPr defTabSz="914400"/>
            <a:endParaRPr lang="en-US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8"/>
          <p:cNvSpPr/>
          <p:nvPr userDrawn="1"/>
        </p:nvSpPr>
        <p:spPr>
          <a:xfrm rot="20280238">
            <a:off x="156210" y="407035"/>
            <a:ext cx="464185" cy="461645"/>
          </a:xfrm>
          <a:custGeom>
            <a:avLst/>
            <a:gdLst/>
            <a:ahLst/>
            <a:cxnLst/>
            <a:rect l="l" t="t" r="r" b="b"/>
            <a:pathLst>
              <a:path w="210312" h="214701">
                <a:moveTo>
                  <a:pt x="189053" y="194356"/>
                </a:moveTo>
                <a:cubicBezTo>
                  <a:pt x="189967" y="194204"/>
                  <a:pt x="190767" y="194394"/>
                  <a:pt x="191453" y="194928"/>
                </a:cubicBezTo>
                <a:cubicBezTo>
                  <a:pt x="192139" y="195461"/>
                  <a:pt x="192558" y="196185"/>
                  <a:pt x="192710" y="197099"/>
                </a:cubicBezTo>
                <a:cubicBezTo>
                  <a:pt x="192863" y="198014"/>
                  <a:pt x="192672" y="198814"/>
                  <a:pt x="192139" y="199500"/>
                </a:cubicBezTo>
                <a:cubicBezTo>
                  <a:pt x="191605" y="200185"/>
                  <a:pt x="190881" y="200604"/>
                  <a:pt x="189967" y="200757"/>
                </a:cubicBezTo>
                <a:cubicBezTo>
                  <a:pt x="179147" y="202281"/>
                  <a:pt x="167107" y="203386"/>
                  <a:pt x="153848" y="204072"/>
                </a:cubicBezTo>
                <a:cubicBezTo>
                  <a:pt x="140589" y="204757"/>
                  <a:pt x="129274" y="205100"/>
                  <a:pt x="119901" y="205100"/>
                </a:cubicBezTo>
                <a:cubicBezTo>
                  <a:pt x="110529" y="205100"/>
                  <a:pt x="97956" y="204986"/>
                  <a:pt x="82182" y="204757"/>
                </a:cubicBezTo>
                <a:cubicBezTo>
                  <a:pt x="66409" y="204529"/>
                  <a:pt x="55017" y="204414"/>
                  <a:pt x="48006" y="204414"/>
                </a:cubicBezTo>
                <a:cubicBezTo>
                  <a:pt x="45873" y="204414"/>
                  <a:pt x="44806" y="203348"/>
                  <a:pt x="44806" y="201214"/>
                </a:cubicBezTo>
                <a:cubicBezTo>
                  <a:pt x="44806" y="199080"/>
                  <a:pt x="45873" y="198014"/>
                  <a:pt x="48006" y="198014"/>
                </a:cubicBezTo>
                <a:cubicBezTo>
                  <a:pt x="55169" y="198014"/>
                  <a:pt x="66599" y="198128"/>
                  <a:pt x="82296" y="198357"/>
                </a:cubicBezTo>
                <a:cubicBezTo>
                  <a:pt x="97994" y="198585"/>
                  <a:pt x="110490" y="198699"/>
                  <a:pt x="119787" y="198699"/>
                </a:cubicBezTo>
                <a:cubicBezTo>
                  <a:pt x="129083" y="198699"/>
                  <a:pt x="140285" y="198357"/>
                  <a:pt x="153391" y="197671"/>
                </a:cubicBezTo>
                <a:cubicBezTo>
                  <a:pt x="166497" y="196985"/>
                  <a:pt x="178385" y="195880"/>
                  <a:pt x="189053" y="194356"/>
                </a:cubicBezTo>
                <a:close/>
                <a:moveTo>
                  <a:pt x="114072" y="161895"/>
                </a:moveTo>
                <a:lnTo>
                  <a:pt x="113386" y="162123"/>
                </a:lnTo>
                <a:lnTo>
                  <a:pt x="114529" y="162352"/>
                </a:lnTo>
                <a:close/>
                <a:moveTo>
                  <a:pt x="141047" y="141092"/>
                </a:moveTo>
                <a:lnTo>
                  <a:pt x="141047" y="141321"/>
                </a:lnTo>
                <a:lnTo>
                  <a:pt x="141047" y="141549"/>
                </a:lnTo>
                <a:lnTo>
                  <a:pt x="141961" y="141092"/>
                </a:lnTo>
                <a:close/>
                <a:moveTo>
                  <a:pt x="66980" y="136520"/>
                </a:moveTo>
                <a:cubicBezTo>
                  <a:pt x="66066" y="139111"/>
                  <a:pt x="65075" y="141473"/>
                  <a:pt x="64008" y="143607"/>
                </a:cubicBezTo>
                <a:cubicBezTo>
                  <a:pt x="60656" y="151074"/>
                  <a:pt x="57684" y="156180"/>
                  <a:pt x="55093" y="158923"/>
                </a:cubicBezTo>
                <a:cubicBezTo>
                  <a:pt x="55245" y="159380"/>
                  <a:pt x="55322" y="159837"/>
                  <a:pt x="55322" y="160295"/>
                </a:cubicBezTo>
                <a:cubicBezTo>
                  <a:pt x="67666" y="160142"/>
                  <a:pt x="76886" y="160218"/>
                  <a:pt x="82982" y="160523"/>
                </a:cubicBezTo>
                <a:cubicBezTo>
                  <a:pt x="87097" y="160676"/>
                  <a:pt x="92583" y="160980"/>
                  <a:pt x="99441" y="161438"/>
                </a:cubicBezTo>
                <a:lnTo>
                  <a:pt x="99441" y="161209"/>
                </a:lnTo>
                <a:cubicBezTo>
                  <a:pt x="103251" y="156637"/>
                  <a:pt x="107366" y="148712"/>
                  <a:pt x="111786" y="137435"/>
                </a:cubicBezTo>
                <a:lnTo>
                  <a:pt x="111100" y="137435"/>
                </a:lnTo>
                <a:cubicBezTo>
                  <a:pt x="88240" y="136825"/>
                  <a:pt x="75362" y="136520"/>
                  <a:pt x="72467" y="136520"/>
                </a:cubicBezTo>
                <a:close/>
                <a:moveTo>
                  <a:pt x="28118" y="133777"/>
                </a:moveTo>
                <a:cubicBezTo>
                  <a:pt x="24308" y="141397"/>
                  <a:pt x="19660" y="149779"/>
                  <a:pt x="14174" y="158923"/>
                </a:cubicBezTo>
                <a:cubicBezTo>
                  <a:pt x="22556" y="160142"/>
                  <a:pt x="33528" y="160676"/>
                  <a:pt x="47092" y="160523"/>
                </a:cubicBezTo>
                <a:lnTo>
                  <a:pt x="47321" y="160523"/>
                </a:lnTo>
                <a:lnTo>
                  <a:pt x="49835" y="157780"/>
                </a:lnTo>
                <a:cubicBezTo>
                  <a:pt x="49378" y="156561"/>
                  <a:pt x="49607" y="155570"/>
                  <a:pt x="50521" y="154808"/>
                </a:cubicBezTo>
                <a:cubicBezTo>
                  <a:pt x="52502" y="152522"/>
                  <a:pt x="55093" y="147874"/>
                  <a:pt x="58293" y="140864"/>
                </a:cubicBezTo>
                <a:lnTo>
                  <a:pt x="60122" y="136749"/>
                </a:lnTo>
                <a:cubicBezTo>
                  <a:pt x="55855" y="136901"/>
                  <a:pt x="52350" y="136977"/>
                  <a:pt x="49607" y="136977"/>
                </a:cubicBezTo>
                <a:cubicBezTo>
                  <a:pt x="40615" y="136825"/>
                  <a:pt x="33452" y="135758"/>
                  <a:pt x="28118" y="133777"/>
                </a:cubicBezTo>
                <a:close/>
                <a:moveTo>
                  <a:pt x="69723" y="129662"/>
                </a:moveTo>
                <a:lnTo>
                  <a:pt x="69495" y="130119"/>
                </a:lnTo>
                <a:lnTo>
                  <a:pt x="69952" y="130119"/>
                </a:lnTo>
                <a:cubicBezTo>
                  <a:pt x="69952" y="129967"/>
                  <a:pt x="69876" y="129815"/>
                  <a:pt x="69723" y="129662"/>
                </a:cubicBezTo>
                <a:close/>
                <a:moveTo>
                  <a:pt x="75667" y="112289"/>
                </a:moveTo>
                <a:lnTo>
                  <a:pt x="75438" y="113432"/>
                </a:lnTo>
                <a:lnTo>
                  <a:pt x="76353" y="112746"/>
                </a:lnTo>
                <a:cubicBezTo>
                  <a:pt x="76048" y="112593"/>
                  <a:pt x="75819" y="112441"/>
                  <a:pt x="75667" y="112289"/>
                </a:cubicBezTo>
                <a:close/>
                <a:moveTo>
                  <a:pt x="39320" y="106802"/>
                </a:moveTo>
                <a:cubicBezTo>
                  <a:pt x="37034" y="113660"/>
                  <a:pt x="34214" y="120747"/>
                  <a:pt x="30861" y="128062"/>
                </a:cubicBezTo>
                <a:cubicBezTo>
                  <a:pt x="35433" y="129586"/>
                  <a:pt x="41682" y="130424"/>
                  <a:pt x="49607" y="130577"/>
                </a:cubicBezTo>
                <a:cubicBezTo>
                  <a:pt x="52655" y="130577"/>
                  <a:pt x="56998" y="130500"/>
                  <a:pt x="62637" y="130348"/>
                </a:cubicBezTo>
                <a:lnTo>
                  <a:pt x="64237" y="126005"/>
                </a:lnTo>
                <a:cubicBezTo>
                  <a:pt x="64085" y="125090"/>
                  <a:pt x="64313" y="124252"/>
                  <a:pt x="64923" y="123490"/>
                </a:cubicBezTo>
                <a:lnTo>
                  <a:pt x="65380" y="123033"/>
                </a:lnTo>
                <a:lnTo>
                  <a:pt x="67209" y="118004"/>
                </a:lnTo>
                <a:lnTo>
                  <a:pt x="70409" y="108174"/>
                </a:lnTo>
                <a:cubicBezTo>
                  <a:pt x="68428" y="108174"/>
                  <a:pt x="66142" y="108098"/>
                  <a:pt x="63551" y="107945"/>
                </a:cubicBezTo>
                <a:cubicBezTo>
                  <a:pt x="60960" y="107793"/>
                  <a:pt x="58446" y="107793"/>
                  <a:pt x="56007" y="107945"/>
                </a:cubicBezTo>
                <a:cubicBezTo>
                  <a:pt x="53569" y="108098"/>
                  <a:pt x="50750" y="108098"/>
                  <a:pt x="47549" y="107945"/>
                </a:cubicBezTo>
                <a:cubicBezTo>
                  <a:pt x="44349" y="107793"/>
                  <a:pt x="41606" y="107412"/>
                  <a:pt x="39320" y="106802"/>
                </a:cubicBezTo>
                <a:close/>
                <a:moveTo>
                  <a:pt x="176937" y="105888"/>
                </a:moveTo>
                <a:cubicBezTo>
                  <a:pt x="167031" y="105888"/>
                  <a:pt x="150800" y="106345"/>
                  <a:pt x="128245" y="107259"/>
                </a:cubicBezTo>
                <a:cubicBezTo>
                  <a:pt x="126569" y="113355"/>
                  <a:pt x="124816" y="119147"/>
                  <a:pt x="122987" y="124633"/>
                </a:cubicBezTo>
                <a:lnTo>
                  <a:pt x="120701" y="131262"/>
                </a:lnTo>
                <a:cubicBezTo>
                  <a:pt x="131826" y="131415"/>
                  <a:pt x="141504" y="131186"/>
                  <a:pt x="149733" y="130577"/>
                </a:cubicBezTo>
                <a:cubicBezTo>
                  <a:pt x="150953" y="130424"/>
                  <a:pt x="153924" y="130119"/>
                  <a:pt x="158649" y="129662"/>
                </a:cubicBezTo>
                <a:cubicBezTo>
                  <a:pt x="162459" y="129205"/>
                  <a:pt x="165583" y="128976"/>
                  <a:pt x="168021" y="128976"/>
                </a:cubicBezTo>
                <a:lnTo>
                  <a:pt x="168707" y="128976"/>
                </a:lnTo>
                <a:cubicBezTo>
                  <a:pt x="172060" y="121052"/>
                  <a:pt x="174879" y="113355"/>
                  <a:pt x="177165" y="105888"/>
                </a:cubicBezTo>
                <a:close/>
                <a:moveTo>
                  <a:pt x="42977" y="94458"/>
                </a:moveTo>
                <a:lnTo>
                  <a:pt x="42520" y="95829"/>
                </a:lnTo>
                <a:lnTo>
                  <a:pt x="42977" y="95601"/>
                </a:lnTo>
                <a:close/>
                <a:moveTo>
                  <a:pt x="82296" y="80970"/>
                </a:moveTo>
                <a:cubicBezTo>
                  <a:pt x="82449" y="84476"/>
                  <a:pt x="81763" y="89505"/>
                  <a:pt x="80239" y="96058"/>
                </a:cubicBezTo>
                <a:cubicBezTo>
                  <a:pt x="79782" y="97887"/>
                  <a:pt x="79248" y="99868"/>
                  <a:pt x="78639" y="102002"/>
                </a:cubicBezTo>
                <a:cubicBezTo>
                  <a:pt x="89459" y="102154"/>
                  <a:pt x="103328" y="101925"/>
                  <a:pt x="120244" y="101316"/>
                </a:cubicBezTo>
                <a:lnTo>
                  <a:pt x="123216" y="101087"/>
                </a:lnTo>
                <a:cubicBezTo>
                  <a:pt x="125197" y="93772"/>
                  <a:pt x="126721" y="87295"/>
                  <a:pt x="127788" y="81656"/>
                </a:cubicBezTo>
                <a:cubicBezTo>
                  <a:pt x="112243" y="81809"/>
                  <a:pt x="97079" y="81580"/>
                  <a:pt x="82296" y="80970"/>
                </a:cubicBezTo>
                <a:close/>
                <a:moveTo>
                  <a:pt x="45720" y="80056"/>
                </a:moveTo>
                <a:lnTo>
                  <a:pt x="45492" y="80742"/>
                </a:lnTo>
                <a:cubicBezTo>
                  <a:pt x="45644" y="80589"/>
                  <a:pt x="45873" y="80437"/>
                  <a:pt x="46178" y="80285"/>
                </a:cubicBezTo>
                <a:close/>
                <a:moveTo>
                  <a:pt x="183338" y="78913"/>
                </a:moveTo>
                <a:cubicBezTo>
                  <a:pt x="182728" y="79523"/>
                  <a:pt x="182042" y="79827"/>
                  <a:pt x="181280" y="79827"/>
                </a:cubicBezTo>
                <a:cubicBezTo>
                  <a:pt x="165278" y="80894"/>
                  <a:pt x="149581" y="81504"/>
                  <a:pt x="134189" y="81656"/>
                </a:cubicBezTo>
                <a:cubicBezTo>
                  <a:pt x="133274" y="87143"/>
                  <a:pt x="131826" y="93543"/>
                  <a:pt x="129845" y="100859"/>
                </a:cubicBezTo>
                <a:cubicBezTo>
                  <a:pt x="151181" y="99944"/>
                  <a:pt x="166878" y="99487"/>
                  <a:pt x="176937" y="99487"/>
                </a:cubicBezTo>
                <a:cubicBezTo>
                  <a:pt x="177699" y="99487"/>
                  <a:pt x="178308" y="99716"/>
                  <a:pt x="178766" y="100173"/>
                </a:cubicBezTo>
                <a:cubicBezTo>
                  <a:pt x="180747" y="93010"/>
                  <a:pt x="182271" y="85923"/>
                  <a:pt x="183338" y="78913"/>
                </a:cubicBezTo>
                <a:close/>
                <a:moveTo>
                  <a:pt x="156363" y="46680"/>
                </a:moveTo>
                <a:lnTo>
                  <a:pt x="156363" y="48966"/>
                </a:lnTo>
                <a:cubicBezTo>
                  <a:pt x="156210" y="51100"/>
                  <a:pt x="155982" y="52548"/>
                  <a:pt x="155677" y="53310"/>
                </a:cubicBezTo>
                <a:cubicBezTo>
                  <a:pt x="154458" y="55596"/>
                  <a:pt x="152324" y="57196"/>
                  <a:pt x="149276" y="58110"/>
                </a:cubicBezTo>
                <a:cubicBezTo>
                  <a:pt x="147905" y="58568"/>
                  <a:pt x="145923" y="58872"/>
                  <a:pt x="143333" y="59025"/>
                </a:cubicBezTo>
                <a:cubicBezTo>
                  <a:pt x="139370" y="59330"/>
                  <a:pt x="136246" y="58339"/>
                  <a:pt x="133960" y="56053"/>
                </a:cubicBezTo>
                <a:cubicBezTo>
                  <a:pt x="132436" y="54377"/>
                  <a:pt x="131369" y="52167"/>
                  <a:pt x="130760" y="49424"/>
                </a:cubicBezTo>
                <a:cubicBezTo>
                  <a:pt x="128321" y="53234"/>
                  <a:pt x="127635" y="56129"/>
                  <a:pt x="128702" y="58110"/>
                </a:cubicBezTo>
                <a:cubicBezTo>
                  <a:pt x="130074" y="61006"/>
                  <a:pt x="133731" y="62454"/>
                  <a:pt x="139675" y="62454"/>
                </a:cubicBezTo>
                <a:cubicBezTo>
                  <a:pt x="146076" y="62454"/>
                  <a:pt x="151181" y="60930"/>
                  <a:pt x="154991" y="57882"/>
                </a:cubicBezTo>
                <a:cubicBezTo>
                  <a:pt x="156668" y="56510"/>
                  <a:pt x="157734" y="54986"/>
                  <a:pt x="158192" y="53310"/>
                </a:cubicBezTo>
                <a:cubicBezTo>
                  <a:pt x="158496" y="51633"/>
                  <a:pt x="158039" y="49652"/>
                  <a:pt x="156820" y="47366"/>
                </a:cubicBezTo>
                <a:cubicBezTo>
                  <a:pt x="156668" y="47061"/>
                  <a:pt x="156515" y="46833"/>
                  <a:pt x="156363" y="46680"/>
                </a:cubicBezTo>
                <a:close/>
                <a:moveTo>
                  <a:pt x="92812" y="45537"/>
                </a:moveTo>
                <a:lnTo>
                  <a:pt x="92355" y="47366"/>
                </a:lnTo>
                <a:cubicBezTo>
                  <a:pt x="91898" y="49805"/>
                  <a:pt x="91212" y="51633"/>
                  <a:pt x="90297" y="52853"/>
                </a:cubicBezTo>
                <a:cubicBezTo>
                  <a:pt x="88773" y="54681"/>
                  <a:pt x="86564" y="55824"/>
                  <a:pt x="83668" y="56282"/>
                </a:cubicBezTo>
                <a:cubicBezTo>
                  <a:pt x="82144" y="56434"/>
                  <a:pt x="80163" y="56510"/>
                  <a:pt x="77724" y="56510"/>
                </a:cubicBezTo>
                <a:cubicBezTo>
                  <a:pt x="73000" y="56358"/>
                  <a:pt x="69876" y="53615"/>
                  <a:pt x="68352" y="48281"/>
                </a:cubicBezTo>
                <a:lnTo>
                  <a:pt x="67895" y="50109"/>
                </a:lnTo>
                <a:cubicBezTo>
                  <a:pt x="67437" y="52091"/>
                  <a:pt x="67895" y="53691"/>
                  <a:pt x="69266" y="54910"/>
                </a:cubicBezTo>
                <a:cubicBezTo>
                  <a:pt x="72314" y="57806"/>
                  <a:pt x="75705" y="59634"/>
                  <a:pt x="79439" y="60396"/>
                </a:cubicBezTo>
                <a:cubicBezTo>
                  <a:pt x="83173" y="61158"/>
                  <a:pt x="86526" y="61044"/>
                  <a:pt x="89497" y="60054"/>
                </a:cubicBezTo>
                <a:cubicBezTo>
                  <a:pt x="92469" y="59063"/>
                  <a:pt x="95022" y="57577"/>
                  <a:pt x="97155" y="55596"/>
                </a:cubicBezTo>
                <a:cubicBezTo>
                  <a:pt x="100051" y="52853"/>
                  <a:pt x="101194" y="50567"/>
                  <a:pt x="100584" y="48738"/>
                </a:cubicBezTo>
                <a:cubicBezTo>
                  <a:pt x="99975" y="46909"/>
                  <a:pt x="97384" y="45842"/>
                  <a:pt x="92812" y="45537"/>
                </a:cubicBezTo>
                <a:close/>
                <a:moveTo>
                  <a:pt x="206312" y="36851"/>
                </a:moveTo>
                <a:cubicBezTo>
                  <a:pt x="207150" y="36698"/>
                  <a:pt x="207912" y="36927"/>
                  <a:pt x="208598" y="37536"/>
                </a:cubicBezTo>
                <a:cubicBezTo>
                  <a:pt x="209284" y="38146"/>
                  <a:pt x="209703" y="38908"/>
                  <a:pt x="209855" y="39822"/>
                </a:cubicBezTo>
                <a:cubicBezTo>
                  <a:pt x="210160" y="43328"/>
                  <a:pt x="210312" y="47061"/>
                  <a:pt x="210312" y="51024"/>
                </a:cubicBezTo>
                <a:cubicBezTo>
                  <a:pt x="210312" y="54986"/>
                  <a:pt x="210236" y="59368"/>
                  <a:pt x="210084" y="64168"/>
                </a:cubicBezTo>
                <a:cubicBezTo>
                  <a:pt x="209931" y="68969"/>
                  <a:pt x="209855" y="72588"/>
                  <a:pt x="209855" y="75027"/>
                </a:cubicBezTo>
                <a:cubicBezTo>
                  <a:pt x="209855" y="105659"/>
                  <a:pt x="209017" y="133625"/>
                  <a:pt x="207341" y="158923"/>
                </a:cubicBezTo>
                <a:cubicBezTo>
                  <a:pt x="207188" y="161819"/>
                  <a:pt x="207188" y="167457"/>
                  <a:pt x="207341" y="175839"/>
                </a:cubicBezTo>
                <a:cubicBezTo>
                  <a:pt x="207493" y="182393"/>
                  <a:pt x="207341" y="187346"/>
                  <a:pt x="206883" y="190698"/>
                </a:cubicBezTo>
                <a:cubicBezTo>
                  <a:pt x="208103" y="191308"/>
                  <a:pt x="208712" y="192299"/>
                  <a:pt x="208712" y="193670"/>
                </a:cubicBezTo>
                <a:lnTo>
                  <a:pt x="208712" y="203957"/>
                </a:lnTo>
                <a:cubicBezTo>
                  <a:pt x="208712" y="204872"/>
                  <a:pt x="208407" y="205634"/>
                  <a:pt x="207798" y="206243"/>
                </a:cubicBezTo>
                <a:cubicBezTo>
                  <a:pt x="207188" y="206853"/>
                  <a:pt x="206502" y="207158"/>
                  <a:pt x="205740" y="207158"/>
                </a:cubicBezTo>
                <a:cubicBezTo>
                  <a:pt x="205131" y="208224"/>
                  <a:pt x="204293" y="208834"/>
                  <a:pt x="203226" y="208986"/>
                </a:cubicBezTo>
                <a:cubicBezTo>
                  <a:pt x="184633" y="211577"/>
                  <a:pt x="160325" y="213025"/>
                  <a:pt x="130302" y="213330"/>
                </a:cubicBezTo>
                <a:cubicBezTo>
                  <a:pt x="90374" y="213787"/>
                  <a:pt x="66142" y="214244"/>
                  <a:pt x="57608" y="214701"/>
                </a:cubicBezTo>
                <a:cubicBezTo>
                  <a:pt x="56693" y="214701"/>
                  <a:pt x="55893" y="214435"/>
                  <a:pt x="55207" y="213901"/>
                </a:cubicBezTo>
                <a:cubicBezTo>
                  <a:pt x="54522" y="213368"/>
                  <a:pt x="54179" y="212644"/>
                  <a:pt x="54179" y="211730"/>
                </a:cubicBezTo>
                <a:cubicBezTo>
                  <a:pt x="54179" y="210815"/>
                  <a:pt x="54445" y="210015"/>
                  <a:pt x="54979" y="209329"/>
                </a:cubicBezTo>
                <a:cubicBezTo>
                  <a:pt x="55512" y="208644"/>
                  <a:pt x="56236" y="208301"/>
                  <a:pt x="57150" y="208301"/>
                </a:cubicBezTo>
                <a:cubicBezTo>
                  <a:pt x="65532" y="207843"/>
                  <a:pt x="89840" y="207386"/>
                  <a:pt x="130074" y="206929"/>
                </a:cubicBezTo>
                <a:cubicBezTo>
                  <a:pt x="159030" y="206624"/>
                  <a:pt x="182423" y="205253"/>
                  <a:pt x="200254" y="202814"/>
                </a:cubicBezTo>
                <a:cubicBezTo>
                  <a:pt x="200102" y="202357"/>
                  <a:pt x="200025" y="201824"/>
                  <a:pt x="200025" y="201214"/>
                </a:cubicBezTo>
                <a:lnTo>
                  <a:pt x="200483" y="198699"/>
                </a:lnTo>
                <a:cubicBezTo>
                  <a:pt x="200635" y="198395"/>
                  <a:pt x="200711" y="198166"/>
                  <a:pt x="200711" y="198014"/>
                </a:cubicBezTo>
                <a:lnTo>
                  <a:pt x="200711" y="197556"/>
                </a:lnTo>
                <a:lnTo>
                  <a:pt x="200711" y="196871"/>
                </a:lnTo>
                <a:lnTo>
                  <a:pt x="200711" y="194813"/>
                </a:lnTo>
                <a:lnTo>
                  <a:pt x="200711" y="194585"/>
                </a:lnTo>
                <a:cubicBezTo>
                  <a:pt x="200254" y="193975"/>
                  <a:pt x="200102" y="193289"/>
                  <a:pt x="200254" y="192527"/>
                </a:cubicBezTo>
                <a:cubicBezTo>
                  <a:pt x="200864" y="188717"/>
                  <a:pt x="201092" y="183155"/>
                  <a:pt x="200940" y="175839"/>
                </a:cubicBezTo>
                <a:cubicBezTo>
                  <a:pt x="200787" y="167305"/>
                  <a:pt x="200787" y="161514"/>
                  <a:pt x="200940" y="158466"/>
                </a:cubicBezTo>
                <a:cubicBezTo>
                  <a:pt x="202616" y="133472"/>
                  <a:pt x="203454" y="105659"/>
                  <a:pt x="203454" y="75027"/>
                </a:cubicBezTo>
                <a:cubicBezTo>
                  <a:pt x="203454" y="72284"/>
                  <a:pt x="203531" y="68359"/>
                  <a:pt x="203683" y="63254"/>
                </a:cubicBezTo>
                <a:cubicBezTo>
                  <a:pt x="203835" y="58149"/>
                  <a:pt x="203912" y="54339"/>
                  <a:pt x="203912" y="51824"/>
                </a:cubicBezTo>
                <a:cubicBezTo>
                  <a:pt x="203912" y="49309"/>
                  <a:pt x="203759" y="45461"/>
                  <a:pt x="203454" y="40280"/>
                </a:cubicBezTo>
                <a:cubicBezTo>
                  <a:pt x="203302" y="39518"/>
                  <a:pt x="203531" y="38794"/>
                  <a:pt x="204140" y="38108"/>
                </a:cubicBezTo>
                <a:cubicBezTo>
                  <a:pt x="204750" y="37422"/>
                  <a:pt x="205474" y="37003"/>
                  <a:pt x="206312" y="36851"/>
                </a:cubicBezTo>
                <a:close/>
                <a:moveTo>
                  <a:pt x="192482" y="32507"/>
                </a:moveTo>
                <a:lnTo>
                  <a:pt x="192024" y="48281"/>
                </a:lnTo>
                <a:cubicBezTo>
                  <a:pt x="191720" y="58796"/>
                  <a:pt x="191262" y="66721"/>
                  <a:pt x="190653" y="72055"/>
                </a:cubicBezTo>
                <a:cubicBezTo>
                  <a:pt x="188976" y="88209"/>
                  <a:pt x="185243" y="103945"/>
                  <a:pt x="179451" y="119261"/>
                </a:cubicBezTo>
                <a:cubicBezTo>
                  <a:pt x="173660" y="134577"/>
                  <a:pt x="166040" y="150770"/>
                  <a:pt x="156591" y="167838"/>
                </a:cubicBezTo>
                <a:cubicBezTo>
                  <a:pt x="155982" y="168905"/>
                  <a:pt x="155067" y="169439"/>
                  <a:pt x="153848" y="169439"/>
                </a:cubicBezTo>
                <a:cubicBezTo>
                  <a:pt x="153086" y="170048"/>
                  <a:pt x="152172" y="170277"/>
                  <a:pt x="151105" y="170124"/>
                </a:cubicBezTo>
                <a:lnTo>
                  <a:pt x="147676" y="169439"/>
                </a:lnTo>
                <a:lnTo>
                  <a:pt x="146762" y="168981"/>
                </a:lnTo>
                <a:cubicBezTo>
                  <a:pt x="146304" y="169439"/>
                  <a:pt x="145695" y="169667"/>
                  <a:pt x="144933" y="169667"/>
                </a:cubicBezTo>
                <a:cubicBezTo>
                  <a:pt x="138684" y="169667"/>
                  <a:pt x="132169" y="169515"/>
                  <a:pt x="125388" y="169210"/>
                </a:cubicBezTo>
                <a:cubicBezTo>
                  <a:pt x="118606" y="168905"/>
                  <a:pt x="110833" y="168486"/>
                  <a:pt x="102070" y="167953"/>
                </a:cubicBezTo>
                <a:cubicBezTo>
                  <a:pt x="93307" y="167419"/>
                  <a:pt x="86792" y="167076"/>
                  <a:pt x="82525" y="166924"/>
                </a:cubicBezTo>
                <a:cubicBezTo>
                  <a:pt x="80544" y="166619"/>
                  <a:pt x="73686" y="166543"/>
                  <a:pt x="61951" y="166695"/>
                </a:cubicBezTo>
                <a:cubicBezTo>
                  <a:pt x="50216" y="166848"/>
                  <a:pt x="43053" y="166924"/>
                  <a:pt x="40463" y="166924"/>
                </a:cubicBezTo>
                <a:cubicBezTo>
                  <a:pt x="40463" y="167686"/>
                  <a:pt x="40539" y="168677"/>
                  <a:pt x="40691" y="169896"/>
                </a:cubicBezTo>
                <a:cubicBezTo>
                  <a:pt x="40691" y="170353"/>
                  <a:pt x="40844" y="173172"/>
                  <a:pt x="41148" y="178354"/>
                </a:cubicBezTo>
                <a:cubicBezTo>
                  <a:pt x="41301" y="181859"/>
                  <a:pt x="41453" y="184450"/>
                  <a:pt x="41606" y="186126"/>
                </a:cubicBezTo>
                <a:cubicBezTo>
                  <a:pt x="41606" y="186736"/>
                  <a:pt x="41682" y="187269"/>
                  <a:pt x="41834" y="187727"/>
                </a:cubicBezTo>
                <a:cubicBezTo>
                  <a:pt x="42596" y="187879"/>
                  <a:pt x="43511" y="187955"/>
                  <a:pt x="44577" y="187955"/>
                </a:cubicBezTo>
                <a:cubicBezTo>
                  <a:pt x="47168" y="188108"/>
                  <a:pt x="50673" y="188108"/>
                  <a:pt x="55093" y="187955"/>
                </a:cubicBezTo>
                <a:lnTo>
                  <a:pt x="66523" y="187269"/>
                </a:lnTo>
                <a:cubicBezTo>
                  <a:pt x="70943" y="187117"/>
                  <a:pt x="73381" y="187041"/>
                  <a:pt x="73838" y="187041"/>
                </a:cubicBezTo>
                <a:cubicBezTo>
                  <a:pt x="77648" y="186888"/>
                  <a:pt x="83516" y="186774"/>
                  <a:pt x="91440" y="186698"/>
                </a:cubicBezTo>
                <a:cubicBezTo>
                  <a:pt x="99365" y="186622"/>
                  <a:pt x="106414" y="186469"/>
                  <a:pt x="112586" y="186241"/>
                </a:cubicBezTo>
                <a:cubicBezTo>
                  <a:pt x="118758" y="186012"/>
                  <a:pt x="124664" y="185745"/>
                  <a:pt x="130302" y="185441"/>
                </a:cubicBezTo>
                <a:cubicBezTo>
                  <a:pt x="135027" y="185136"/>
                  <a:pt x="143637" y="185136"/>
                  <a:pt x="156134" y="185441"/>
                </a:cubicBezTo>
                <a:cubicBezTo>
                  <a:pt x="167107" y="185745"/>
                  <a:pt x="175489" y="185517"/>
                  <a:pt x="181280" y="184755"/>
                </a:cubicBezTo>
                <a:lnTo>
                  <a:pt x="182423" y="184755"/>
                </a:lnTo>
                <a:cubicBezTo>
                  <a:pt x="183185" y="183688"/>
                  <a:pt x="184176" y="183231"/>
                  <a:pt x="185395" y="183383"/>
                </a:cubicBezTo>
                <a:cubicBezTo>
                  <a:pt x="187071" y="183536"/>
                  <a:pt x="188900" y="183612"/>
                  <a:pt x="190881" y="183612"/>
                </a:cubicBezTo>
                <a:cubicBezTo>
                  <a:pt x="190881" y="152827"/>
                  <a:pt x="191186" y="118308"/>
                  <a:pt x="191796" y="80056"/>
                </a:cubicBezTo>
                <a:cubicBezTo>
                  <a:pt x="191796" y="77008"/>
                  <a:pt x="192024" y="72207"/>
                  <a:pt x="192482" y="65654"/>
                </a:cubicBezTo>
                <a:cubicBezTo>
                  <a:pt x="192939" y="59101"/>
                  <a:pt x="193244" y="54377"/>
                  <a:pt x="193396" y="51481"/>
                </a:cubicBezTo>
                <a:cubicBezTo>
                  <a:pt x="193548" y="43861"/>
                  <a:pt x="193244" y="37536"/>
                  <a:pt x="192482" y="32507"/>
                </a:cubicBezTo>
                <a:close/>
                <a:moveTo>
                  <a:pt x="78867" y="11476"/>
                </a:moveTo>
                <a:cubicBezTo>
                  <a:pt x="77648" y="11628"/>
                  <a:pt x="76200" y="12390"/>
                  <a:pt x="74524" y="13762"/>
                </a:cubicBezTo>
                <a:cubicBezTo>
                  <a:pt x="74372" y="14067"/>
                  <a:pt x="74143" y="14295"/>
                  <a:pt x="73838" y="14448"/>
                </a:cubicBezTo>
                <a:lnTo>
                  <a:pt x="73838" y="32507"/>
                </a:lnTo>
                <a:cubicBezTo>
                  <a:pt x="73838" y="39213"/>
                  <a:pt x="73991" y="43328"/>
                  <a:pt x="74295" y="44852"/>
                </a:cubicBezTo>
                <a:cubicBezTo>
                  <a:pt x="74905" y="48357"/>
                  <a:pt x="76048" y="50109"/>
                  <a:pt x="77724" y="50109"/>
                </a:cubicBezTo>
                <a:cubicBezTo>
                  <a:pt x="79858" y="50109"/>
                  <a:pt x="81458" y="50033"/>
                  <a:pt x="82525" y="49881"/>
                </a:cubicBezTo>
                <a:cubicBezTo>
                  <a:pt x="83897" y="49728"/>
                  <a:pt x="84811" y="49347"/>
                  <a:pt x="85268" y="48738"/>
                </a:cubicBezTo>
                <a:cubicBezTo>
                  <a:pt x="85573" y="48433"/>
                  <a:pt x="85878" y="47519"/>
                  <a:pt x="86183" y="45995"/>
                </a:cubicBezTo>
                <a:cubicBezTo>
                  <a:pt x="86487" y="44318"/>
                  <a:pt x="86716" y="42185"/>
                  <a:pt x="86868" y="39594"/>
                </a:cubicBezTo>
                <a:cubicBezTo>
                  <a:pt x="87021" y="33955"/>
                  <a:pt x="86640" y="28545"/>
                  <a:pt x="85725" y="23363"/>
                </a:cubicBezTo>
                <a:cubicBezTo>
                  <a:pt x="84506" y="17724"/>
                  <a:pt x="82982" y="13991"/>
                  <a:pt x="81153" y="12162"/>
                </a:cubicBezTo>
                <a:cubicBezTo>
                  <a:pt x="80391" y="11552"/>
                  <a:pt x="79629" y="11324"/>
                  <a:pt x="78867" y="11476"/>
                </a:cubicBezTo>
                <a:close/>
                <a:moveTo>
                  <a:pt x="142875" y="6447"/>
                </a:moveTo>
                <a:cubicBezTo>
                  <a:pt x="140285" y="6752"/>
                  <a:pt x="138913" y="6904"/>
                  <a:pt x="138761" y="6904"/>
                </a:cubicBezTo>
                <a:lnTo>
                  <a:pt x="138303" y="6904"/>
                </a:lnTo>
                <a:cubicBezTo>
                  <a:pt x="138456" y="7361"/>
                  <a:pt x="138532" y="7818"/>
                  <a:pt x="138532" y="8276"/>
                </a:cubicBezTo>
                <a:cubicBezTo>
                  <a:pt x="138532" y="11476"/>
                  <a:pt x="138342" y="16162"/>
                  <a:pt x="137961" y="22335"/>
                </a:cubicBezTo>
                <a:cubicBezTo>
                  <a:pt x="137580" y="28507"/>
                  <a:pt x="137389" y="31974"/>
                  <a:pt x="137389" y="32736"/>
                </a:cubicBezTo>
                <a:lnTo>
                  <a:pt x="137389" y="33422"/>
                </a:lnTo>
                <a:cubicBezTo>
                  <a:pt x="137237" y="34336"/>
                  <a:pt x="137122" y="35555"/>
                  <a:pt x="137046" y="37079"/>
                </a:cubicBezTo>
                <a:cubicBezTo>
                  <a:pt x="136970" y="38603"/>
                  <a:pt x="136932" y="39518"/>
                  <a:pt x="136932" y="39822"/>
                </a:cubicBezTo>
                <a:cubicBezTo>
                  <a:pt x="137084" y="40432"/>
                  <a:pt x="137008" y="41042"/>
                  <a:pt x="136703" y="41651"/>
                </a:cubicBezTo>
                <a:cubicBezTo>
                  <a:pt x="136551" y="43937"/>
                  <a:pt x="136627" y="45842"/>
                  <a:pt x="136932" y="47366"/>
                </a:cubicBezTo>
                <a:cubicBezTo>
                  <a:pt x="137237" y="49347"/>
                  <a:pt x="137770" y="50719"/>
                  <a:pt x="138532" y="51481"/>
                </a:cubicBezTo>
                <a:cubicBezTo>
                  <a:pt x="139446" y="52395"/>
                  <a:pt x="140894" y="52776"/>
                  <a:pt x="142875" y="52624"/>
                </a:cubicBezTo>
                <a:cubicBezTo>
                  <a:pt x="145009" y="52472"/>
                  <a:pt x="146533" y="52243"/>
                  <a:pt x="147447" y="51938"/>
                </a:cubicBezTo>
                <a:cubicBezTo>
                  <a:pt x="148667" y="51633"/>
                  <a:pt x="149429" y="51176"/>
                  <a:pt x="149733" y="50567"/>
                </a:cubicBezTo>
                <a:lnTo>
                  <a:pt x="149962" y="48738"/>
                </a:lnTo>
                <a:lnTo>
                  <a:pt x="149962" y="43709"/>
                </a:lnTo>
                <a:lnTo>
                  <a:pt x="149733" y="43709"/>
                </a:lnTo>
                <a:cubicBezTo>
                  <a:pt x="148819" y="43556"/>
                  <a:pt x="148095" y="43099"/>
                  <a:pt x="147562" y="42337"/>
                </a:cubicBezTo>
                <a:cubicBezTo>
                  <a:pt x="147028" y="41575"/>
                  <a:pt x="146838" y="40813"/>
                  <a:pt x="146990" y="40051"/>
                </a:cubicBezTo>
                <a:cubicBezTo>
                  <a:pt x="147295" y="38527"/>
                  <a:pt x="148133" y="37613"/>
                  <a:pt x="149505" y="37308"/>
                </a:cubicBezTo>
                <a:cubicBezTo>
                  <a:pt x="149352" y="34260"/>
                  <a:pt x="149048" y="31059"/>
                  <a:pt x="148590" y="27707"/>
                </a:cubicBezTo>
                <a:cubicBezTo>
                  <a:pt x="147828" y="21611"/>
                  <a:pt x="147066" y="16505"/>
                  <a:pt x="146304" y="12390"/>
                </a:cubicBezTo>
                <a:cubicBezTo>
                  <a:pt x="145695" y="10257"/>
                  <a:pt x="145161" y="8580"/>
                  <a:pt x="144704" y="7361"/>
                </a:cubicBezTo>
                <a:lnTo>
                  <a:pt x="144247" y="6447"/>
                </a:lnTo>
                <a:close/>
                <a:moveTo>
                  <a:pt x="142190" y="46"/>
                </a:moveTo>
                <a:cubicBezTo>
                  <a:pt x="144323" y="-106"/>
                  <a:pt x="146076" y="122"/>
                  <a:pt x="147447" y="732"/>
                </a:cubicBezTo>
                <a:cubicBezTo>
                  <a:pt x="148819" y="1494"/>
                  <a:pt x="149886" y="2942"/>
                  <a:pt x="150648" y="5075"/>
                </a:cubicBezTo>
                <a:cubicBezTo>
                  <a:pt x="151257" y="6599"/>
                  <a:pt x="151867" y="8580"/>
                  <a:pt x="152477" y="11019"/>
                </a:cubicBezTo>
                <a:cubicBezTo>
                  <a:pt x="153391" y="15286"/>
                  <a:pt x="154229" y="20620"/>
                  <a:pt x="154991" y="27021"/>
                </a:cubicBezTo>
                <a:lnTo>
                  <a:pt x="155220" y="27021"/>
                </a:lnTo>
                <a:cubicBezTo>
                  <a:pt x="156439" y="27021"/>
                  <a:pt x="158687" y="27097"/>
                  <a:pt x="161964" y="27249"/>
                </a:cubicBezTo>
                <a:cubicBezTo>
                  <a:pt x="165240" y="27402"/>
                  <a:pt x="167831" y="27402"/>
                  <a:pt x="169736" y="27249"/>
                </a:cubicBezTo>
                <a:cubicBezTo>
                  <a:pt x="171641" y="27097"/>
                  <a:pt x="173508" y="26792"/>
                  <a:pt x="175337" y="26335"/>
                </a:cubicBezTo>
                <a:cubicBezTo>
                  <a:pt x="175641" y="26183"/>
                  <a:pt x="175870" y="26106"/>
                  <a:pt x="176022" y="26106"/>
                </a:cubicBezTo>
                <a:cubicBezTo>
                  <a:pt x="176784" y="25497"/>
                  <a:pt x="177623" y="25268"/>
                  <a:pt x="178537" y="25421"/>
                </a:cubicBezTo>
                <a:cubicBezTo>
                  <a:pt x="180823" y="25725"/>
                  <a:pt x="183566" y="25649"/>
                  <a:pt x="186767" y="25192"/>
                </a:cubicBezTo>
                <a:lnTo>
                  <a:pt x="186767" y="24278"/>
                </a:lnTo>
                <a:cubicBezTo>
                  <a:pt x="186919" y="23363"/>
                  <a:pt x="187338" y="22601"/>
                  <a:pt x="188024" y="21992"/>
                </a:cubicBezTo>
                <a:cubicBezTo>
                  <a:pt x="188710" y="21382"/>
                  <a:pt x="189434" y="21153"/>
                  <a:pt x="190196" y="21306"/>
                </a:cubicBezTo>
                <a:cubicBezTo>
                  <a:pt x="190653" y="21306"/>
                  <a:pt x="191034" y="21382"/>
                  <a:pt x="191339" y="21534"/>
                </a:cubicBezTo>
                <a:cubicBezTo>
                  <a:pt x="191796" y="21077"/>
                  <a:pt x="192329" y="20772"/>
                  <a:pt x="192939" y="20620"/>
                </a:cubicBezTo>
                <a:cubicBezTo>
                  <a:pt x="194920" y="19858"/>
                  <a:pt x="196215" y="20544"/>
                  <a:pt x="196825" y="22677"/>
                </a:cubicBezTo>
                <a:cubicBezTo>
                  <a:pt x="199111" y="29840"/>
                  <a:pt x="200102" y="39518"/>
                  <a:pt x="199797" y="51710"/>
                </a:cubicBezTo>
                <a:cubicBezTo>
                  <a:pt x="199644" y="54605"/>
                  <a:pt x="199340" y="59292"/>
                  <a:pt x="198882" y="65769"/>
                </a:cubicBezTo>
                <a:cubicBezTo>
                  <a:pt x="198425" y="72246"/>
                  <a:pt x="198197" y="77008"/>
                  <a:pt x="198197" y="80056"/>
                </a:cubicBezTo>
                <a:cubicBezTo>
                  <a:pt x="197587" y="118461"/>
                  <a:pt x="197282" y="153132"/>
                  <a:pt x="197282" y="184069"/>
                </a:cubicBezTo>
                <a:cubicBezTo>
                  <a:pt x="198349" y="184679"/>
                  <a:pt x="198882" y="185593"/>
                  <a:pt x="198882" y="186812"/>
                </a:cubicBezTo>
                <a:cubicBezTo>
                  <a:pt x="198882" y="188031"/>
                  <a:pt x="198349" y="188946"/>
                  <a:pt x="197282" y="189555"/>
                </a:cubicBezTo>
                <a:lnTo>
                  <a:pt x="197282" y="191841"/>
                </a:lnTo>
                <a:cubicBezTo>
                  <a:pt x="197282" y="193975"/>
                  <a:pt x="196215" y="195042"/>
                  <a:pt x="194082" y="195042"/>
                </a:cubicBezTo>
                <a:cubicBezTo>
                  <a:pt x="191948" y="195042"/>
                  <a:pt x="190881" y="193975"/>
                  <a:pt x="190881" y="191841"/>
                </a:cubicBezTo>
                <a:lnTo>
                  <a:pt x="190881" y="190013"/>
                </a:lnTo>
                <a:cubicBezTo>
                  <a:pt x="188595" y="190013"/>
                  <a:pt x="186614" y="189936"/>
                  <a:pt x="184938" y="189784"/>
                </a:cubicBezTo>
                <a:lnTo>
                  <a:pt x="184481" y="189784"/>
                </a:lnTo>
                <a:cubicBezTo>
                  <a:pt x="183871" y="190546"/>
                  <a:pt x="183109" y="191003"/>
                  <a:pt x="182195" y="191156"/>
                </a:cubicBezTo>
                <a:cubicBezTo>
                  <a:pt x="176099" y="191918"/>
                  <a:pt x="167412" y="192146"/>
                  <a:pt x="156134" y="191841"/>
                </a:cubicBezTo>
                <a:cubicBezTo>
                  <a:pt x="143790" y="191537"/>
                  <a:pt x="135332" y="191537"/>
                  <a:pt x="130760" y="191841"/>
                </a:cubicBezTo>
                <a:cubicBezTo>
                  <a:pt x="125121" y="192146"/>
                  <a:pt x="119177" y="192413"/>
                  <a:pt x="112929" y="192642"/>
                </a:cubicBezTo>
                <a:cubicBezTo>
                  <a:pt x="106680" y="192870"/>
                  <a:pt x="99594" y="193023"/>
                  <a:pt x="91669" y="193099"/>
                </a:cubicBezTo>
                <a:cubicBezTo>
                  <a:pt x="83744" y="193175"/>
                  <a:pt x="77801" y="193289"/>
                  <a:pt x="73838" y="193442"/>
                </a:cubicBezTo>
                <a:cubicBezTo>
                  <a:pt x="73381" y="193442"/>
                  <a:pt x="70943" y="193518"/>
                  <a:pt x="66523" y="193670"/>
                </a:cubicBezTo>
                <a:lnTo>
                  <a:pt x="55322" y="194356"/>
                </a:lnTo>
                <a:cubicBezTo>
                  <a:pt x="50750" y="194508"/>
                  <a:pt x="47092" y="194508"/>
                  <a:pt x="44349" y="194356"/>
                </a:cubicBezTo>
                <a:cubicBezTo>
                  <a:pt x="42672" y="194356"/>
                  <a:pt x="41301" y="194204"/>
                  <a:pt x="40234" y="193899"/>
                </a:cubicBezTo>
                <a:cubicBezTo>
                  <a:pt x="39624" y="193899"/>
                  <a:pt x="39091" y="193823"/>
                  <a:pt x="38634" y="193670"/>
                </a:cubicBezTo>
                <a:cubicBezTo>
                  <a:pt x="37719" y="193365"/>
                  <a:pt x="37034" y="192984"/>
                  <a:pt x="36576" y="192527"/>
                </a:cubicBezTo>
                <a:lnTo>
                  <a:pt x="35662" y="190927"/>
                </a:lnTo>
                <a:lnTo>
                  <a:pt x="35662" y="190470"/>
                </a:lnTo>
                <a:cubicBezTo>
                  <a:pt x="35662" y="190165"/>
                  <a:pt x="35586" y="189860"/>
                  <a:pt x="35433" y="189555"/>
                </a:cubicBezTo>
                <a:cubicBezTo>
                  <a:pt x="35433" y="188793"/>
                  <a:pt x="35357" y="187879"/>
                  <a:pt x="35205" y="186812"/>
                </a:cubicBezTo>
                <a:cubicBezTo>
                  <a:pt x="35052" y="184983"/>
                  <a:pt x="34900" y="182240"/>
                  <a:pt x="34748" y="178583"/>
                </a:cubicBezTo>
                <a:cubicBezTo>
                  <a:pt x="34443" y="173553"/>
                  <a:pt x="34290" y="170734"/>
                  <a:pt x="34290" y="170124"/>
                </a:cubicBezTo>
                <a:cubicBezTo>
                  <a:pt x="34138" y="168600"/>
                  <a:pt x="34062" y="167457"/>
                  <a:pt x="34062" y="166695"/>
                </a:cubicBezTo>
                <a:cubicBezTo>
                  <a:pt x="21717" y="166391"/>
                  <a:pt x="11202" y="165248"/>
                  <a:pt x="2515" y="163266"/>
                </a:cubicBezTo>
                <a:cubicBezTo>
                  <a:pt x="1601" y="162962"/>
                  <a:pt x="915" y="162428"/>
                  <a:pt x="458" y="161666"/>
                </a:cubicBezTo>
                <a:cubicBezTo>
                  <a:pt x="0" y="160904"/>
                  <a:pt x="-114" y="160104"/>
                  <a:pt x="115" y="159266"/>
                </a:cubicBezTo>
                <a:cubicBezTo>
                  <a:pt x="343" y="158428"/>
                  <a:pt x="839" y="157780"/>
                  <a:pt x="1601" y="157323"/>
                </a:cubicBezTo>
                <a:cubicBezTo>
                  <a:pt x="2363" y="156866"/>
                  <a:pt x="3125" y="156713"/>
                  <a:pt x="3887" y="156866"/>
                </a:cubicBezTo>
                <a:cubicBezTo>
                  <a:pt x="5411" y="157323"/>
                  <a:pt x="6858" y="157628"/>
                  <a:pt x="8230" y="157780"/>
                </a:cubicBezTo>
                <a:cubicBezTo>
                  <a:pt x="8078" y="157018"/>
                  <a:pt x="8230" y="156332"/>
                  <a:pt x="8687" y="155723"/>
                </a:cubicBezTo>
                <a:cubicBezTo>
                  <a:pt x="18593" y="139416"/>
                  <a:pt x="26289" y="124023"/>
                  <a:pt x="31776" y="109545"/>
                </a:cubicBezTo>
                <a:cubicBezTo>
                  <a:pt x="37110" y="95372"/>
                  <a:pt x="40082" y="80285"/>
                  <a:pt x="40691" y="64283"/>
                </a:cubicBezTo>
                <a:cubicBezTo>
                  <a:pt x="40844" y="61235"/>
                  <a:pt x="40691" y="56510"/>
                  <a:pt x="40234" y="50109"/>
                </a:cubicBezTo>
                <a:cubicBezTo>
                  <a:pt x="39777" y="43251"/>
                  <a:pt x="39548" y="38375"/>
                  <a:pt x="39548" y="35479"/>
                </a:cubicBezTo>
                <a:cubicBezTo>
                  <a:pt x="39548" y="33345"/>
                  <a:pt x="40615" y="32279"/>
                  <a:pt x="42749" y="32279"/>
                </a:cubicBezTo>
                <a:cubicBezTo>
                  <a:pt x="43358" y="32279"/>
                  <a:pt x="43892" y="32431"/>
                  <a:pt x="44349" y="32736"/>
                </a:cubicBezTo>
                <a:cubicBezTo>
                  <a:pt x="44958" y="32126"/>
                  <a:pt x="45720" y="31821"/>
                  <a:pt x="46635" y="31821"/>
                </a:cubicBezTo>
                <a:cubicBezTo>
                  <a:pt x="52883" y="31821"/>
                  <a:pt x="58293" y="31593"/>
                  <a:pt x="62865" y="31136"/>
                </a:cubicBezTo>
                <a:cubicBezTo>
                  <a:pt x="63627" y="30983"/>
                  <a:pt x="64351" y="31212"/>
                  <a:pt x="65037" y="31821"/>
                </a:cubicBezTo>
                <a:cubicBezTo>
                  <a:pt x="65723" y="32431"/>
                  <a:pt x="66142" y="33155"/>
                  <a:pt x="66294" y="33993"/>
                </a:cubicBezTo>
                <a:cubicBezTo>
                  <a:pt x="66447" y="34831"/>
                  <a:pt x="66218" y="35593"/>
                  <a:pt x="65609" y="36279"/>
                </a:cubicBezTo>
                <a:cubicBezTo>
                  <a:pt x="64999" y="36965"/>
                  <a:pt x="64237" y="37384"/>
                  <a:pt x="63323" y="37536"/>
                </a:cubicBezTo>
                <a:cubicBezTo>
                  <a:pt x="58751" y="37994"/>
                  <a:pt x="53188" y="38222"/>
                  <a:pt x="46635" y="38222"/>
                </a:cubicBezTo>
                <a:lnTo>
                  <a:pt x="45949" y="38222"/>
                </a:lnTo>
                <a:cubicBezTo>
                  <a:pt x="46101" y="40203"/>
                  <a:pt x="46330" y="44013"/>
                  <a:pt x="46635" y="49652"/>
                </a:cubicBezTo>
                <a:cubicBezTo>
                  <a:pt x="47092" y="55901"/>
                  <a:pt x="47244" y="60930"/>
                  <a:pt x="47092" y="64740"/>
                </a:cubicBezTo>
                <a:cubicBezTo>
                  <a:pt x="46940" y="67635"/>
                  <a:pt x="46711" y="70607"/>
                  <a:pt x="46406" y="73655"/>
                </a:cubicBezTo>
                <a:cubicBezTo>
                  <a:pt x="49607" y="74722"/>
                  <a:pt x="54179" y="75179"/>
                  <a:pt x="60122" y="75027"/>
                </a:cubicBezTo>
                <a:cubicBezTo>
                  <a:pt x="61037" y="75027"/>
                  <a:pt x="61951" y="74989"/>
                  <a:pt x="62865" y="74913"/>
                </a:cubicBezTo>
                <a:cubicBezTo>
                  <a:pt x="63780" y="74836"/>
                  <a:pt x="64809" y="74760"/>
                  <a:pt x="65952" y="74684"/>
                </a:cubicBezTo>
                <a:cubicBezTo>
                  <a:pt x="67095" y="74608"/>
                  <a:pt x="68047" y="74570"/>
                  <a:pt x="68809" y="74570"/>
                </a:cubicBezTo>
                <a:cubicBezTo>
                  <a:pt x="72314" y="74265"/>
                  <a:pt x="75134" y="74189"/>
                  <a:pt x="77267" y="74341"/>
                </a:cubicBezTo>
                <a:cubicBezTo>
                  <a:pt x="109881" y="76017"/>
                  <a:pt x="144399" y="75713"/>
                  <a:pt x="180823" y="73427"/>
                </a:cubicBezTo>
                <a:cubicBezTo>
                  <a:pt x="182195" y="73274"/>
                  <a:pt x="183185" y="73808"/>
                  <a:pt x="183795" y="75027"/>
                </a:cubicBezTo>
                <a:cubicBezTo>
                  <a:pt x="183947" y="73808"/>
                  <a:pt x="184100" y="72665"/>
                  <a:pt x="184252" y="71598"/>
                </a:cubicBezTo>
                <a:cubicBezTo>
                  <a:pt x="184862" y="66264"/>
                  <a:pt x="185319" y="58415"/>
                  <a:pt x="185624" y="48052"/>
                </a:cubicBezTo>
                <a:cubicBezTo>
                  <a:pt x="185776" y="40889"/>
                  <a:pt x="185928" y="35479"/>
                  <a:pt x="186081" y="31821"/>
                </a:cubicBezTo>
                <a:cubicBezTo>
                  <a:pt x="183338" y="32126"/>
                  <a:pt x="180671" y="32126"/>
                  <a:pt x="178080" y="31821"/>
                </a:cubicBezTo>
                <a:cubicBezTo>
                  <a:pt x="177775" y="32126"/>
                  <a:pt x="177470" y="32279"/>
                  <a:pt x="177165" y="32279"/>
                </a:cubicBezTo>
                <a:cubicBezTo>
                  <a:pt x="175489" y="32888"/>
                  <a:pt x="173622" y="33269"/>
                  <a:pt x="171565" y="33422"/>
                </a:cubicBezTo>
                <a:cubicBezTo>
                  <a:pt x="169507" y="33574"/>
                  <a:pt x="167717" y="33650"/>
                  <a:pt x="166193" y="33650"/>
                </a:cubicBezTo>
                <a:cubicBezTo>
                  <a:pt x="164669" y="33650"/>
                  <a:pt x="162764" y="33612"/>
                  <a:pt x="160478" y="33536"/>
                </a:cubicBezTo>
                <a:cubicBezTo>
                  <a:pt x="158192" y="33460"/>
                  <a:pt x="156591" y="33422"/>
                  <a:pt x="155677" y="33422"/>
                </a:cubicBezTo>
                <a:lnTo>
                  <a:pt x="156134" y="38679"/>
                </a:lnTo>
                <a:cubicBezTo>
                  <a:pt x="158877" y="39899"/>
                  <a:pt x="160935" y="41727"/>
                  <a:pt x="162306" y="44166"/>
                </a:cubicBezTo>
                <a:cubicBezTo>
                  <a:pt x="164440" y="47823"/>
                  <a:pt x="165126" y="51405"/>
                  <a:pt x="164364" y="54910"/>
                </a:cubicBezTo>
                <a:cubicBezTo>
                  <a:pt x="163754" y="57958"/>
                  <a:pt x="161925" y="60625"/>
                  <a:pt x="158877" y="62911"/>
                </a:cubicBezTo>
                <a:cubicBezTo>
                  <a:pt x="153848" y="66873"/>
                  <a:pt x="147447" y="68855"/>
                  <a:pt x="139675" y="68855"/>
                </a:cubicBezTo>
                <a:cubicBezTo>
                  <a:pt x="130988" y="68855"/>
                  <a:pt x="125426" y="66264"/>
                  <a:pt x="122987" y="61082"/>
                </a:cubicBezTo>
                <a:cubicBezTo>
                  <a:pt x="120092" y="55291"/>
                  <a:pt x="122606" y="48052"/>
                  <a:pt x="130531" y="39365"/>
                </a:cubicBezTo>
                <a:cubicBezTo>
                  <a:pt x="130531" y="38603"/>
                  <a:pt x="130607" y="37765"/>
                  <a:pt x="130760" y="36851"/>
                </a:cubicBezTo>
                <a:cubicBezTo>
                  <a:pt x="127864" y="37308"/>
                  <a:pt x="124626" y="37651"/>
                  <a:pt x="121044" y="37879"/>
                </a:cubicBezTo>
                <a:cubicBezTo>
                  <a:pt x="117463" y="38108"/>
                  <a:pt x="114681" y="38222"/>
                  <a:pt x="112700" y="38222"/>
                </a:cubicBezTo>
                <a:lnTo>
                  <a:pt x="102642" y="38222"/>
                </a:lnTo>
                <a:lnTo>
                  <a:pt x="94184" y="38222"/>
                </a:lnTo>
                <a:cubicBezTo>
                  <a:pt x="93879" y="38222"/>
                  <a:pt x="93574" y="38146"/>
                  <a:pt x="93269" y="37994"/>
                </a:cubicBezTo>
                <a:lnTo>
                  <a:pt x="93269" y="39137"/>
                </a:lnTo>
                <a:cubicBezTo>
                  <a:pt x="100584" y="39746"/>
                  <a:pt x="105004" y="42261"/>
                  <a:pt x="106528" y="46680"/>
                </a:cubicBezTo>
                <a:cubicBezTo>
                  <a:pt x="108204" y="51252"/>
                  <a:pt x="106528" y="55824"/>
                  <a:pt x="101499" y="60396"/>
                </a:cubicBezTo>
                <a:cubicBezTo>
                  <a:pt x="98603" y="62987"/>
                  <a:pt x="95212" y="64930"/>
                  <a:pt x="91326" y="66226"/>
                </a:cubicBezTo>
                <a:cubicBezTo>
                  <a:pt x="87440" y="67521"/>
                  <a:pt x="83058" y="67674"/>
                  <a:pt x="78182" y="66683"/>
                </a:cubicBezTo>
                <a:cubicBezTo>
                  <a:pt x="73305" y="65692"/>
                  <a:pt x="68809" y="63292"/>
                  <a:pt x="64694" y="59482"/>
                </a:cubicBezTo>
                <a:cubicBezTo>
                  <a:pt x="61799" y="56739"/>
                  <a:pt x="60732" y="53234"/>
                  <a:pt x="61494" y="48966"/>
                </a:cubicBezTo>
                <a:cubicBezTo>
                  <a:pt x="62103" y="45918"/>
                  <a:pt x="63551" y="42947"/>
                  <a:pt x="65837" y="40051"/>
                </a:cubicBezTo>
                <a:cubicBezTo>
                  <a:pt x="66142" y="39441"/>
                  <a:pt x="66675" y="39060"/>
                  <a:pt x="67437" y="38908"/>
                </a:cubicBezTo>
                <a:lnTo>
                  <a:pt x="67437" y="35022"/>
                </a:lnTo>
                <a:lnTo>
                  <a:pt x="67437" y="32507"/>
                </a:lnTo>
                <a:lnTo>
                  <a:pt x="67437" y="10104"/>
                </a:lnTo>
                <a:cubicBezTo>
                  <a:pt x="67437" y="7971"/>
                  <a:pt x="68504" y="6904"/>
                  <a:pt x="70638" y="6904"/>
                </a:cubicBezTo>
                <a:cubicBezTo>
                  <a:pt x="71247" y="6904"/>
                  <a:pt x="71857" y="7056"/>
                  <a:pt x="72467" y="7361"/>
                </a:cubicBezTo>
                <a:cubicBezTo>
                  <a:pt x="74448" y="5990"/>
                  <a:pt x="76353" y="5228"/>
                  <a:pt x="78182" y="5075"/>
                </a:cubicBezTo>
                <a:cubicBezTo>
                  <a:pt x="80925" y="4770"/>
                  <a:pt x="83287" y="5609"/>
                  <a:pt x="85268" y="7590"/>
                </a:cubicBezTo>
                <a:cubicBezTo>
                  <a:pt x="88316" y="10333"/>
                  <a:pt x="90526" y="15134"/>
                  <a:pt x="91898" y="21992"/>
                </a:cubicBezTo>
                <a:cubicBezTo>
                  <a:pt x="92507" y="25192"/>
                  <a:pt x="92888" y="28545"/>
                  <a:pt x="93041" y="32050"/>
                </a:cubicBezTo>
                <a:cubicBezTo>
                  <a:pt x="93498" y="31898"/>
                  <a:pt x="93879" y="31821"/>
                  <a:pt x="94184" y="31821"/>
                </a:cubicBezTo>
                <a:lnTo>
                  <a:pt x="103099" y="31821"/>
                </a:lnTo>
                <a:lnTo>
                  <a:pt x="113615" y="31821"/>
                </a:lnTo>
                <a:cubicBezTo>
                  <a:pt x="115443" y="31821"/>
                  <a:pt x="118110" y="31707"/>
                  <a:pt x="121616" y="31479"/>
                </a:cubicBezTo>
                <a:cubicBezTo>
                  <a:pt x="125121" y="31250"/>
                  <a:pt x="128245" y="30831"/>
                  <a:pt x="130988" y="30221"/>
                </a:cubicBezTo>
                <a:cubicBezTo>
                  <a:pt x="131750" y="17115"/>
                  <a:pt x="132131" y="9800"/>
                  <a:pt x="132131" y="8276"/>
                </a:cubicBezTo>
                <a:cubicBezTo>
                  <a:pt x="132131" y="6142"/>
                  <a:pt x="133198" y="5075"/>
                  <a:pt x="135332" y="5075"/>
                </a:cubicBezTo>
                <a:lnTo>
                  <a:pt x="135789" y="5075"/>
                </a:lnTo>
                <a:cubicBezTo>
                  <a:pt x="135636" y="4618"/>
                  <a:pt x="135560" y="4161"/>
                  <a:pt x="135560" y="3704"/>
                </a:cubicBezTo>
                <a:cubicBezTo>
                  <a:pt x="135560" y="1570"/>
                  <a:pt x="136627" y="503"/>
                  <a:pt x="138761" y="503"/>
                </a:cubicBezTo>
                <a:lnTo>
                  <a:pt x="139675" y="503"/>
                </a:lnTo>
                <a:cubicBezTo>
                  <a:pt x="139980" y="503"/>
                  <a:pt x="140361" y="465"/>
                  <a:pt x="140818" y="389"/>
                </a:cubicBezTo>
                <a:cubicBezTo>
                  <a:pt x="141275" y="313"/>
                  <a:pt x="141732" y="198"/>
                  <a:pt x="142190" y="46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070C0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rot="0" spcFirstLastPara="0" vertOverflow="overflow" horzOverflow="overflow" vert="horz" wrap="square" lIns="45720" tIns="22860" rIns="45720" bIns="22860" numCol="1" spcCol="0" rtlCol="0" fromWordArt="0" anchor="t" anchorCtr="0" forceAA="0" compatLnSpc="1">
            <a:noAutofit/>
          </a:bodyPr>
          <a:lstStyle/>
          <a:p>
            <a:pPr defTabSz="914400"/>
            <a:endParaRPr lang="en-US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A2970-4A3C-48D0-A064-78EFBB074EE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BD2EF-4873-4CCD-AE71-1519690A734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图文框 7"/>
          <p:cNvSpPr/>
          <p:nvPr/>
        </p:nvSpPr>
        <p:spPr>
          <a:xfrm>
            <a:off x="7709941" y="1165451"/>
            <a:ext cx="3100115" cy="3998204"/>
          </a:xfrm>
          <a:prstGeom prst="frame">
            <a:avLst>
              <a:gd name="adj1" fmla="val 676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淘宝网chenying0907出品 15"/>
          <p:cNvSpPr/>
          <p:nvPr/>
        </p:nvSpPr>
        <p:spPr>
          <a:xfrm>
            <a:off x="7769777" y="3030157"/>
            <a:ext cx="179813" cy="949141"/>
          </a:xfrm>
          <a:prstGeom prst="rect">
            <a:avLst/>
          </a:prstGeom>
          <a:solidFill>
            <a:srgbClr val="FFF2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1088390" y="1358265"/>
            <a:ext cx="9570085" cy="3636010"/>
            <a:chOff x="1714" y="2139"/>
            <a:chExt cx="15071" cy="5726"/>
          </a:xfrm>
        </p:grpSpPr>
        <p:sp>
          <p:nvSpPr>
            <p:cNvPr id="26" name="矩形 25"/>
            <p:cNvSpPr/>
            <p:nvPr/>
          </p:nvSpPr>
          <p:spPr>
            <a:xfrm>
              <a:off x="12370" y="2139"/>
              <a:ext cx="4415" cy="5726"/>
            </a:xfrm>
            <a:prstGeom prst="rect">
              <a:avLst/>
            </a:prstGeom>
            <a:solidFill>
              <a:srgbClr val="02A7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淘宝网chenying0907出品 7"/>
            <p:cNvSpPr txBox="1"/>
            <p:nvPr/>
          </p:nvSpPr>
          <p:spPr>
            <a:xfrm>
              <a:off x="1714" y="3186"/>
              <a:ext cx="10428" cy="31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2800" b="1">
                  <a:solidFill>
                    <a:srgbClr val="6E6C79"/>
                  </a:solidFill>
                </a:defRPr>
              </a:lvl1pPr>
            </a:lstStyle>
            <a:p>
              <a:pPr algn="ctr"/>
              <a:r>
                <a:rPr lang="zh-CN" sz="4400" spc="300" dirty="0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妇宁阴道膨胀栓</a:t>
              </a:r>
              <a:endParaRPr lang="zh-CN" sz="4400" spc="3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algn="ctr"/>
              <a:endParaRPr lang="zh-CN" sz="4400" spc="3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algn="ctr"/>
              <a:r>
                <a:rPr lang="zh-CN" altLang="en-US" sz="3600" spc="300" dirty="0">
                  <a:solidFill>
                    <a:srgbClr val="00206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哈尔滨田美药业股份有限公司</a:t>
              </a:r>
              <a:endParaRPr lang="zh-CN" sz="3600" spc="3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13759" y="2667"/>
              <a:ext cx="1806" cy="5072"/>
              <a:chOff x="13759" y="3217"/>
              <a:chExt cx="1806" cy="5072"/>
            </a:xfrm>
          </p:grpSpPr>
          <p:sp>
            <p:nvSpPr>
              <p:cNvPr id="29" name="任意多边形: 形状 28"/>
              <p:cNvSpPr/>
              <p:nvPr/>
            </p:nvSpPr>
            <p:spPr>
              <a:xfrm>
                <a:off x="13759" y="3217"/>
                <a:ext cx="1807" cy="4108"/>
              </a:xfrm>
              <a:custGeom>
                <a:avLst/>
                <a:gdLst>
                  <a:gd name="connsiteX0" fmla="*/ 402215 w 406977"/>
                  <a:gd name="connsiteY0" fmla="*/ 267651 h 1194954"/>
                  <a:gd name="connsiteX1" fmla="*/ 401349 w 406977"/>
                  <a:gd name="connsiteY1" fmla="*/ 258992 h 1194954"/>
                  <a:gd name="connsiteX2" fmla="*/ 216910 w 406977"/>
                  <a:gd name="connsiteY2" fmla="*/ 8744 h 1194954"/>
                  <a:gd name="connsiteX3" fmla="*/ 196129 w 406977"/>
                  <a:gd name="connsiteY3" fmla="*/ 7012 h 1194954"/>
                  <a:gd name="connsiteX4" fmla="*/ 7360 w 406977"/>
                  <a:gd name="connsiteY4" fmla="*/ 264187 h 1194954"/>
                  <a:gd name="connsiteX5" fmla="*/ 6494 w 406977"/>
                  <a:gd name="connsiteY5" fmla="*/ 272846 h 1194954"/>
                  <a:gd name="connsiteX6" fmla="*/ 6494 w 406977"/>
                  <a:gd name="connsiteY6" fmla="*/ 598428 h 1194954"/>
                  <a:gd name="connsiteX7" fmla="*/ 7360 w 406977"/>
                  <a:gd name="connsiteY7" fmla="*/ 605355 h 1194954"/>
                  <a:gd name="connsiteX8" fmla="*/ 39399 w 406977"/>
                  <a:gd name="connsiteY8" fmla="*/ 732644 h 1194954"/>
                  <a:gd name="connsiteX9" fmla="*/ 43728 w 406977"/>
                  <a:gd name="connsiteY9" fmla="*/ 751694 h 1194954"/>
                  <a:gd name="connsiteX10" fmla="*/ 51522 w 406977"/>
                  <a:gd name="connsiteY10" fmla="*/ 1126633 h 1194954"/>
                  <a:gd name="connsiteX11" fmla="*/ 88756 w 406977"/>
                  <a:gd name="connsiteY11" fmla="*/ 1170794 h 1194954"/>
                  <a:gd name="connsiteX12" fmla="*/ 94817 w 406977"/>
                  <a:gd name="connsiteY12" fmla="*/ 1171660 h 1194954"/>
                  <a:gd name="connsiteX13" fmla="*/ 115599 w 406977"/>
                  <a:gd name="connsiteY13" fmla="*/ 1177721 h 1194954"/>
                  <a:gd name="connsiteX14" fmla="*/ 142442 w 406977"/>
                  <a:gd name="connsiteY14" fmla="*/ 1188978 h 1194954"/>
                  <a:gd name="connsiteX15" fmla="*/ 179676 w 406977"/>
                  <a:gd name="connsiteY15" fmla="*/ 1189844 h 1194954"/>
                  <a:gd name="connsiteX16" fmla="*/ 185738 w 406977"/>
                  <a:gd name="connsiteY16" fmla="*/ 1186380 h 1194954"/>
                  <a:gd name="connsiteX17" fmla="*/ 187469 w 406977"/>
                  <a:gd name="connsiteY17" fmla="*/ 1185515 h 1194954"/>
                  <a:gd name="connsiteX18" fmla="*/ 199592 w 406977"/>
                  <a:gd name="connsiteY18" fmla="*/ 1182051 h 1194954"/>
                  <a:gd name="connsiteX19" fmla="*/ 204788 w 406977"/>
                  <a:gd name="connsiteY19" fmla="*/ 1182917 h 1194954"/>
                  <a:gd name="connsiteX20" fmla="*/ 209117 w 406977"/>
                  <a:gd name="connsiteY20" fmla="*/ 1184649 h 1194954"/>
                  <a:gd name="connsiteX21" fmla="*/ 212581 w 406977"/>
                  <a:gd name="connsiteY21" fmla="*/ 1186380 h 1194954"/>
                  <a:gd name="connsiteX22" fmla="*/ 240290 w 406977"/>
                  <a:gd name="connsiteY22" fmla="*/ 1189844 h 1194954"/>
                  <a:gd name="connsiteX23" fmla="*/ 263669 w 406977"/>
                  <a:gd name="connsiteY23" fmla="*/ 1185515 h 1194954"/>
                  <a:gd name="connsiteX24" fmla="*/ 281853 w 406977"/>
                  <a:gd name="connsiteY24" fmla="*/ 1177721 h 1194954"/>
                  <a:gd name="connsiteX25" fmla="*/ 288781 w 406977"/>
                  <a:gd name="connsiteY25" fmla="*/ 1173392 h 1194954"/>
                  <a:gd name="connsiteX26" fmla="*/ 274926 w 406977"/>
                  <a:gd name="connsiteY26" fmla="*/ 1173392 h 1194954"/>
                  <a:gd name="connsiteX27" fmla="*/ 274926 w 406977"/>
                  <a:gd name="connsiteY27" fmla="*/ 780269 h 1194954"/>
                  <a:gd name="connsiteX28" fmla="*/ 300038 w 406977"/>
                  <a:gd name="connsiteY28" fmla="*/ 780269 h 1194954"/>
                  <a:gd name="connsiteX29" fmla="*/ 300038 w 406977"/>
                  <a:gd name="connsiteY29" fmla="*/ 1169928 h 1194954"/>
                  <a:gd name="connsiteX30" fmla="*/ 313026 w 406977"/>
                  <a:gd name="connsiteY30" fmla="*/ 1169062 h 1194954"/>
                  <a:gd name="connsiteX31" fmla="*/ 325149 w 406977"/>
                  <a:gd name="connsiteY31" fmla="*/ 1168196 h 1194954"/>
                  <a:gd name="connsiteX32" fmla="*/ 346797 w 406977"/>
                  <a:gd name="connsiteY32" fmla="*/ 1153476 h 1194954"/>
                  <a:gd name="connsiteX33" fmla="*/ 359785 w 406977"/>
                  <a:gd name="connsiteY33" fmla="*/ 1120571 h 1194954"/>
                  <a:gd name="connsiteX34" fmla="*/ 359785 w 406977"/>
                  <a:gd name="connsiteY34" fmla="*/ 746498 h 1194954"/>
                  <a:gd name="connsiteX35" fmla="*/ 362383 w 406977"/>
                  <a:gd name="connsiteY35" fmla="*/ 732644 h 1194954"/>
                  <a:gd name="connsiteX36" fmla="*/ 397885 w 406977"/>
                  <a:gd name="connsiteY36" fmla="*/ 610551 h 1194954"/>
                  <a:gd name="connsiteX37" fmla="*/ 397885 w 406977"/>
                  <a:gd name="connsiteY37" fmla="*/ 594964 h 1194954"/>
                  <a:gd name="connsiteX38" fmla="*/ 402215 w 406977"/>
                  <a:gd name="connsiteY38" fmla="*/ 267651 h 1194954"/>
                  <a:gd name="connsiteX39" fmla="*/ 140710 w 406977"/>
                  <a:gd name="connsiteY39" fmla="*/ 1175989 h 1194954"/>
                  <a:gd name="connsiteX40" fmla="*/ 116465 w 406977"/>
                  <a:gd name="connsiteY40" fmla="*/ 1175989 h 1194954"/>
                  <a:gd name="connsiteX41" fmla="*/ 116465 w 406977"/>
                  <a:gd name="connsiteY41" fmla="*/ 778537 h 1194954"/>
                  <a:gd name="connsiteX42" fmla="*/ 140710 w 406977"/>
                  <a:gd name="connsiteY42" fmla="*/ 778537 h 1194954"/>
                  <a:gd name="connsiteX43" fmla="*/ 140710 w 406977"/>
                  <a:gd name="connsiteY43" fmla="*/ 1175989 h 1194954"/>
                  <a:gd name="connsiteX44" fmla="*/ 223838 w 406977"/>
                  <a:gd name="connsiteY44" fmla="*/ 1175989 h 1194954"/>
                  <a:gd name="connsiteX45" fmla="*/ 197860 w 406977"/>
                  <a:gd name="connsiteY45" fmla="*/ 1175989 h 1194954"/>
                  <a:gd name="connsiteX46" fmla="*/ 197860 w 406977"/>
                  <a:gd name="connsiteY46" fmla="*/ 782001 h 1194954"/>
                  <a:gd name="connsiteX47" fmla="*/ 223838 w 406977"/>
                  <a:gd name="connsiteY47" fmla="*/ 782001 h 1194954"/>
                  <a:gd name="connsiteX48" fmla="*/ 223838 w 406977"/>
                  <a:gd name="connsiteY48" fmla="*/ 1175989 h 1194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406977" h="1194954">
                    <a:moveTo>
                      <a:pt x="402215" y="267651"/>
                    </a:moveTo>
                    <a:cubicBezTo>
                      <a:pt x="402215" y="264187"/>
                      <a:pt x="402215" y="261589"/>
                      <a:pt x="401349" y="258992"/>
                    </a:cubicBezTo>
                    <a:cubicBezTo>
                      <a:pt x="396153" y="228685"/>
                      <a:pt x="361517" y="59833"/>
                      <a:pt x="216910" y="8744"/>
                    </a:cubicBezTo>
                    <a:cubicBezTo>
                      <a:pt x="209983" y="6146"/>
                      <a:pt x="203056" y="6146"/>
                      <a:pt x="196129" y="7012"/>
                    </a:cubicBezTo>
                    <a:cubicBezTo>
                      <a:pt x="158894" y="12208"/>
                      <a:pt x="46326" y="45978"/>
                      <a:pt x="7360" y="264187"/>
                    </a:cubicBezTo>
                    <a:cubicBezTo>
                      <a:pt x="6494" y="266785"/>
                      <a:pt x="6494" y="269383"/>
                      <a:pt x="6494" y="272846"/>
                    </a:cubicBezTo>
                    <a:lnTo>
                      <a:pt x="6494" y="598428"/>
                    </a:lnTo>
                    <a:cubicBezTo>
                      <a:pt x="6494" y="601026"/>
                      <a:pt x="6494" y="602758"/>
                      <a:pt x="7360" y="605355"/>
                    </a:cubicBezTo>
                    <a:cubicBezTo>
                      <a:pt x="9958" y="621808"/>
                      <a:pt x="21215" y="692812"/>
                      <a:pt x="39399" y="732644"/>
                    </a:cubicBezTo>
                    <a:cubicBezTo>
                      <a:pt x="41997" y="738705"/>
                      <a:pt x="43728" y="744767"/>
                      <a:pt x="43728" y="751694"/>
                    </a:cubicBezTo>
                    <a:lnTo>
                      <a:pt x="51522" y="1126633"/>
                    </a:lnTo>
                    <a:cubicBezTo>
                      <a:pt x="52388" y="1148281"/>
                      <a:pt x="67108" y="1167330"/>
                      <a:pt x="88756" y="1170794"/>
                    </a:cubicBezTo>
                    <a:cubicBezTo>
                      <a:pt x="90488" y="1170794"/>
                      <a:pt x="93085" y="1171660"/>
                      <a:pt x="94817" y="1171660"/>
                    </a:cubicBezTo>
                    <a:cubicBezTo>
                      <a:pt x="101744" y="1172526"/>
                      <a:pt x="109538" y="1174258"/>
                      <a:pt x="115599" y="1177721"/>
                    </a:cubicBezTo>
                    <a:cubicBezTo>
                      <a:pt x="121660" y="1181185"/>
                      <a:pt x="130319" y="1185515"/>
                      <a:pt x="142442" y="1188978"/>
                    </a:cubicBezTo>
                    <a:cubicBezTo>
                      <a:pt x="159760" y="1193308"/>
                      <a:pt x="173615" y="1191576"/>
                      <a:pt x="179676" y="1189844"/>
                    </a:cubicBezTo>
                    <a:cubicBezTo>
                      <a:pt x="182274" y="1188978"/>
                      <a:pt x="184006" y="1188112"/>
                      <a:pt x="185738" y="1186380"/>
                    </a:cubicBezTo>
                    <a:lnTo>
                      <a:pt x="187469" y="1185515"/>
                    </a:lnTo>
                    <a:cubicBezTo>
                      <a:pt x="190933" y="1182917"/>
                      <a:pt x="195263" y="1181185"/>
                      <a:pt x="199592" y="1182051"/>
                    </a:cubicBezTo>
                    <a:lnTo>
                      <a:pt x="204788" y="1182917"/>
                    </a:lnTo>
                    <a:cubicBezTo>
                      <a:pt x="206519" y="1182917"/>
                      <a:pt x="208251" y="1183783"/>
                      <a:pt x="209117" y="1184649"/>
                    </a:cubicBezTo>
                    <a:lnTo>
                      <a:pt x="212581" y="1186380"/>
                    </a:lnTo>
                    <a:cubicBezTo>
                      <a:pt x="221240" y="1190710"/>
                      <a:pt x="230765" y="1191576"/>
                      <a:pt x="240290" y="1189844"/>
                    </a:cubicBezTo>
                    <a:lnTo>
                      <a:pt x="263669" y="1185515"/>
                    </a:lnTo>
                    <a:cubicBezTo>
                      <a:pt x="270597" y="1183783"/>
                      <a:pt x="276658" y="1181185"/>
                      <a:pt x="281853" y="1177721"/>
                    </a:cubicBezTo>
                    <a:cubicBezTo>
                      <a:pt x="284451" y="1175989"/>
                      <a:pt x="286183" y="1174258"/>
                      <a:pt x="288781" y="1173392"/>
                    </a:cubicBezTo>
                    <a:lnTo>
                      <a:pt x="274926" y="1173392"/>
                    </a:lnTo>
                    <a:lnTo>
                      <a:pt x="274926" y="780269"/>
                    </a:lnTo>
                    <a:lnTo>
                      <a:pt x="300038" y="780269"/>
                    </a:lnTo>
                    <a:lnTo>
                      <a:pt x="300038" y="1169928"/>
                    </a:lnTo>
                    <a:cubicBezTo>
                      <a:pt x="304367" y="1169062"/>
                      <a:pt x="308697" y="1168196"/>
                      <a:pt x="313026" y="1169062"/>
                    </a:cubicBezTo>
                    <a:cubicBezTo>
                      <a:pt x="317356" y="1169062"/>
                      <a:pt x="321685" y="1169062"/>
                      <a:pt x="325149" y="1168196"/>
                    </a:cubicBezTo>
                    <a:cubicBezTo>
                      <a:pt x="331210" y="1167330"/>
                      <a:pt x="339869" y="1160403"/>
                      <a:pt x="346797" y="1153476"/>
                    </a:cubicBezTo>
                    <a:cubicBezTo>
                      <a:pt x="355456" y="1144817"/>
                      <a:pt x="359785" y="1132694"/>
                      <a:pt x="359785" y="1120571"/>
                    </a:cubicBezTo>
                    <a:lnTo>
                      <a:pt x="359785" y="746498"/>
                    </a:lnTo>
                    <a:cubicBezTo>
                      <a:pt x="359785" y="741303"/>
                      <a:pt x="360651" y="736974"/>
                      <a:pt x="362383" y="732644"/>
                    </a:cubicBezTo>
                    <a:cubicBezTo>
                      <a:pt x="369310" y="710130"/>
                      <a:pt x="391824" y="639992"/>
                      <a:pt x="397885" y="610551"/>
                    </a:cubicBezTo>
                    <a:cubicBezTo>
                      <a:pt x="398751" y="605355"/>
                      <a:pt x="398751" y="600160"/>
                      <a:pt x="397885" y="594964"/>
                    </a:cubicBezTo>
                    <a:cubicBezTo>
                      <a:pt x="394422" y="553401"/>
                      <a:pt x="401349" y="303153"/>
                      <a:pt x="402215" y="267651"/>
                    </a:cubicBezTo>
                    <a:close/>
                    <a:moveTo>
                      <a:pt x="140710" y="1175989"/>
                    </a:moveTo>
                    <a:lnTo>
                      <a:pt x="116465" y="1175989"/>
                    </a:lnTo>
                    <a:lnTo>
                      <a:pt x="116465" y="778537"/>
                    </a:lnTo>
                    <a:lnTo>
                      <a:pt x="140710" y="778537"/>
                    </a:lnTo>
                    <a:lnTo>
                      <a:pt x="140710" y="1175989"/>
                    </a:lnTo>
                    <a:close/>
                    <a:moveTo>
                      <a:pt x="223838" y="1175989"/>
                    </a:moveTo>
                    <a:lnTo>
                      <a:pt x="197860" y="1175989"/>
                    </a:lnTo>
                    <a:lnTo>
                      <a:pt x="197860" y="782001"/>
                    </a:lnTo>
                    <a:lnTo>
                      <a:pt x="223838" y="782001"/>
                    </a:lnTo>
                    <a:lnTo>
                      <a:pt x="223838" y="1175989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zh-CN" altLang="en-US"/>
              </a:p>
            </p:txBody>
          </p:sp>
          <p:sp>
            <p:nvSpPr>
              <p:cNvPr id="23" name="任意多边形 22"/>
              <p:cNvSpPr/>
              <p:nvPr/>
            </p:nvSpPr>
            <p:spPr>
              <a:xfrm>
                <a:off x="14691" y="7325"/>
                <a:ext cx="398" cy="964"/>
              </a:xfrm>
              <a:custGeom>
                <a:avLst/>
                <a:gdLst>
                  <a:gd name="connisteX0" fmla="*/ 1128 w 169363"/>
                  <a:gd name="connsiteY0" fmla="*/ 0 h 612140"/>
                  <a:gd name="connisteX1" fmla="*/ 1128 w 169363"/>
                  <a:gd name="connsiteY1" fmla="*/ 69850 h 612140"/>
                  <a:gd name="connisteX2" fmla="*/ 1128 w 169363"/>
                  <a:gd name="connsiteY2" fmla="*/ 139065 h 612140"/>
                  <a:gd name="connisteX3" fmla="*/ 15098 w 169363"/>
                  <a:gd name="connsiteY3" fmla="*/ 208915 h 612140"/>
                  <a:gd name="connisteX4" fmla="*/ 84313 w 169363"/>
                  <a:gd name="connsiteY4" fmla="*/ 250825 h 612140"/>
                  <a:gd name="connisteX5" fmla="*/ 154163 w 169363"/>
                  <a:gd name="connsiteY5" fmla="*/ 320040 h 612140"/>
                  <a:gd name="connisteX6" fmla="*/ 168133 w 169363"/>
                  <a:gd name="connsiteY6" fmla="*/ 403860 h 612140"/>
                  <a:gd name="connisteX7" fmla="*/ 140193 w 169363"/>
                  <a:gd name="connsiteY7" fmla="*/ 473075 h 612140"/>
                  <a:gd name="connisteX8" fmla="*/ 84313 w 169363"/>
                  <a:gd name="connsiteY8" fmla="*/ 542925 h 612140"/>
                  <a:gd name="connisteX9" fmla="*/ 29068 w 169363"/>
                  <a:gd name="connsiteY9" fmla="*/ 612140 h 612140"/>
                </a:gdLst>
                <a:ahLst/>
                <a:cxnLst>
                  <a:cxn ang="0">
                    <a:pos x="connisteX0" y="connsiteY0"/>
                  </a:cxn>
                  <a:cxn ang="0">
                    <a:pos x="connisteX1" y="connsiteY1"/>
                  </a:cxn>
                  <a:cxn ang="0">
                    <a:pos x="connisteX2" y="connsiteY2"/>
                  </a:cxn>
                  <a:cxn ang="0">
                    <a:pos x="connisteX3" y="connsiteY3"/>
                  </a:cxn>
                  <a:cxn ang="0">
                    <a:pos x="connisteX4" y="connsiteY4"/>
                  </a:cxn>
                  <a:cxn ang="0">
                    <a:pos x="connisteX5" y="connsiteY5"/>
                  </a:cxn>
                  <a:cxn ang="0">
                    <a:pos x="connisteX6" y="connsiteY6"/>
                  </a:cxn>
                  <a:cxn ang="0">
                    <a:pos x="connisteX7" y="connsiteY7"/>
                  </a:cxn>
                  <a:cxn ang="0">
                    <a:pos x="connisteX8" y="connsiteY8"/>
                  </a:cxn>
                  <a:cxn ang="0">
                    <a:pos x="connisteX9" y="connsiteY9"/>
                  </a:cxn>
                </a:cxnLst>
                <a:rect l="l" t="t" r="r" b="b"/>
                <a:pathLst>
                  <a:path w="169363" h="612140">
                    <a:moveTo>
                      <a:pt x="1129" y="0"/>
                    </a:moveTo>
                    <a:cubicBezTo>
                      <a:pt x="1129" y="12700"/>
                      <a:pt x="1129" y="41910"/>
                      <a:pt x="1129" y="69850"/>
                    </a:cubicBezTo>
                    <a:cubicBezTo>
                      <a:pt x="1129" y="97790"/>
                      <a:pt x="-1411" y="111125"/>
                      <a:pt x="1129" y="139065"/>
                    </a:cubicBezTo>
                    <a:cubicBezTo>
                      <a:pt x="3669" y="167005"/>
                      <a:pt x="-1411" y="186690"/>
                      <a:pt x="15099" y="208915"/>
                    </a:cubicBezTo>
                    <a:cubicBezTo>
                      <a:pt x="31609" y="231140"/>
                      <a:pt x="56374" y="228600"/>
                      <a:pt x="84314" y="250825"/>
                    </a:cubicBezTo>
                    <a:cubicBezTo>
                      <a:pt x="112254" y="273050"/>
                      <a:pt x="137654" y="289560"/>
                      <a:pt x="154164" y="320040"/>
                    </a:cubicBezTo>
                    <a:cubicBezTo>
                      <a:pt x="170674" y="350520"/>
                      <a:pt x="170674" y="373380"/>
                      <a:pt x="168134" y="403860"/>
                    </a:cubicBezTo>
                    <a:cubicBezTo>
                      <a:pt x="165594" y="434340"/>
                      <a:pt x="156704" y="445135"/>
                      <a:pt x="140194" y="473075"/>
                    </a:cubicBezTo>
                    <a:cubicBezTo>
                      <a:pt x="123684" y="501015"/>
                      <a:pt x="106539" y="514985"/>
                      <a:pt x="84314" y="542925"/>
                    </a:cubicBezTo>
                    <a:cubicBezTo>
                      <a:pt x="62089" y="570865"/>
                      <a:pt x="39229" y="599440"/>
                      <a:pt x="29069" y="612140"/>
                    </a:cubicBezTo>
                  </a:path>
                </a:pathLst>
              </a:cu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63"/>
          <p:cNvSpPr txBox="1"/>
          <p:nvPr/>
        </p:nvSpPr>
        <p:spPr>
          <a:xfrm>
            <a:off x="758825" y="416560"/>
            <a:ext cx="92138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目录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六边形 4"/>
          <p:cNvSpPr/>
          <p:nvPr/>
        </p:nvSpPr>
        <p:spPr>
          <a:xfrm>
            <a:off x="2588550" y="1419569"/>
            <a:ext cx="831273" cy="716615"/>
          </a:xfrm>
          <a:prstGeom prst="hexagon">
            <a:avLst/>
          </a:prstGeom>
          <a:solidFill>
            <a:srgbClr val="284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六边形 23"/>
          <p:cNvSpPr/>
          <p:nvPr/>
        </p:nvSpPr>
        <p:spPr>
          <a:xfrm>
            <a:off x="2588550" y="2787308"/>
            <a:ext cx="831273" cy="716615"/>
          </a:xfrm>
          <a:prstGeom prst="hexagon">
            <a:avLst/>
          </a:prstGeom>
          <a:solidFill>
            <a:srgbClr val="284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六边形 1"/>
          <p:cNvSpPr/>
          <p:nvPr/>
        </p:nvSpPr>
        <p:spPr>
          <a:xfrm>
            <a:off x="2588550" y="4216037"/>
            <a:ext cx="831273" cy="716615"/>
          </a:xfrm>
          <a:prstGeom prst="hexagon">
            <a:avLst/>
          </a:prstGeom>
          <a:solidFill>
            <a:srgbClr val="284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03462" y="1532275"/>
            <a:ext cx="601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</a:t>
            </a:r>
            <a:endParaRPr lang="en-US" altLang="zh-CN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2703461" y="2884005"/>
            <a:ext cx="601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endParaRPr lang="en-US" altLang="zh-CN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2703460" y="4332179"/>
            <a:ext cx="6014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</a:t>
            </a:r>
            <a:endParaRPr lang="en-US" altLang="zh-CN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21854" y="1477989"/>
            <a:ext cx="26212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3721853" y="2850965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  <a:endParaRPr lang="zh-CN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3721853" y="4288122"/>
            <a:ext cx="14020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lang="zh-CN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6849745" y="2134870"/>
            <a:ext cx="2579370" cy="716280"/>
            <a:chOff x="10787" y="4412"/>
            <a:chExt cx="4062" cy="1128"/>
          </a:xfrm>
        </p:grpSpPr>
        <p:sp>
          <p:nvSpPr>
            <p:cNvPr id="10" name="六边形 9"/>
            <p:cNvSpPr/>
            <p:nvPr/>
          </p:nvSpPr>
          <p:spPr>
            <a:xfrm>
              <a:off x="10787" y="4412"/>
              <a:ext cx="1309" cy="1129"/>
            </a:xfrm>
            <a:prstGeom prst="hexagon">
              <a:avLst/>
            </a:prstGeom>
            <a:solidFill>
              <a:srgbClr val="284E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10968" y="4565"/>
              <a:ext cx="944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2641" y="4444"/>
              <a:ext cx="2208" cy="9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创新性</a:t>
              </a:r>
              <a:endParaRPr lang="zh-CN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849745" y="3615690"/>
            <a:ext cx="2579370" cy="716280"/>
            <a:chOff x="10787" y="6662"/>
            <a:chExt cx="4062" cy="1128"/>
          </a:xfrm>
        </p:grpSpPr>
        <p:sp>
          <p:nvSpPr>
            <p:cNvPr id="11" name="六边形 10"/>
            <p:cNvSpPr/>
            <p:nvPr/>
          </p:nvSpPr>
          <p:spPr>
            <a:xfrm>
              <a:off x="10787" y="6662"/>
              <a:ext cx="1309" cy="1129"/>
            </a:xfrm>
            <a:prstGeom prst="hexagon">
              <a:avLst/>
            </a:prstGeom>
            <a:solidFill>
              <a:srgbClr val="284E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0968" y="6845"/>
              <a:ext cx="944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05</a:t>
              </a:r>
              <a:endPara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2641" y="6707"/>
              <a:ext cx="2208" cy="9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公平性</a:t>
              </a:r>
              <a:endParaRPr lang="zh-CN" alt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63"/>
          <p:cNvSpPr txBox="1"/>
          <p:nvPr/>
        </p:nvSpPr>
        <p:spPr>
          <a:xfrm>
            <a:off x="541020" y="234950"/>
            <a:ext cx="92138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01-</a:t>
            </a:r>
            <a:r>
              <a:rPr kumimoji="0" 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药品基本信息</a:t>
            </a:r>
            <a:endParaRPr kumimoji="0" lang="zh-CN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01370" y="1026160"/>
            <a:ext cx="10646410" cy="55422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 sz="2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55370" y="1149146"/>
            <a:ext cx="10209530" cy="4049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ts val="2800"/>
              </a:lnSpc>
              <a:buFont typeface="+mj-ea"/>
              <a:buAutoNum type="circleNumDbPlain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药品通用名称：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妇宁阴道膨胀栓                                              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>
              <a:lnSpc>
                <a:spcPts val="2800"/>
              </a:lnSpc>
              <a:buFont typeface="+mj-ea"/>
              <a:buAutoNum type="circleNumDbPlain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目前大陆地区无同通用名药品的上市情况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>
              <a:lnSpc>
                <a:spcPts val="2800"/>
              </a:lnSpc>
              <a:buFont typeface="+mj-ea"/>
              <a:buAutoNum type="circleNumDbPlain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全球首个上市国家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地区及上市时间：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2023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年，中国                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>
              <a:lnSpc>
                <a:spcPts val="2800"/>
              </a:lnSpc>
              <a:buFont typeface="+mj-ea"/>
              <a:buAutoNum type="circleNumDbPlain"/>
            </a:pPr>
            <a:r>
              <a:rPr lang="zh-CN" altLang="en-US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说明书适应症</a:t>
            </a:r>
            <a:r>
              <a:rPr lang="en-US" altLang="zh-CN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功能主治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：清热解毒、燥湿杀虫、去腐生肌、化瘀止痛。用于细菌、霉菌、滴虫等引起的阴道炎、宫颈炎、症见阴痒、黄白带下、味臭、小腹痛、腰骶痛等。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indent="-342900" fontAlgn="auto">
              <a:lnSpc>
                <a:spcPts val="2800"/>
              </a:lnSpc>
              <a:spcBef>
                <a:spcPts val="0"/>
              </a:spcBef>
              <a:buFont typeface="+mj-ea"/>
              <a:buAutoNum type="circleNumDbPlain"/>
            </a:pPr>
            <a:r>
              <a:rPr lang="zh-CN" altLang="en-US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用法用量：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外用，洗净外阴部，除去外壳，取出药栓，拉出尾部棉线，送入阴道深处，棉线留于体外。每晚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粒，重症早晚各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粒。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indent="-342900" algn="l" fontAlgn="auto">
              <a:lnSpc>
                <a:spcPts val="2800"/>
              </a:lnSpc>
              <a:buFont typeface="+mj-ea"/>
              <a:buAutoNum type="circleNumDbPlain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注册规格：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每粒相当于饮片3.59g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l" fontAlgn="auto">
              <a:lnSpc>
                <a:spcPts val="2800"/>
              </a:lnSpc>
              <a:buFont typeface="+mj-ea"/>
              <a:buAutoNum type="circleNumDbPlain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中国大陆首次上市时间：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2023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indent="-342900" algn="l" fontAlgn="auto">
              <a:lnSpc>
                <a:spcPts val="2800"/>
              </a:lnSpc>
              <a:buFont typeface="+mj-ea"/>
              <a:buAutoNum type="circleNumDbPlain"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是否为 OTC 药品：否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endParaRPr lang="zh-CN" altLang="en-US" sz="2000" dirty="0"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buFont typeface="Wingdings" panose="05000000000000000000" charset="0"/>
              <a:buChar char="l"/>
            </a:pPr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3"/>
          <p:cNvSpPr txBox="1"/>
          <p:nvPr/>
        </p:nvSpPr>
        <p:spPr>
          <a:xfrm>
            <a:off x="777618" y="219784"/>
            <a:ext cx="6881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zh-CN" sz="2400" b="1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01-</a:t>
            </a:r>
            <a:r>
              <a:rPr lang="zh-CN" sz="2400" b="1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药品基本信息</a:t>
            </a:r>
            <a:r>
              <a:rPr lang="en-US" altLang="zh-CN" sz="2400" b="1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</a:t>
            </a:r>
            <a:r>
              <a:rPr lang="zh-CN" altLang="en-US" sz="24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疾病基本情况</a:t>
            </a:r>
            <a:r>
              <a:rPr lang="en-US" altLang="zh-CN" sz="24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&amp;</a:t>
            </a:r>
            <a:r>
              <a:rPr lang="zh-CN" altLang="en-US" sz="24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参照药品</a:t>
            </a:r>
            <a:endParaRPr lang="zh-CN" altLang="en-US" sz="24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69611" y="3632876"/>
          <a:ext cx="9361805" cy="2839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5770"/>
                <a:gridCol w="1184910"/>
                <a:gridCol w="1120140"/>
                <a:gridCol w="1275715"/>
                <a:gridCol w="4065270"/>
              </a:tblGrid>
              <a:tr h="60579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产品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上市时间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医保情况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医保支付情况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优劣势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  <a:tr h="61150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重组人扰素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α-2b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阴道泡腾片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2012</a:t>
                      </a:r>
                      <a:endParaRPr lang="en-US" altLang="zh-CN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非医保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非医保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多中心临床试验妇宁膨胀栓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个月转阴率高于人扰素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α-2b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阴道泡腾片（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77.5%vs62.5%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en-US" altLang="zh-CN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  <a:tr h="4851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重组人干扰素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α2b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凝胶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2002</a:t>
                      </a:r>
                      <a:endParaRPr lang="en-US" altLang="zh-CN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非医保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非医保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多中心临床试验妇宁膨胀栓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个月转阴率高于人扰素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α-2b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阴道凝胶（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71.03%vs56.06%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en-US" altLang="zh-CN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  <a:tr h="55181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宫颈炎康栓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2001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医保乙类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医保乙类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一项临床研究提示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HPV</a:t>
                      </a:r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转阴率为 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52.56%</a:t>
                      </a:r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，均低于干扰素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α2b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</a:tr>
              <a:tr h="55181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保妇康凝胶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2006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kern="1200" noProof="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医保乙类</a:t>
                      </a:r>
                      <a:endParaRPr lang="zh-CN" altLang="en-US" sz="1400" kern="1200" noProof="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医保乙类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一项临床研究提示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HPV</a:t>
                      </a:r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转阴率为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65.2%</a:t>
                      </a:r>
                      <a:r>
                        <a:rPr lang="zh-CN" altLang="en-US" sz="14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，均低于干扰素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α2b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777618" y="934371"/>
            <a:ext cx="10776903" cy="13783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24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宫颈炎是一种常见的妇科疾病，造成它的原因主要是由微生物侵犯宫颈导致的感染，是常见的女性下生殖道感染，其主要侵犯鳞状上皮的基底层细胞以及位于宫颈转化区的化生细胞，与宫颈癌的发生及宫颈鳞状上皮内病变密切相关</a:t>
            </a:r>
            <a:endParaRPr lang="zh-CN" altLang="en-US" sz="1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lnSpc>
                <a:spcPts val="24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我国流行病学数据显示，在健康女性人群中，感染率一般在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13.5%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左右，性活跃女性宫颈炎感染率最高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67839" y="2768626"/>
            <a:ext cx="6097978" cy="660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参照药品建议：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重组人干扰素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α2b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凝胶</a:t>
            </a:r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ts val="24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18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已上市同类药品相比的优势和不足</a:t>
            </a:r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3"/>
          <p:cNvSpPr txBox="1"/>
          <p:nvPr/>
        </p:nvSpPr>
        <p:spPr>
          <a:xfrm>
            <a:off x="786765" y="404495"/>
            <a:ext cx="92138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02-</a:t>
            </a:r>
            <a:r>
              <a:rPr kumimoji="0" 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安全性</a:t>
            </a:r>
            <a:endParaRPr kumimoji="0" lang="zh-CN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86765" y="1689859"/>
            <a:ext cx="9782274" cy="1884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不良反应情</a:t>
            </a:r>
            <a:r>
              <a:rPr lang="zh-CN" altLang="en-US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况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2000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少数病人有出现局部瘙痒、红肿、疼痛。</a:t>
            </a:r>
            <a:endParaRPr lang="en-US" altLang="zh-CN" sz="2000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0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安全性方面优势和不足</a:t>
            </a:r>
            <a:r>
              <a:rPr lang="zh-CN" altLang="en-US" sz="2000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：大量临床研究证实，妇宁阴道膨胀栓治疗过程无严重不良反应发生，安全性良好</a:t>
            </a:r>
            <a:endParaRPr lang="zh-CN" altLang="en-US" sz="2000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endParaRPr lang="zh-CN" altLang="en-US" sz="2000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63"/>
          <p:cNvSpPr txBox="1"/>
          <p:nvPr/>
        </p:nvSpPr>
        <p:spPr>
          <a:xfrm>
            <a:off x="801370" y="400685"/>
            <a:ext cx="92138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03-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有效性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01370" y="1017270"/>
            <a:ext cx="10984230" cy="29980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RCT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多中心随机对照临床试验：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一项随机多中心临床试验纳入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160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例高危宫颈持续感染患者，试验组采用妇宁膨胀栓治疗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个月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HPV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转阴率略高于对照组（采用干扰素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α-2b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阴道泡腾片），转阴率分别为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77.5%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62.5%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，两组比较具有统计学差异（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P&lt;0.05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）</a:t>
            </a:r>
            <a:r>
              <a:rPr lang="en-US" altLang="zh-CN" baseline="30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[1]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另外一项多中心随机对照试验，纳入164例宫颈持续感染患者，试验组采用妇宁膨胀栓治疗3个月后，试验组宫颈感染转阴率为76.83%，高于重组人干扰素α-2b组的62.2%，并具有统计学差异（P&lt;0.05）</a:t>
            </a:r>
            <a:r>
              <a:rPr lang="en-US" altLang="zh-CN" baseline="30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[2]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ct val="150000"/>
              </a:lnSpc>
              <a:buFont typeface="+mj-ea"/>
              <a:buAutoNum type="circleNumDbPlain"/>
            </a:pP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54331" y="5097601"/>
            <a:ext cx="73708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李霞,刘凤鸣,朱秀.妇宁栓与重组人干扰素α2b阴道泡腾片治疗宫颈HR-HPV感染的疗效及安全性研究[J].实用妇科内分泌电子杂志,2023,10(13):80-83.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张伟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李红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赵敏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妇宁阴道膨胀栓治疗宫颈高危型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HPV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持续感染的疗效研究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[J].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实用妇科内分泌电子杂志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,2023,10(14):50-53.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01370" y="1069214"/>
            <a:ext cx="10905066" cy="2211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ts val="2800"/>
              </a:lnSpc>
              <a:buFont typeface="Wingdings" panose="05000000000000000000" charset="0"/>
              <a:buChar char="l"/>
            </a:pPr>
            <a:r>
              <a:rPr lang="zh-CN" altLang="en-US" sz="2000" b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组方合理性</a:t>
            </a:r>
            <a:r>
              <a:rPr lang="en-US" altLang="zh-CN" sz="20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[4</a:t>
            </a:r>
            <a:r>
              <a:rPr lang="zh-CN" altLang="en-US" sz="20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20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20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20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6]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2000" b="1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ts val="2800"/>
              </a:lnSpc>
              <a:buFont typeface="+mj-ea"/>
              <a:buAutoNum type="circleNumDbPlain"/>
            </a:pP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苦参：中医上具有清热燥湿，杀虫作用，现代药理作用提示，杀菌，抑制病毒复制等功能</a:t>
            </a:r>
            <a:endParaRPr lang="zh-CN" altLang="en-US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ts val="2800"/>
              </a:lnSpc>
              <a:buFont typeface="+mj-ea"/>
              <a:buAutoNum type="circleNumDbPlain"/>
            </a:pP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莪术：中医上破血散瘀，消癥化积，现代药理作用提示，其不仅具有杀菌，抑制病毒复制，同时能抑制瘤变细胞迁移、侵袭功能，因此有助于清除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病原微生物</a:t>
            </a: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的同时阻断</a:t>
            </a:r>
            <a:r>
              <a:rPr lang="en-US" altLang="zh-CN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CIN</a:t>
            </a: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进展 </a:t>
            </a:r>
            <a:endParaRPr lang="zh-CN" altLang="en-US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342900" indent="-342900">
              <a:lnSpc>
                <a:spcPts val="2800"/>
              </a:lnSpc>
              <a:buFont typeface="+mj-ea"/>
              <a:buAutoNum type="circleNumDbPlain"/>
            </a:pP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黄芩： 具有清热解毒等功效，现代药理研究提示，其具有提高免疫功能等作用</a:t>
            </a:r>
            <a:endParaRPr lang="en-US" altLang="zh-CN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ts val="2800"/>
              </a:lnSpc>
            </a:pP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因此本组方具有</a:t>
            </a:r>
            <a:r>
              <a:rPr lang="zh-CN" altLang="en-US" dirty="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抑制微生物增殖，</a:t>
            </a: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提高局部免疫，阻断</a:t>
            </a:r>
            <a:r>
              <a:rPr lang="en-US" altLang="zh-CN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CIN</a:t>
            </a: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细胞病变等三方面药理作用。</a:t>
            </a:r>
            <a:endParaRPr lang="zh-CN" altLang="en-US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83055" y="6095289"/>
            <a:ext cx="10181038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周霞,廖原,陈尘.妇宁栓剂治疗高危型人乳头瘤病毒持续感染的临床疗效及安全性[J].实用妇科内分泌电子杂志,2023,10(15):61-64.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600"/>
              </a:lnSpc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 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朱旅云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何晓敏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赵家兵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妇宁阴道膨胀栓与重组人干扰素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α-2b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凝胶治疗宫颈人乳头瘤病毒感染的研究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[J].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世界最新医学信息文摘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,2019,19(76):141-142. 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600"/>
              </a:lnSpc>
            </a:pP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6. 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邹凡睦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刘雪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何森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两种中药栓剂治疗宫颈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HR-HPV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持续感染的多中心、随机、平行对照临床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Ⅳ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期试验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[J].</a:t>
            </a:r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实用妇科内分泌电子杂志</a:t>
            </a:r>
            <a:r>
              <a:rPr lang="en-US" altLang="zh-CN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,2023,10(15):54-56.</a:t>
            </a:r>
            <a:endParaRPr lang="en-US" altLang="zh-CN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dirty="0"/>
          </a:p>
        </p:txBody>
      </p:sp>
      <p:sp>
        <p:nvSpPr>
          <p:cNvPr id="25" name="TextBox 63"/>
          <p:cNvSpPr txBox="1"/>
          <p:nvPr>
            <p:custDataLst>
              <p:tags r:id="rId1"/>
            </p:custDataLst>
          </p:nvPr>
        </p:nvSpPr>
        <p:spPr>
          <a:xfrm>
            <a:off x="801370" y="400685"/>
            <a:ext cx="92138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03-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有效性：组方合理性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&amp;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发挥中成药治疗优势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86031" y="3651780"/>
            <a:ext cx="11176000" cy="2211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ts val="2800"/>
              </a:lnSpc>
              <a:buFont typeface="Wingdings" panose="05000000000000000000" charset="0"/>
              <a:buChar char="l"/>
            </a:pPr>
            <a:r>
              <a:rPr lang="zh-CN" altLang="en-US" sz="2000" b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发挥中成药治疗优势</a:t>
            </a:r>
            <a:r>
              <a:rPr lang="en-US" altLang="zh-CN" sz="20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[1</a:t>
            </a:r>
            <a:r>
              <a:rPr lang="zh-CN" altLang="en-US" sz="20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、</a:t>
            </a:r>
            <a:r>
              <a:rPr lang="en-US" altLang="zh-CN" sz="2000" b="1" baseline="30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2 ]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2000" b="1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indent="0">
              <a:lnSpc>
                <a:spcPts val="2800"/>
              </a:lnSpc>
              <a:buFont typeface="Wingdings" panose="05000000000000000000" charset="0"/>
              <a:buNone/>
            </a:pPr>
            <a:r>
              <a:rPr 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</a:t>
            </a:r>
            <a:r>
              <a:rPr dirty="0" err="1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目前临床上用于</a:t>
            </a: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慢性</a:t>
            </a:r>
            <a:r>
              <a:rPr dirty="0" err="1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宫颈炎的中成药主要包括保妇康凝胶，宫颈炎康栓，临床研究提示，其治疗</a:t>
            </a:r>
            <a:r>
              <a:rPr lang="zh-CN" altLang="en-US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慢性宫颈</a:t>
            </a:r>
            <a:r>
              <a:rPr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感染3个月，转阴率约50-60%。</a:t>
            </a:r>
            <a:r>
              <a:rPr dirty="0" err="1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妇宁阴道膨胀栓组方主要成份包括苦参、莪术、黄芩，具有抑制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病原微生物增殖</a:t>
            </a:r>
            <a:r>
              <a:rPr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dirty="0" err="1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同时抑制细胞瘤变、迁移侵袭作用，同时能够提高局部免疫功能，有助于提高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病原微生物</a:t>
            </a:r>
            <a:r>
              <a:rPr dirty="0" err="1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清除率。另外结合膨胀栓剂型优势，可直达宫颈，作用时间更长，因此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病原微生物</a:t>
            </a:r>
            <a:r>
              <a:rPr dirty="0" err="1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清除率更高，临床研究提示其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病原微生物</a:t>
            </a:r>
            <a:r>
              <a:rPr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转阴率可达70%左右。</a:t>
            </a:r>
            <a:endParaRPr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63"/>
          <p:cNvSpPr txBox="1"/>
          <p:nvPr/>
        </p:nvSpPr>
        <p:spPr>
          <a:xfrm>
            <a:off x="801370" y="387350"/>
            <a:ext cx="109683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kern="1200" cap="none" spc="0" normalizeH="0" baseline="0" noProof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04-</a:t>
            </a:r>
            <a:r>
              <a:rPr kumimoji="0" lang="zh-CN" altLang="en-US" sz="2400" b="1" i="0" kern="1200" cap="none" spc="0" normalizeH="0" baseline="0" noProof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创新性</a:t>
            </a:r>
            <a:endParaRPr kumimoji="0" lang="zh-CN" altLang="en-US" sz="1400" b="1" i="0" kern="1200" cap="none" spc="0" normalizeH="0" baseline="0" noProof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43445" y="1152832"/>
            <a:ext cx="9705109" cy="50447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auto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创新程度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fontAlgn="auto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sz="1800" dirty="0">
                <a:solidFill>
                  <a:srgbClr val="3E3E3E"/>
                </a:solidFill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本品组方具有较强的创新性，具有协同性。苦参、莪术抑制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病原微生物</a:t>
            </a:r>
            <a:r>
              <a:rPr lang="zh-CN" altLang="en-US" sz="1800" dirty="0">
                <a:solidFill>
                  <a:schemeClr val="tx2">
                    <a:lumMod val="50000"/>
                  </a:schemeClr>
                </a:solidFill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增殖，莪术抑制</a:t>
            </a:r>
            <a:r>
              <a:rPr lang="zh-CN" altLang="zh-CN" sz="1800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病变细胞侵袭、迁移</a:t>
            </a:r>
            <a:r>
              <a:rPr lang="zh-CN" altLang="en-US" sz="1800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、上皮间质转化，从而阻滞</a:t>
            </a:r>
            <a:r>
              <a:rPr lang="en-US" altLang="zh-CN" sz="1800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CIN</a:t>
            </a:r>
            <a:r>
              <a:rPr lang="zh-CN" altLang="zh-CN" sz="1800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进展</a:t>
            </a:r>
            <a:r>
              <a:rPr lang="zh-CN" altLang="en-US" sz="1800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；</a:t>
            </a:r>
            <a:r>
              <a:rPr lang="zh-CN" altLang="en-US" sz="1800" dirty="0">
                <a:solidFill>
                  <a:srgbClr val="3E3E3E"/>
                </a:solidFill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黄芩具有提升局部机体免疫功能，预防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病原微生物</a:t>
            </a:r>
            <a:r>
              <a:rPr lang="zh-CN" altLang="en-US" sz="1800" dirty="0">
                <a:solidFill>
                  <a:srgbClr val="3E3E3E"/>
                </a:solidFill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复发。三种主要成份相互协同增效</a:t>
            </a:r>
            <a:r>
              <a:rPr lang="en-US" altLang="zh-CN" sz="1800" baseline="30000" dirty="0">
                <a:solidFill>
                  <a:srgbClr val="3E3E3E"/>
                </a:solidFill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【1</a:t>
            </a:r>
            <a:r>
              <a:rPr lang="zh-CN" altLang="en-US" sz="1800" baseline="30000" dirty="0">
                <a:solidFill>
                  <a:srgbClr val="3E3E3E"/>
                </a:solidFill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</a:t>
            </a:r>
            <a:r>
              <a:rPr lang="en-US" altLang="zh-CN" sz="1800" baseline="30000" dirty="0">
                <a:solidFill>
                  <a:srgbClr val="3E3E3E"/>
                </a:solidFill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2】</a:t>
            </a:r>
            <a:r>
              <a:rPr lang="zh-CN" altLang="en-US" sz="1800" dirty="0">
                <a:solidFill>
                  <a:srgbClr val="3E3E3E"/>
                </a:solidFill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endParaRPr lang="en-US" altLang="zh-CN" sz="1800" dirty="0">
              <a:solidFill>
                <a:srgbClr val="3E3E3E"/>
              </a:solidFill>
              <a:highlight>
                <a:srgbClr val="FFFFFF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fontAlgn="auto">
              <a:lnSpc>
                <a:spcPct val="150000"/>
              </a:lnSpc>
              <a:buFont typeface="Wingdings" panose="05000000000000000000" charset="0"/>
              <a:buChar char="l"/>
            </a:pPr>
            <a:r>
              <a:rPr lang="zh-CN" altLang="en-US" dirty="0">
                <a:solidFill>
                  <a:srgbClr val="3E3E3E"/>
                </a:solidFill>
                <a:highlight>
                  <a:srgbClr val="FFFFFF"/>
                </a:highligh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本品采用膨胀栓剂型，直达宫颈、作用时间更长，进一步提高疗效。并具有自主知识产权。</a:t>
            </a:r>
            <a:endParaRPr lang="en-US" altLang="zh-CN" sz="1800" dirty="0">
              <a:solidFill>
                <a:schemeClr val="tx2">
                  <a:lumMod val="50000"/>
                </a:schemeClr>
              </a:solidFill>
              <a:highlight>
                <a:srgbClr val="FFFFFF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fontAlgn="auto">
              <a:lnSpc>
                <a:spcPct val="150000"/>
              </a:lnSpc>
              <a:buFont typeface="Wingdings" panose="05000000000000000000" charset="0"/>
              <a:buChar char="l"/>
            </a:pPr>
            <a:endParaRPr lang="en-US" altLang="zh-CN" dirty="0">
              <a:solidFill>
                <a:srgbClr val="3E3E3E"/>
              </a:solidFill>
              <a:highlight>
                <a:srgbClr val="FFFFFF"/>
              </a:highligh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 fontAlgn="auto">
              <a:lnSpc>
                <a:spcPct val="150000"/>
              </a:lnSpc>
              <a:spcAft>
                <a:spcPts val="600"/>
              </a:spcAft>
              <a:buClrTx/>
              <a:buSzTx/>
              <a:buFont typeface="Wingdings" panose="05000000000000000000" charset="0"/>
              <a:buChar char="l"/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应用创新</a:t>
            </a:r>
            <a:endParaRPr lang="en-US" altLang="zh-CN" sz="2400" b="1" dirty="0">
              <a:solidFill>
                <a:schemeClr val="tx2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 fontAlgn="auto">
              <a:lnSpc>
                <a:spcPct val="150000"/>
              </a:lnSpc>
              <a:spcAft>
                <a:spcPts val="600"/>
              </a:spcAft>
              <a:buClrTx/>
              <a:buSzTx/>
              <a:buFont typeface="Wingdings" panose="05000000000000000000" charset="0"/>
              <a:buChar char="l"/>
            </a:pP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膨胀栓吸水后膨胀，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直达宫颈，对宫颈部位面积全覆盖，从而覆盖更多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病原微生物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感染的细胞面，因此提升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病原微生物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转阴率。另外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膨胀栓具有膨胀棉条，在阴道中吸水后膨胀，药物被限制于宫颈处，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时间长达</a:t>
            </a:r>
            <a:r>
              <a:rPr lang="en-US" altLang="zh-CN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6-8h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，使得药物作用于宫颈时间更长，因此转阴率更高</a:t>
            </a:r>
            <a:r>
              <a:rPr lang="en-US" altLang="zh-CN" sz="1800" b="1" baseline="30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【1</a:t>
            </a:r>
            <a:r>
              <a:rPr lang="zh-CN" altLang="en-US" sz="1800" b="1" baseline="30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</a:t>
            </a:r>
            <a:r>
              <a:rPr lang="en-US" altLang="zh-CN" sz="1800" b="1" baseline="300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2】</a:t>
            </a:r>
            <a:r>
              <a:rPr lang="zh-CN" altLang="en-US" sz="1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endParaRPr lang="en-US" altLang="zh-CN" sz="1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342900" indent="-342900" algn="l" fontAlgn="auto">
              <a:lnSpc>
                <a:spcPct val="150000"/>
              </a:lnSpc>
              <a:spcAft>
                <a:spcPts val="600"/>
              </a:spcAft>
              <a:buClrTx/>
              <a:buSzTx/>
              <a:buFont typeface="Wingdings" panose="05000000000000000000" charset="0"/>
              <a:buChar char="l"/>
            </a:pPr>
            <a:endParaRPr lang="en-US" altLang="zh-CN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3"/>
          <p:cNvSpPr txBox="1"/>
          <p:nvPr/>
        </p:nvSpPr>
        <p:spPr>
          <a:xfrm>
            <a:off x="801370" y="415290"/>
            <a:ext cx="109454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05-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公平性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8017" y="1486502"/>
            <a:ext cx="11252200" cy="5614035"/>
          </a:xfr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对公共健康的影响：</a:t>
            </a:r>
            <a:r>
              <a:rPr lang="zh-CN" altLang="en-US" sz="1600" dirty="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我国普通妇女宫颈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病原微生物</a:t>
            </a:r>
            <a:r>
              <a:rPr lang="zh-CN" altLang="en-US" sz="1600" dirty="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总体感染率为 15.54%。高危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病原微生物</a:t>
            </a:r>
            <a:r>
              <a:rPr lang="zh-CN" altLang="en-US" sz="1600" dirty="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持续感染危害较大，高危型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病原微生物</a:t>
            </a:r>
            <a:r>
              <a:rPr lang="zh-CN" altLang="en-US" sz="1600" dirty="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持续感染是导致女性子宫颈上皮内病变及宫颈癌发生的主要原因。 </a:t>
            </a:r>
            <a:endParaRPr lang="en-US" altLang="zh-CN" sz="1600" dirty="0"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保基本原则：</a:t>
            </a:r>
            <a:r>
              <a:rPr lang="zh-CN" altLang="en-US" sz="1600" dirty="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妇宁阴道膨胀栓进入医保大幅降价后，相比干扰素</a:t>
            </a:r>
            <a:r>
              <a:rPr lang="en-US" altLang="zh-CN" sz="1600" dirty="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α-2b</a:t>
            </a:r>
            <a:r>
              <a:rPr lang="zh-CN" altLang="en-US" sz="1600" dirty="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，保妇康凝胶等药物，转阴率更高，可显著降低HPV感染患者的治疗费用，同时可阻断宫颈瘤变（CIN）及癌变，进一步降低后续的医保支出费用。</a:t>
            </a:r>
            <a:endParaRPr lang="zh-CN" altLang="en-US" sz="1600" dirty="0"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弥补药品目录短板：</a:t>
            </a:r>
            <a:r>
              <a:rPr lang="en-US" altLang="zh-CN" sz="2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目前目录内西药仅有干扰素α-2b被证明具有抑制宫颈病原微生物感染的作用，但未纳入医保，且转阴率约60-65%。目录中成药保妇康凝胶、宫颈炎康栓说明书及有较多的临床文献说明其用于治疗宫颈炎，但临床上转阴率约为50-60%。妇宁阴道膨胀栓转阴率约70%。如纳入医保可弥补病原微生物感染转阴率低的短板。</a:t>
            </a:r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临床管理难度：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预计进入医保后，阴道炎的治疗主要使用化学药物，中成药应用较少，可能会被</a:t>
            </a:r>
            <a:r>
              <a:rPr lang="zh-CN" altLang="en-US" sz="1600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限制为宫颈炎，不太可能出现临床滥用现象，临床管理难度低。</a:t>
            </a:r>
            <a:endParaRPr lang="zh-CN" altLang="en-US" sz="1600" dirty="0">
              <a:solidFill>
                <a:schemeClr val="tx1"/>
              </a:solidFill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  <p:tag name="TABLE_ENDDRAG_ORIGIN_RECT" val="778*232"/>
  <p:tag name="TABLE_ENDDRAG_RECT" val="143*234*778*232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COMMONDATA" val="eyJoZGlkIjoiNjBhZTI1ODc1MDM5OGEwYThiNmE4Yzk2OWMwNjNjMDE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2737</Words>
  <Application>WPS 演示</Application>
  <PresentationFormat>宽屏</PresentationFormat>
  <Paragraphs>147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Wingdings</vt:lpstr>
      <vt:lpstr>等线</vt:lpstr>
      <vt:lpstr>Arial Unicode MS</vt:lpstr>
      <vt:lpstr>等线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哟哟 冯</dc:creator>
  <cp:lastModifiedBy>Administrator</cp:lastModifiedBy>
  <cp:revision>116</cp:revision>
  <dcterms:created xsi:type="dcterms:W3CDTF">2019-11-04T02:09:00Z</dcterms:created>
  <dcterms:modified xsi:type="dcterms:W3CDTF">2024-07-08T05:54:21Z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9003DC453E5742EB8640E27FE2541D9D_13</vt:lpwstr>
  </property>
</Properties>
</file>